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6" r:id="rId2"/>
    <p:sldMasterId id="2147483688" r:id="rId3"/>
  </p:sldMasterIdLst>
  <p:notesMasterIdLst>
    <p:notesMasterId r:id="rId31"/>
  </p:notesMasterIdLst>
  <p:sldIdLst>
    <p:sldId id="260" r:id="rId4"/>
    <p:sldId id="261" r:id="rId5"/>
    <p:sldId id="264" r:id="rId6"/>
    <p:sldId id="262" r:id="rId7"/>
    <p:sldId id="314" r:id="rId8"/>
    <p:sldId id="259" r:id="rId9"/>
    <p:sldId id="266" r:id="rId10"/>
    <p:sldId id="265" r:id="rId11"/>
    <p:sldId id="315" r:id="rId12"/>
    <p:sldId id="286" r:id="rId13"/>
    <p:sldId id="263" r:id="rId14"/>
    <p:sldId id="284" r:id="rId15"/>
    <p:sldId id="317" r:id="rId16"/>
    <p:sldId id="318" r:id="rId17"/>
    <p:sldId id="321" r:id="rId18"/>
    <p:sldId id="320" r:id="rId19"/>
    <p:sldId id="322" r:id="rId20"/>
    <p:sldId id="319" r:id="rId21"/>
    <p:sldId id="324" r:id="rId22"/>
    <p:sldId id="323" r:id="rId23"/>
    <p:sldId id="271" r:id="rId24"/>
    <p:sldId id="313" r:id="rId25"/>
    <p:sldId id="312" r:id="rId26"/>
    <p:sldId id="281" r:id="rId27"/>
    <p:sldId id="285" r:id="rId28"/>
    <p:sldId id="293" r:id="rId29"/>
    <p:sldId id="325" r:id="rId30"/>
  </p:sldIdLst>
  <p:sldSz cx="9144000" cy="5143500" type="screen16x9"/>
  <p:notesSz cx="6858000" cy="9144000"/>
  <p:embeddedFontLst>
    <p:embeddedFont>
      <p:font typeface="Archivo" panose="020B0604020202020204" charset="0"/>
      <p:regular r:id="rId32"/>
      <p:bold r:id="rId33"/>
      <p:italic r:id="rId34"/>
      <p:boldItalic r:id="rId35"/>
    </p:embeddedFont>
    <p:embeddedFont>
      <p:font typeface="Bebas Neue" panose="020B0606020202050201" pitchFamily="34" charset="0"/>
      <p:regular r:id="rId36"/>
    </p:embeddedFont>
    <p:embeddedFont>
      <p:font typeface="DM Sans" pitchFamily="2" charset="0"/>
      <p:regular r:id="rId37"/>
      <p:bold r:id="rId38"/>
      <p:italic r:id="rId39"/>
      <p:boldItalic r:id="rId40"/>
    </p:embeddedFont>
    <p:embeddedFont>
      <p:font typeface="Exo 2" panose="020B0604020202020204" charset="0"/>
      <p:regular r:id="rId41"/>
      <p:bold r:id="rId42"/>
      <p:italic r:id="rId43"/>
      <p:boldItalic r:id="rId44"/>
    </p:embeddedFont>
    <p:embeddedFont>
      <p:font typeface="Fira Sans" panose="020B0503050000020004" pitchFamily="34" charset="0"/>
      <p:regular r:id="rId45"/>
      <p:bold r:id="rId46"/>
      <p:italic r:id="rId47"/>
      <p:boldItalic r:id="rId48"/>
    </p:embeddedFont>
    <p:embeddedFont>
      <p:font typeface="Fira Sans Black" panose="020B0A03050000020004" pitchFamily="34" charset="0"/>
      <p:bold r:id="rId49"/>
      <p:boldItalic r:id="rId50"/>
    </p:embeddedFont>
    <p:embeddedFont>
      <p:font typeface="Nunito Light" pitchFamily="2" charset="0"/>
      <p:regular r:id="rId51"/>
      <p:italic r:id="rId52"/>
    </p:embeddedFont>
    <p:embeddedFont>
      <p:font typeface="PT Sans" panose="020B0503020203020204" pitchFamily="34" charset="0"/>
      <p:regular r:id="rId53"/>
      <p:bold r:id="rId54"/>
      <p:italic r:id="rId55"/>
      <p:boldItalic r:id="rId56"/>
    </p:embeddedFont>
    <p:embeddedFont>
      <p:font typeface="Viga" panose="020B0604020202020204" charset="0"/>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309DE3-9384-4AE8-9E76-CB2980CA6610}">
  <a:tblStyle styleId="{13309DE3-9384-4AE8-9E76-CB2980CA66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487" autoAdjust="0"/>
  </p:normalViewPr>
  <p:slideViewPr>
    <p:cSldViewPr snapToGrid="0">
      <p:cViewPr varScale="1">
        <p:scale>
          <a:sx n="107" d="100"/>
          <a:sy n="107" d="100"/>
        </p:scale>
        <p:origin x="1734" y="102"/>
      </p:cViewPr>
      <p:guideLst>
        <p:guide orient="horz" pos="461"/>
        <p:guide pos="2880"/>
        <p:guide pos="456"/>
        <p:guide orient="horz" pos="1732"/>
        <p:guide orient="horz" pos="26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8.fntdata"/><Relationship Id="rId21" Type="http://schemas.openxmlformats.org/officeDocument/2006/relationships/slide" Target="slides/slide18.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8" Type="http://schemas.openxmlformats.org/officeDocument/2006/relationships/slide" Target="slides/slide5.xml"/><Relationship Id="rId51"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7.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1D5DB"/>
                </a:solidFill>
                <a:effectLst/>
                <a:latin typeface="Söhne"/>
              </a:rPr>
              <a:t>Good morning ladies and gentlemen. Thank you for joining us today. Today, we are here to discuss an important topic: Detecting and Mitigating Brute Force Attacks in an AD DS Environment using Splunk.</a:t>
            </a:r>
            <a:br>
              <a:rPr lang="en-US" b="0" i="0" dirty="0">
                <a:solidFill>
                  <a:srgbClr val="D1D5DB"/>
                </a:solidFill>
                <a:effectLst/>
                <a:latin typeface="Söhne"/>
              </a:rPr>
            </a:br>
            <a:r>
              <a:rPr lang="en-US" b="0" i="0" dirty="0">
                <a:solidFill>
                  <a:srgbClr val="D1D5DB"/>
                </a:solidFill>
                <a:effectLst/>
                <a:latin typeface="Söhne"/>
              </a:rPr>
              <a:t>The purpose of this presentation is to provide you with insights into our project, where we successfully deployed a fully featured Active Directory Domain Services (AD DS) environment and a centralized Security Information and Event Management (SIEM) server using Splunk. Our primary goal was to detect and mitigate brute force attacks within the AD DS environment effectively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6bdca54fc3_0_26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6bdca54fc3_0_26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6bdca54fc3_0_26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3" name="Google Shape;2793;g6bdca54fc3_0_26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6bdca54fc3_0_26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3" name="Google Shape;2793;g6bdca54fc3_0_26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3864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6bdca54fc3_0_26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6bdca54fc3_0_26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482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7958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6bdca54fc3_0_26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3" name="Google Shape;2793;g6bdca54fc3_0_26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8850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6bdca54fc3_0_26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3" name="Google Shape;2793;g6bdca54fc3_0_26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275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6bdca54fc3_0_26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6bdca54fc3_0_26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249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833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6bdca54fc3_0_26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3" name="Google Shape;2793;g6bdca54fc3_0_26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5548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6bdca54fc3_0_1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6bdca54fc3_0_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1D5DB"/>
                </a:solidFill>
                <a:effectLst/>
                <a:latin typeface="Söhne"/>
              </a:rPr>
              <a:t>Mitigation and response strategies for brute force attacks include taking immediate action to block attackers, having an incident response plan, continuous monitoring, and promoting education and awareness about password security.</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6"/>
        <p:cNvGrpSpPr/>
        <p:nvPr/>
      </p:nvGrpSpPr>
      <p:grpSpPr>
        <a:xfrm>
          <a:off x="0" y="0"/>
          <a:ext cx="0" cy="0"/>
          <a:chOff x="0" y="0"/>
          <a:chExt cx="0" cy="0"/>
        </a:xfrm>
      </p:grpSpPr>
      <p:sp>
        <p:nvSpPr>
          <p:cNvPr id="3647" name="Google Shape;3647;g9646c4d463_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8" name="Google Shape;3648;g9646c4d463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D1D5DB"/>
                </a:solidFill>
                <a:effectLst/>
                <a:latin typeface="Söhne"/>
              </a:rPr>
              <a:t>Immediate action: Once a brute force attack is detected, the security team can take immediate action to block the attacker's IP address or implement account lockouts. This helps to prevent further unauthorized access attempts and minimize the impact of the attack.</a:t>
            </a:r>
          </a:p>
          <a:p>
            <a:pPr algn="l">
              <a:buFont typeface="Arial" panose="020B0604020202020204" pitchFamily="34" charset="0"/>
              <a:buChar char="•"/>
            </a:pPr>
            <a:r>
              <a:rPr lang="en-US" b="0" i="0" dirty="0">
                <a:solidFill>
                  <a:srgbClr val="D1D5DB"/>
                </a:solidFill>
                <a:effectLst/>
                <a:latin typeface="Söhne"/>
              </a:rPr>
              <a:t>Incident response: Explain the importance of having an incident response plan in place to effectively handle brute force attacks. This plan should include steps to investigate the attack, analyze its impact, and implement necessary security measures to prevent future incidents. Highlight the need for collaboration between IT teams, security personnel, and relevant stakeholders during the incident response process.</a:t>
            </a:r>
          </a:p>
          <a:p>
            <a:pPr algn="l">
              <a:buFont typeface="Arial" panose="020B0604020202020204" pitchFamily="34" charset="0"/>
              <a:buChar char="•"/>
            </a:pPr>
            <a:r>
              <a:rPr lang="en-US" b="0" i="0" dirty="0">
                <a:solidFill>
                  <a:srgbClr val="D1D5DB"/>
                </a:solidFill>
                <a:effectLst/>
                <a:latin typeface="Söhne"/>
              </a:rPr>
              <a:t>Continuous monitoring: Emphasize the importance of ongoing monitoring and proactive measures to prevent future brute force attacks. Continuous monitoring of log data, implementing strong password policies, and enforcing account lockouts are crucial to deter and mitigate potential attacks. Regular security audits and vulnerability assessments can help identify and address potential weaknesses in the environment.</a:t>
            </a:r>
          </a:p>
          <a:p>
            <a:pPr algn="l">
              <a:buFont typeface="Arial" panose="020B0604020202020204" pitchFamily="34" charset="0"/>
              <a:buChar char="•"/>
            </a:pPr>
            <a:r>
              <a:rPr lang="en-US" b="0" i="0" dirty="0">
                <a:solidFill>
                  <a:srgbClr val="D1D5DB"/>
                </a:solidFill>
                <a:effectLst/>
                <a:latin typeface="Söhne"/>
              </a:rPr>
              <a:t>Education and awareness: Highlight the significance of educating users and raising awareness about the risks of brute force attacks. Training users on best practices for password management, including using strong and unique passwords, can significantly reduce the likelihood of successful brute force attacks.</a:t>
            </a:r>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D1D5DB"/>
                </a:solidFill>
                <a:effectLst/>
                <a:latin typeface="Söhne"/>
              </a:rPr>
              <a:t>Centralized visibility: Splunk provides a centralized view of logs, allowing security teams to efficiently monitor and analyze log data from multiple sources in one place, enhancing detection and response capabilities.</a:t>
            </a:r>
          </a:p>
          <a:p>
            <a:pPr algn="l">
              <a:buFont typeface="Arial" panose="020B0604020202020204" pitchFamily="34" charset="0"/>
              <a:buChar char="•"/>
            </a:pPr>
            <a:r>
              <a:rPr lang="en-US" b="0" i="0" dirty="0">
                <a:solidFill>
                  <a:srgbClr val="D1D5DB"/>
                </a:solidFill>
                <a:effectLst/>
                <a:latin typeface="Söhne"/>
              </a:rPr>
              <a:t>Real-time alerts: Splunk's real-time alerting system promptly notifies security teams when brute force attacks are detected, enabling them to take immediate action and minimize potential damage.</a:t>
            </a:r>
          </a:p>
          <a:p>
            <a:pPr algn="l">
              <a:buFont typeface="Arial" panose="020B0604020202020204" pitchFamily="34" charset="0"/>
              <a:buChar char="•"/>
            </a:pPr>
            <a:r>
              <a:rPr lang="en-US" b="0" i="0" dirty="0">
                <a:solidFill>
                  <a:srgbClr val="D1D5DB"/>
                </a:solidFill>
                <a:effectLst/>
                <a:latin typeface="Söhne"/>
              </a:rPr>
              <a:t>Advanced analytics: Splunk's advanced analytics capabilities, such as machine learning and anomaly detection, empower security teams to identify patterns and anomalies associated with brute force attacks, enhancing the ability to detect sophisticated attack techniques.</a:t>
            </a:r>
          </a:p>
          <a:p>
            <a:pPr algn="l">
              <a:buFont typeface="Arial" panose="020B0604020202020204" pitchFamily="34" charset="0"/>
              <a:buChar char="•"/>
            </a:pPr>
            <a:r>
              <a:rPr lang="en-US" b="0" i="0" dirty="0">
                <a:solidFill>
                  <a:srgbClr val="D1D5DB"/>
                </a:solidFill>
                <a:effectLst/>
                <a:latin typeface="Söhne"/>
              </a:rPr>
              <a:t>Enhanced incident response: Splunk's centralized and comprehensive log analysis capabilities provide valuable insights during incident response, allowing security teams to quickly investigate and remediate brute force attacks, minimizing their impact and facilitating effective post-incident analysis for future improvements.</a:t>
            </a:r>
          </a:p>
        </p:txBody>
      </p:sp>
    </p:spTree>
    <p:extLst>
      <p:ext uri="{BB962C8B-B14F-4D97-AF65-F5344CB8AC3E}">
        <p14:creationId xmlns:p14="http://schemas.microsoft.com/office/powerpoint/2010/main" val="845234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6bdca54fc3_0_26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6bdca54fc3_0_26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p:cNvGrpSpPr/>
        <p:nvPr/>
      </p:nvGrpSpPr>
      <p:grpSpPr>
        <a:xfrm>
          <a:off x="0" y="0"/>
          <a:ext cx="0" cy="0"/>
          <a:chOff x="0" y="0"/>
          <a:chExt cx="0" cy="0"/>
        </a:xfrm>
      </p:grpSpPr>
      <p:sp>
        <p:nvSpPr>
          <p:cNvPr id="2813" name="Google Shape;2813;g6bdca54fc3_0_27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6bdca54fc3_0_27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D1D5DB"/>
                </a:solidFill>
                <a:effectLst/>
                <a:latin typeface="Söhne"/>
              </a:rPr>
              <a:t>We made an effort to involve all team members in the Splunk activity, recognizing its importance, as we hadn't previously had the opportunity to work with Splunk. This allowed us to gain valuable hands-on experience and maximize our understanding of Splunk's capabilities for detecting and mitigating brute force attacks in the AD DS environment.</a:t>
            </a:r>
            <a:endParaRPr lang="en-US" dirty="0"/>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6bf9e59999_3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6bf9e59999_3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r>
              <a:rPr lang="en-US" b="0" i="0" dirty="0">
                <a:solidFill>
                  <a:srgbClr val="D1D5DB"/>
                </a:solidFill>
                <a:effectLst/>
                <a:latin typeface="Söhne"/>
              </a:rPr>
              <a:t>Summarize the key points covered in the presentation: Introduction to brute force attacks and their impact on security.</a:t>
            </a:r>
          </a:p>
          <a:p>
            <a:pPr algn="l">
              <a:buFont typeface="Arial" panose="020B0604020202020204" pitchFamily="34" charset="0"/>
              <a:buChar char="•"/>
            </a:pPr>
            <a:r>
              <a:rPr lang="en-US" b="0" i="0" dirty="0">
                <a:solidFill>
                  <a:srgbClr val="D1D5DB"/>
                </a:solidFill>
                <a:effectLst/>
                <a:latin typeface="Söhne"/>
              </a:rPr>
              <a:t>Overview of the project setup, including the deployment of AD DS, SIEM, and targeted servers.</a:t>
            </a:r>
          </a:p>
          <a:p>
            <a:pPr algn="l">
              <a:buFont typeface="Arial" panose="020B0604020202020204" pitchFamily="34" charset="0"/>
              <a:buChar char="•"/>
            </a:pPr>
            <a:r>
              <a:rPr lang="en-US" b="0" i="0" dirty="0">
                <a:solidFill>
                  <a:srgbClr val="D1D5DB"/>
                </a:solidFill>
                <a:effectLst/>
                <a:latin typeface="Söhne"/>
              </a:rPr>
              <a:t>Configuration of Splunk to effectively detect and respond to brute force attacks.</a:t>
            </a:r>
          </a:p>
          <a:p>
            <a:pPr algn="l">
              <a:buFont typeface="Arial" panose="020B0604020202020204" pitchFamily="34" charset="0"/>
              <a:buChar char="•"/>
            </a:pPr>
            <a:r>
              <a:rPr lang="en-US" b="0" i="0" dirty="0">
                <a:solidFill>
                  <a:srgbClr val="D1D5DB"/>
                </a:solidFill>
                <a:effectLst/>
                <a:latin typeface="Söhne"/>
              </a:rPr>
              <a:t>Live demo showcasing the detection of brute force attacks and the generation of alerts using Splunk.</a:t>
            </a:r>
          </a:p>
          <a:p>
            <a:pPr algn="l">
              <a:buFont typeface="Arial" panose="020B0604020202020204" pitchFamily="34" charset="0"/>
              <a:buChar char="•"/>
            </a:pPr>
            <a:r>
              <a:rPr lang="en-US" b="0" i="0" dirty="0">
                <a:solidFill>
                  <a:srgbClr val="D1D5DB"/>
                </a:solidFill>
                <a:effectLst/>
                <a:latin typeface="Söhne"/>
              </a:rPr>
              <a:t>Discussion on mitigation and response strategies, emphasizing the importance of immediate action, incident response planning, continuous monitoring, and education.</a:t>
            </a:r>
          </a:p>
          <a:p>
            <a:pPr algn="l">
              <a:buFont typeface="Arial" panose="020B0604020202020204" pitchFamily="34" charset="0"/>
              <a:buChar char="•"/>
            </a:pPr>
            <a:r>
              <a:rPr lang="en-US" b="0" i="0" dirty="0">
                <a:solidFill>
                  <a:srgbClr val="D1D5DB"/>
                </a:solidFill>
                <a:effectLst/>
                <a:latin typeface="Söhne"/>
              </a:rPr>
              <a:t>Benefits of using Splunk for detecting and mitigating brute force attacks, including centralized visibility, real-time alerts, advanced analytics, and enhanced incident response capabilities.</a:t>
            </a: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4069eefcd9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4069eefcd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8190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D1D5DB"/>
                </a:solidFill>
                <a:effectLst/>
                <a:latin typeface="Söhne"/>
              </a:rPr>
              <a:t>Active Directory server: The AD DS server is responsible for managing user accounts, authentication, and authorization within the environment.</a:t>
            </a:r>
          </a:p>
          <a:p>
            <a:pPr algn="l">
              <a:buFont typeface="Arial" panose="020B0604020202020204" pitchFamily="34" charset="0"/>
              <a:buChar char="•"/>
            </a:pPr>
            <a:r>
              <a:rPr lang="en-US" b="0" i="0" dirty="0">
                <a:solidFill>
                  <a:srgbClr val="D1D5DB"/>
                </a:solidFill>
                <a:effectLst/>
                <a:latin typeface="Söhne"/>
              </a:rPr>
              <a:t>FTP server: We deployed an FTP server to facilitate file transfer capabilities securely.</a:t>
            </a:r>
          </a:p>
          <a:p>
            <a:pPr algn="l">
              <a:buFont typeface="Arial" panose="020B0604020202020204" pitchFamily="34" charset="0"/>
              <a:buChar char="•"/>
            </a:pPr>
            <a:r>
              <a:rPr lang="en-US" b="0" i="0" dirty="0">
                <a:solidFill>
                  <a:srgbClr val="D1D5DB"/>
                </a:solidFill>
                <a:effectLst/>
                <a:latin typeface="Söhne"/>
              </a:rPr>
              <a:t>SSH server: An SSH server was set up to enable secure remote access and administration.</a:t>
            </a:r>
          </a:p>
          <a:p>
            <a:pPr algn="l">
              <a:buFont typeface="Arial" panose="020B0604020202020204" pitchFamily="34" charset="0"/>
              <a:buChar char="•"/>
            </a:pPr>
            <a:r>
              <a:rPr lang="en-US" b="0" i="0" dirty="0">
                <a:solidFill>
                  <a:srgbClr val="D1D5DB"/>
                </a:solidFill>
                <a:effectLst/>
                <a:latin typeface="Söhne"/>
              </a:rPr>
              <a:t>SMB server: The SMB server was implemented to provide shared file and printer access within the network.</a:t>
            </a:r>
          </a:p>
          <a:p>
            <a:pPr algn="l">
              <a:buFont typeface="Arial" panose="020B0604020202020204" pitchFamily="34" charset="0"/>
              <a:buChar char="•"/>
            </a:pPr>
            <a:r>
              <a:rPr lang="en-US" b="0" i="0" dirty="0">
                <a:solidFill>
                  <a:srgbClr val="D1D5DB"/>
                </a:solidFill>
                <a:effectLst/>
                <a:latin typeface="Söhne"/>
              </a:rPr>
              <a:t>Splunk server: The Splunk server serves as our centralized SIEM platform, collecting, indexing, and analyzing logs from the environment.</a:t>
            </a:r>
          </a:p>
          <a:p>
            <a:pPr algn="l">
              <a:buFont typeface="Arial" panose="020B0604020202020204" pitchFamily="34" charset="0"/>
              <a:buChar char="•"/>
            </a:pPr>
            <a:r>
              <a:rPr lang="en-US" b="0" i="0" dirty="0">
                <a:solidFill>
                  <a:srgbClr val="D1D5DB"/>
                </a:solidFill>
                <a:effectLst/>
                <a:latin typeface="Söhne"/>
              </a:rPr>
              <a:t>Attacker machine: We included an attacker machine to simulate and demonstrate brute force attack scenarios.</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6bdca54fc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6bdca54fc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D1D5DB"/>
                </a:solidFill>
                <a:effectLst/>
                <a:latin typeface="Söhne"/>
              </a:rPr>
              <a:t>Log collection: Splunk is configured to collect logs from various endpoints, including the Active Directory server and the targeted servers (FTP, SSH, and SMB). This ensures that relevant log data is ingested into Splunk for analysis.</a:t>
            </a:r>
          </a:p>
          <a:p>
            <a:pPr algn="l">
              <a:buFont typeface="Arial" panose="020B0604020202020204" pitchFamily="34" charset="0"/>
              <a:buChar char="•"/>
            </a:pPr>
            <a:r>
              <a:rPr lang="en-US" b="0" i="0" dirty="0">
                <a:solidFill>
                  <a:srgbClr val="D1D5DB"/>
                </a:solidFill>
                <a:effectLst/>
                <a:latin typeface="Söhne"/>
              </a:rPr>
              <a:t>Parsing and indexing: Upon ingestion, Splunk parses and indexes the logs, making them searchable and enabling efficient analysis. This process extracts key fields and structures the data for effective detection and investigation.</a:t>
            </a:r>
          </a:p>
          <a:p>
            <a:pPr algn="l">
              <a:buFont typeface="Arial" panose="020B0604020202020204" pitchFamily="34" charset="0"/>
              <a:buChar char="•"/>
            </a:pPr>
            <a:r>
              <a:rPr lang="en-US" b="0" i="0" dirty="0">
                <a:solidFill>
                  <a:srgbClr val="D1D5DB"/>
                </a:solidFill>
                <a:effectLst/>
                <a:latin typeface="Söhne"/>
              </a:rPr>
              <a:t>Brute force attack detection: Splunk is specifically configured to identify specific </a:t>
            </a:r>
            <a:r>
              <a:rPr lang="en-US" b="0" i="0" dirty="0" err="1">
                <a:solidFill>
                  <a:srgbClr val="D1D5DB"/>
                </a:solidFill>
                <a:effectLst/>
                <a:latin typeface="Söhne"/>
              </a:rPr>
              <a:t>EventIDs</a:t>
            </a:r>
            <a:r>
              <a:rPr lang="en-US" b="0" i="0" dirty="0">
                <a:solidFill>
                  <a:srgbClr val="D1D5DB"/>
                </a:solidFill>
                <a:effectLst/>
                <a:latin typeface="Söhne"/>
              </a:rPr>
              <a:t> associated with brute force attacks within the AD DS environment. This includes monitoring for repeated failed login attempts, account lockouts, and other relevant indicators of brute force activity.</a:t>
            </a:r>
          </a:p>
          <a:p>
            <a:pPr algn="l">
              <a:buFont typeface="Arial" panose="020B0604020202020204" pitchFamily="34" charset="0"/>
              <a:buChar char="•"/>
            </a:pPr>
            <a:r>
              <a:rPr lang="en-US" b="0" i="0" dirty="0">
                <a:solidFill>
                  <a:srgbClr val="D1D5DB"/>
                </a:solidFill>
                <a:effectLst/>
                <a:latin typeface="Söhne"/>
              </a:rPr>
              <a:t>Alert generation: To promptly notify security administrators when brute force attacks are detected, Splunk is set up to generate alerts based on predefined conditions and rules. These alerts can be customized to include relevant details, severity levels, and escalation procedures.</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2"/>
        <p:cNvGrpSpPr/>
        <p:nvPr/>
      </p:nvGrpSpPr>
      <p:grpSpPr>
        <a:xfrm>
          <a:off x="0" y="0"/>
          <a:ext cx="0" cy="0"/>
          <a:chOff x="0" y="0"/>
          <a:chExt cx="0" cy="0"/>
        </a:xfrm>
      </p:grpSpPr>
      <p:sp>
        <p:nvSpPr>
          <p:cNvPr id="3353" name="Google Shape;3353;g9646c4d463_0_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4" name="Google Shape;3354;g9646c4d463_0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D1D5DB"/>
                </a:solidFill>
                <a:effectLst/>
                <a:latin typeface="Söhne"/>
              </a:rPr>
              <a:t>the attacker machine attempting to gain unauthorized access to the FTP, SSH, and SMB servers using different combinations of usernames and passwords.</a:t>
            </a:r>
          </a:p>
          <a:p>
            <a:pPr algn="l">
              <a:buFont typeface="Arial" panose="020B0604020202020204" pitchFamily="34" charset="0"/>
              <a:buChar char="•"/>
            </a:pPr>
            <a:r>
              <a:rPr lang="en-US" b="0" i="0" dirty="0">
                <a:solidFill>
                  <a:srgbClr val="D1D5DB"/>
                </a:solidFill>
                <a:effectLst/>
                <a:latin typeface="Söhne"/>
              </a:rPr>
              <a:t>Emphasize the repetitive nature of the attack, showcasing multiple login attempts with various credentials.</a:t>
            </a:r>
          </a:p>
          <a:p>
            <a:pPr algn="l">
              <a:buFont typeface="Arial" panose="020B0604020202020204" pitchFamily="34" charset="0"/>
              <a:buChar char="•"/>
            </a:pPr>
            <a:r>
              <a:rPr lang="en-US" b="0" i="0" dirty="0">
                <a:solidFill>
                  <a:srgbClr val="D1D5DB"/>
                </a:solidFill>
                <a:effectLst/>
                <a:latin typeface="Söhne"/>
              </a:rPr>
              <a:t>Explain that Splunk actively monitors the logs and events from these servers in real-time to detect and respond to brute force attacks.</a:t>
            </a:r>
          </a:p>
          <a:p>
            <a:pPr algn="l">
              <a:buFont typeface="Arial" panose="020B0604020202020204" pitchFamily="34" charset="0"/>
              <a:buChar char="•"/>
            </a:pPr>
            <a:r>
              <a:rPr lang="en-US" b="0" i="0" dirty="0">
                <a:solidFill>
                  <a:srgbClr val="D1D5DB"/>
                </a:solidFill>
                <a:effectLst/>
                <a:latin typeface="Söhne"/>
              </a:rPr>
              <a:t>Showcase how Splunk detects the brute force attacks by correlating the </a:t>
            </a:r>
            <a:r>
              <a:rPr lang="en-US" b="0" i="0" dirty="0" err="1">
                <a:solidFill>
                  <a:srgbClr val="D1D5DB"/>
                </a:solidFill>
                <a:effectLst/>
                <a:latin typeface="Söhne"/>
              </a:rPr>
              <a:t>EventIDs</a:t>
            </a:r>
            <a:r>
              <a:rPr lang="en-US" b="0" i="0" dirty="0">
                <a:solidFill>
                  <a:srgbClr val="D1D5DB"/>
                </a:solidFill>
                <a:effectLst/>
                <a:latin typeface="Söhne"/>
              </a:rPr>
              <a:t> associated with these attacks.</a:t>
            </a:r>
          </a:p>
          <a:p>
            <a:pPr algn="l">
              <a:buFont typeface="Arial" panose="020B0604020202020204" pitchFamily="34" charset="0"/>
              <a:buChar char="•"/>
            </a:pPr>
            <a:r>
              <a:rPr lang="en-US" b="0" i="0" dirty="0">
                <a:solidFill>
                  <a:srgbClr val="D1D5DB"/>
                </a:solidFill>
                <a:effectLst/>
                <a:latin typeface="Söhne"/>
              </a:rPr>
              <a:t>Highlight the specific </a:t>
            </a:r>
            <a:r>
              <a:rPr lang="en-US" b="0" i="0" dirty="0" err="1">
                <a:solidFill>
                  <a:srgbClr val="D1D5DB"/>
                </a:solidFill>
                <a:effectLst/>
                <a:latin typeface="Söhne"/>
              </a:rPr>
              <a:t>EventIDs</a:t>
            </a:r>
            <a:r>
              <a:rPr lang="en-US" b="0" i="0" dirty="0">
                <a:solidFill>
                  <a:srgbClr val="D1D5DB"/>
                </a:solidFill>
                <a:effectLst/>
                <a:latin typeface="Söhne"/>
              </a:rPr>
              <a:t> or log patterns that indicate the presence of a brute force attack, such as multiple failed login attempts within a short time frame.</a:t>
            </a:r>
          </a:p>
          <a:p>
            <a:pPr algn="l">
              <a:buFont typeface="Arial" panose="020B0604020202020204" pitchFamily="34" charset="0"/>
              <a:buChar char="•"/>
            </a:pPr>
            <a:r>
              <a:rPr lang="en-US" b="0" i="0" dirty="0">
                <a:solidFill>
                  <a:srgbClr val="D1D5DB"/>
                </a:solidFill>
                <a:effectLst/>
                <a:latin typeface="Söhne"/>
              </a:rPr>
              <a:t>Show the generated alerts and notifications within Splunk's user interface, indicating the detection of the brute force attacks.</a:t>
            </a:r>
          </a:p>
          <a:p>
            <a:pPr algn="l">
              <a:buFont typeface="Arial" panose="020B0604020202020204" pitchFamily="34" charset="0"/>
              <a:buChar char="•"/>
            </a:pPr>
            <a:r>
              <a:rPr lang="en-US" b="0" i="0" dirty="0">
                <a:solidFill>
                  <a:srgbClr val="D1D5DB"/>
                </a:solidFill>
                <a:effectLst/>
                <a:latin typeface="Söhne"/>
              </a:rPr>
              <a:t>Highlight the details included in the alerts, such as the source IP address, targeted server, and timestamp.</a:t>
            </a:r>
          </a:p>
          <a:p>
            <a:pPr algn="l">
              <a:buFont typeface="Arial" panose="020B0604020202020204" pitchFamily="34" charset="0"/>
              <a:buChar char="•"/>
            </a:pPr>
            <a:r>
              <a:rPr lang="en-US" b="0" i="0" dirty="0">
                <a:solidFill>
                  <a:srgbClr val="D1D5DB"/>
                </a:solidFill>
                <a:effectLst/>
                <a:latin typeface="Söhne"/>
              </a:rPr>
              <a:t>Explain that these alerts enable a proactive response to mitigate the attacks, such as blocking the attacker's IP address or implementing account lockouts.</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8BE3FF"/>
            </a:gs>
            <a:gs pos="100000">
              <a:srgbClr val="ACFFD9"/>
            </a:gs>
          </a:gsLst>
          <a:lin ang="540001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876325" y="3087550"/>
            <a:ext cx="2977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 name="Google Shape;14;p3"/>
          <p:cNvSpPr txBox="1">
            <a:spLocks noGrp="1"/>
          </p:cNvSpPr>
          <p:nvPr>
            <p:ph type="title" idx="2" hasCustomPrompt="1"/>
          </p:nvPr>
        </p:nvSpPr>
        <p:spPr>
          <a:xfrm>
            <a:off x="876325" y="792425"/>
            <a:ext cx="2657700" cy="792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Columns 1">
  <p:cSld name="ONE_COLUMN_TEXT_1_1_1_2">
    <p:spTree>
      <p:nvGrpSpPr>
        <p:cNvPr id="1" name="Shape 89"/>
        <p:cNvGrpSpPr/>
        <p:nvPr/>
      </p:nvGrpSpPr>
      <p:grpSpPr>
        <a:xfrm>
          <a:off x="0" y="0"/>
          <a:ext cx="0" cy="0"/>
          <a:chOff x="0" y="0"/>
          <a:chExt cx="0" cy="0"/>
        </a:xfrm>
      </p:grpSpPr>
      <p:cxnSp>
        <p:nvCxnSpPr>
          <p:cNvPr id="90" name="Google Shape;90;p18"/>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91" name="Google Shape;91;p1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8"/>
          <p:cNvSpPr txBox="1">
            <a:spLocks noGrp="1"/>
          </p:cNvSpPr>
          <p:nvPr>
            <p:ph type="body" idx="1"/>
          </p:nvPr>
        </p:nvSpPr>
        <p:spPr>
          <a:xfrm>
            <a:off x="4933300" y="18799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3" name="Google Shape;93;p18"/>
          <p:cNvSpPr txBox="1">
            <a:spLocks noGrp="1"/>
          </p:cNvSpPr>
          <p:nvPr>
            <p:ph type="title" idx="2"/>
          </p:nvPr>
        </p:nvSpPr>
        <p:spPr>
          <a:xfrm>
            <a:off x="4933300" y="15085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4" name="Google Shape;94;p18"/>
          <p:cNvSpPr txBox="1">
            <a:spLocks noGrp="1"/>
          </p:cNvSpPr>
          <p:nvPr>
            <p:ph type="body" idx="3"/>
          </p:nvPr>
        </p:nvSpPr>
        <p:spPr>
          <a:xfrm>
            <a:off x="4933300" y="35951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5" name="Google Shape;95;p18"/>
          <p:cNvSpPr txBox="1">
            <a:spLocks noGrp="1"/>
          </p:cNvSpPr>
          <p:nvPr>
            <p:ph type="title" idx="4"/>
          </p:nvPr>
        </p:nvSpPr>
        <p:spPr>
          <a:xfrm>
            <a:off x="4933300" y="32237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1">
  <p:cSld name="SECTION_HEADER_1">
    <p:bg>
      <p:bgPr>
        <a:gradFill>
          <a:gsLst>
            <a:gs pos="0">
              <a:srgbClr val="8BE3FF"/>
            </a:gs>
            <a:gs pos="100000">
              <a:srgbClr val="ACFFD9"/>
            </a:gs>
          </a:gsLst>
          <a:lin ang="5400012" scaled="0"/>
        </a:gra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4288151" y="1458975"/>
            <a:ext cx="3967500" cy="167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98" name="Google Shape;98;p19"/>
          <p:cNvSpPr txBox="1">
            <a:spLocks noGrp="1"/>
          </p:cNvSpPr>
          <p:nvPr>
            <p:ph type="subTitle" idx="1"/>
          </p:nvPr>
        </p:nvSpPr>
        <p:spPr>
          <a:xfrm>
            <a:off x="5277851" y="3087550"/>
            <a:ext cx="2977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800"/>
              <a:buNone/>
              <a:defRPr>
                <a:solidFill>
                  <a:srgbClr val="1F1C51"/>
                </a:solidFill>
              </a:defRPr>
            </a:lvl1pPr>
            <a:lvl2pPr lvl="1" algn="r" rtl="0">
              <a:lnSpc>
                <a:spcPct val="100000"/>
              </a:lnSpc>
              <a:spcBef>
                <a:spcPts val="0"/>
              </a:spcBef>
              <a:spcAft>
                <a:spcPts val="0"/>
              </a:spcAft>
              <a:buClr>
                <a:srgbClr val="1F1C51"/>
              </a:buClr>
              <a:buSzPts val="2800"/>
              <a:buNone/>
              <a:defRPr sz="2800">
                <a:solidFill>
                  <a:srgbClr val="1F1C51"/>
                </a:solidFill>
              </a:defRPr>
            </a:lvl2pPr>
            <a:lvl3pPr lvl="2" algn="r" rtl="0">
              <a:lnSpc>
                <a:spcPct val="100000"/>
              </a:lnSpc>
              <a:spcBef>
                <a:spcPts val="0"/>
              </a:spcBef>
              <a:spcAft>
                <a:spcPts val="0"/>
              </a:spcAft>
              <a:buClr>
                <a:srgbClr val="1F1C51"/>
              </a:buClr>
              <a:buSzPts val="2800"/>
              <a:buNone/>
              <a:defRPr sz="2800">
                <a:solidFill>
                  <a:srgbClr val="1F1C51"/>
                </a:solidFill>
              </a:defRPr>
            </a:lvl3pPr>
            <a:lvl4pPr lvl="3" algn="r" rtl="0">
              <a:lnSpc>
                <a:spcPct val="100000"/>
              </a:lnSpc>
              <a:spcBef>
                <a:spcPts val="0"/>
              </a:spcBef>
              <a:spcAft>
                <a:spcPts val="0"/>
              </a:spcAft>
              <a:buClr>
                <a:srgbClr val="1F1C51"/>
              </a:buClr>
              <a:buSzPts val="2800"/>
              <a:buNone/>
              <a:defRPr sz="2800">
                <a:solidFill>
                  <a:srgbClr val="1F1C51"/>
                </a:solidFill>
              </a:defRPr>
            </a:lvl4pPr>
            <a:lvl5pPr lvl="4" algn="r" rtl="0">
              <a:lnSpc>
                <a:spcPct val="100000"/>
              </a:lnSpc>
              <a:spcBef>
                <a:spcPts val="0"/>
              </a:spcBef>
              <a:spcAft>
                <a:spcPts val="0"/>
              </a:spcAft>
              <a:buClr>
                <a:srgbClr val="1F1C51"/>
              </a:buClr>
              <a:buSzPts val="2800"/>
              <a:buNone/>
              <a:defRPr sz="2800">
                <a:solidFill>
                  <a:srgbClr val="1F1C51"/>
                </a:solidFill>
              </a:defRPr>
            </a:lvl5pPr>
            <a:lvl6pPr lvl="5" algn="r" rtl="0">
              <a:lnSpc>
                <a:spcPct val="100000"/>
              </a:lnSpc>
              <a:spcBef>
                <a:spcPts val="0"/>
              </a:spcBef>
              <a:spcAft>
                <a:spcPts val="0"/>
              </a:spcAft>
              <a:buClr>
                <a:srgbClr val="1F1C51"/>
              </a:buClr>
              <a:buSzPts val="2800"/>
              <a:buNone/>
              <a:defRPr sz="2800">
                <a:solidFill>
                  <a:srgbClr val="1F1C51"/>
                </a:solidFill>
              </a:defRPr>
            </a:lvl6pPr>
            <a:lvl7pPr lvl="6" algn="r" rtl="0">
              <a:lnSpc>
                <a:spcPct val="100000"/>
              </a:lnSpc>
              <a:spcBef>
                <a:spcPts val="0"/>
              </a:spcBef>
              <a:spcAft>
                <a:spcPts val="0"/>
              </a:spcAft>
              <a:buClr>
                <a:srgbClr val="1F1C51"/>
              </a:buClr>
              <a:buSzPts val="2800"/>
              <a:buNone/>
              <a:defRPr sz="2800">
                <a:solidFill>
                  <a:srgbClr val="1F1C51"/>
                </a:solidFill>
              </a:defRPr>
            </a:lvl7pPr>
            <a:lvl8pPr lvl="7" algn="r" rtl="0">
              <a:lnSpc>
                <a:spcPct val="100000"/>
              </a:lnSpc>
              <a:spcBef>
                <a:spcPts val="0"/>
              </a:spcBef>
              <a:spcAft>
                <a:spcPts val="0"/>
              </a:spcAft>
              <a:buClr>
                <a:srgbClr val="1F1C51"/>
              </a:buClr>
              <a:buSzPts val="2800"/>
              <a:buNone/>
              <a:defRPr sz="2800">
                <a:solidFill>
                  <a:srgbClr val="1F1C51"/>
                </a:solidFill>
              </a:defRPr>
            </a:lvl8pPr>
            <a:lvl9pPr lvl="8" algn="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99" name="Google Shape;99;p19"/>
          <p:cNvSpPr txBox="1">
            <a:spLocks noGrp="1"/>
          </p:cNvSpPr>
          <p:nvPr>
            <p:ph type="title" idx="2" hasCustomPrompt="1"/>
          </p:nvPr>
        </p:nvSpPr>
        <p:spPr>
          <a:xfrm>
            <a:off x="5597951" y="792425"/>
            <a:ext cx="2657700" cy="792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p:cSld name="TITLE_ONLY_1">
    <p:bg>
      <p:bgPr>
        <a:gradFill>
          <a:gsLst>
            <a:gs pos="0">
              <a:srgbClr val="8BE3FF"/>
            </a:gs>
            <a:gs pos="100000">
              <a:srgbClr val="ACFFD9"/>
            </a:gs>
          </a:gsLst>
          <a:lin ang="5400700" scaled="0"/>
        </a:gradFill>
        <a:effectLst/>
      </p:bgPr>
    </p:bg>
    <p:spTree>
      <p:nvGrpSpPr>
        <p:cNvPr id="1" name="Shape 100"/>
        <p:cNvGrpSpPr/>
        <p:nvPr/>
      </p:nvGrpSpPr>
      <p:grpSpPr>
        <a:xfrm>
          <a:off x="0" y="0"/>
          <a:ext cx="0" cy="0"/>
          <a:chOff x="0" y="0"/>
          <a:chExt cx="0" cy="0"/>
        </a:xfrm>
      </p:grpSpPr>
      <p:cxnSp>
        <p:nvCxnSpPr>
          <p:cNvPr id="101" name="Google Shape;101;p20"/>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102" name="Google Shape;102;p2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2">
  <p:cSld name="SECTION_HEADER_1_1">
    <p:bg>
      <p:bgPr>
        <a:gradFill>
          <a:gsLst>
            <a:gs pos="0">
              <a:srgbClr val="8BE3FF"/>
            </a:gs>
            <a:gs pos="100000">
              <a:srgbClr val="ACFFD9"/>
            </a:gs>
          </a:gsLst>
          <a:lin ang="5400012" scaled="0"/>
        </a:gradFill>
        <a:effectLst/>
      </p:bgPr>
    </p:bg>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2588250" y="1458975"/>
            <a:ext cx="3967500" cy="167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16" name="Google Shape;116;p22"/>
          <p:cNvSpPr txBox="1">
            <a:spLocks noGrp="1"/>
          </p:cNvSpPr>
          <p:nvPr>
            <p:ph type="subTitle" idx="1"/>
          </p:nvPr>
        </p:nvSpPr>
        <p:spPr>
          <a:xfrm>
            <a:off x="3083100" y="3087550"/>
            <a:ext cx="2977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1F1C51"/>
              </a:buClr>
              <a:buSzPts val="1800"/>
              <a:buNone/>
              <a:defRPr>
                <a:solidFill>
                  <a:srgbClr val="1F1C51"/>
                </a:solidFill>
              </a:defRPr>
            </a:lvl1pPr>
            <a:lvl2pPr lvl="1" algn="ctr" rtl="0">
              <a:lnSpc>
                <a:spcPct val="100000"/>
              </a:lnSpc>
              <a:spcBef>
                <a:spcPts val="0"/>
              </a:spcBef>
              <a:spcAft>
                <a:spcPts val="0"/>
              </a:spcAft>
              <a:buClr>
                <a:srgbClr val="1F1C51"/>
              </a:buClr>
              <a:buSzPts val="2800"/>
              <a:buNone/>
              <a:defRPr sz="2800">
                <a:solidFill>
                  <a:srgbClr val="1F1C51"/>
                </a:solidFill>
              </a:defRPr>
            </a:lvl2pPr>
            <a:lvl3pPr lvl="2" algn="ctr" rtl="0">
              <a:lnSpc>
                <a:spcPct val="100000"/>
              </a:lnSpc>
              <a:spcBef>
                <a:spcPts val="0"/>
              </a:spcBef>
              <a:spcAft>
                <a:spcPts val="0"/>
              </a:spcAft>
              <a:buClr>
                <a:srgbClr val="1F1C51"/>
              </a:buClr>
              <a:buSzPts val="2800"/>
              <a:buNone/>
              <a:defRPr sz="2800">
                <a:solidFill>
                  <a:srgbClr val="1F1C51"/>
                </a:solidFill>
              </a:defRPr>
            </a:lvl3pPr>
            <a:lvl4pPr lvl="3" algn="ctr" rtl="0">
              <a:lnSpc>
                <a:spcPct val="100000"/>
              </a:lnSpc>
              <a:spcBef>
                <a:spcPts val="0"/>
              </a:spcBef>
              <a:spcAft>
                <a:spcPts val="0"/>
              </a:spcAft>
              <a:buClr>
                <a:srgbClr val="1F1C51"/>
              </a:buClr>
              <a:buSzPts val="2800"/>
              <a:buNone/>
              <a:defRPr sz="2800">
                <a:solidFill>
                  <a:srgbClr val="1F1C51"/>
                </a:solidFill>
              </a:defRPr>
            </a:lvl4pPr>
            <a:lvl5pPr lvl="4" algn="ctr" rtl="0">
              <a:lnSpc>
                <a:spcPct val="100000"/>
              </a:lnSpc>
              <a:spcBef>
                <a:spcPts val="0"/>
              </a:spcBef>
              <a:spcAft>
                <a:spcPts val="0"/>
              </a:spcAft>
              <a:buClr>
                <a:srgbClr val="1F1C51"/>
              </a:buClr>
              <a:buSzPts val="2800"/>
              <a:buNone/>
              <a:defRPr sz="2800">
                <a:solidFill>
                  <a:srgbClr val="1F1C51"/>
                </a:solidFill>
              </a:defRPr>
            </a:lvl5pPr>
            <a:lvl6pPr lvl="5" algn="ctr" rtl="0">
              <a:lnSpc>
                <a:spcPct val="100000"/>
              </a:lnSpc>
              <a:spcBef>
                <a:spcPts val="0"/>
              </a:spcBef>
              <a:spcAft>
                <a:spcPts val="0"/>
              </a:spcAft>
              <a:buClr>
                <a:srgbClr val="1F1C51"/>
              </a:buClr>
              <a:buSzPts val="2800"/>
              <a:buNone/>
              <a:defRPr sz="2800">
                <a:solidFill>
                  <a:srgbClr val="1F1C51"/>
                </a:solidFill>
              </a:defRPr>
            </a:lvl6pPr>
            <a:lvl7pPr lvl="6" algn="ctr" rtl="0">
              <a:lnSpc>
                <a:spcPct val="100000"/>
              </a:lnSpc>
              <a:spcBef>
                <a:spcPts val="0"/>
              </a:spcBef>
              <a:spcAft>
                <a:spcPts val="0"/>
              </a:spcAft>
              <a:buClr>
                <a:srgbClr val="1F1C51"/>
              </a:buClr>
              <a:buSzPts val="2800"/>
              <a:buNone/>
              <a:defRPr sz="2800">
                <a:solidFill>
                  <a:srgbClr val="1F1C51"/>
                </a:solidFill>
              </a:defRPr>
            </a:lvl7pPr>
            <a:lvl8pPr lvl="7" algn="ctr" rtl="0">
              <a:lnSpc>
                <a:spcPct val="100000"/>
              </a:lnSpc>
              <a:spcBef>
                <a:spcPts val="0"/>
              </a:spcBef>
              <a:spcAft>
                <a:spcPts val="0"/>
              </a:spcAft>
              <a:buClr>
                <a:srgbClr val="1F1C51"/>
              </a:buClr>
              <a:buSzPts val="2800"/>
              <a:buNone/>
              <a:defRPr sz="2800">
                <a:solidFill>
                  <a:srgbClr val="1F1C51"/>
                </a:solidFill>
              </a:defRPr>
            </a:lvl8pPr>
            <a:lvl9pPr lvl="8" algn="ct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17" name="Google Shape;117;p22"/>
          <p:cNvSpPr txBox="1">
            <a:spLocks noGrp="1"/>
          </p:cNvSpPr>
          <p:nvPr>
            <p:ph type="title" idx="2" hasCustomPrompt="1"/>
          </p:nvPr>
        </p:nvSpPr>
        <p:spPr>
          <a:xfrm>
            <a:off x="3243150" y="792425"/>
            <a:ext cx="26577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Bullet Points">
  <p:cSld name="TITLE_AND_TWO_COLUMNS_1">
    <p:bg>
      <p:bgPr>
        <a:gradFill>
          <a:gsLst>
            <a:gs pos="0">
              <a:srgbClr val="8BE3FF"/>
            </a:gs>
            <a:gs pos="100000">
              <a:srgbClr val="ACFFD9"/>
            </a:gs>
          </a:gsLst>
          <a:lin ang="5400700" scaled="0"/>
        </a:gradFill>
        <a:effectLst/>
      </p:bgPr>
    </p:bg>
    <p:spTree>
      <p:nvGrpSpPr>
        <p:cNvPr id="1" name="Shape 146"/>
        <p:cNvGrpSpPr/>
        <p:nvPr/>
      </p:nvGrpSpPr>
      <p:grpSpPr>
        <a:xfrm>
          <a:off x="0" y="0"/>
          <a:ext cx="0" cy="0"/>
          <a:chOff x="0" y="0"/>
          <a:chExt cx="0" cy="0"/>
        </a:xfrm>
      </p:grpSpPr>
      <p:sp>
        <p:nvSpPr>
          <p:cNvPr id="147" name="Google Shape;147;p26"/>
          <p:cNvSpPr txBox="1">
            <a:spLocks noGrp="1"/>
          </p:cNvSpPr>
          <p:nvPr>
            <p:ph type="body" idx="1"/>
          </p:nvPr>
        </p:nvSpPr>
        <p:spPr>
          <a:xfrm>
            <a:off x="722600" y="1335775"/>
            <a:ext cx="3614100" cy="326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cxnSp>
        <p:nvCxnSpPr>
          <p:cNvPr id="148" name="Google Shape;148;p26"/>
          <p:cNvCxnSpPr/>
          <p:nvPr/>
        </p:nvCxnSpPr>
        <p:spPr>
          <a:xfrm>
            <a:off x="395000" y="760425"/>
            <a:ext cx="8988300" cy="0"/>
          </a:xfrm>
          <a:prstGeom prst="straightConnector1">
            <a:avLst/>
          </a:prstGeom>
          <a:noFill/>
          <a:ln w="19050" cap="flat" cmpd="sng">
            <a:solidFill>
              <a:schemeClr val="lt1"/>
            </a:solidFill>
            <a:prstDash val="solid"/>
            <a:round/>
            <a:headEnd type="oval" w="med" len="med"/>
            <a:tailEnd type="none" w="med" len="med"/>
          </a:ln>
        </p:spPr>
      </p:cxnSp>
      <p:sp>
        <p:nvSpPr>
          <p:cNvPr id="149" name="Google Shape;149;p26"/>
          <p:cNvSpPr txBox="1">
            <a:spLocks noGrp="1"/>
          </p:cNvSpPr>
          <p:nvPr>
            <p:ph type="title"/>
          </p:nvPr>
        </p:nvSpPr>
        <p:spPr>
          <a:xfrm>
            <a:off x="779025" y="4905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66850" y="1445000"/>
            <a:ext cx="3567000" cy="14241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0" name="Google Shape;10;p2"/>
          <p:cNvSpPr txBox="1">
            <a:spLocks noGrp="1"/>
          </p:cNvSpPr>
          <p:nvPr>
            <p:ph type="subTitle" idx="1"/>
          </p:nvPr>
        </p:nvSpPr>
        <p:spPr>
          <a:xfrm>
            <a:off x="4766850" y="2905900"/>
            <a:ext cx="3567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Tree>
    <p:extLst>
      <p:ext uri="{BB962C8B-B14F-4D97-AF65-F5344CB8AC3E}">
        <p14:creationId xmlns:p14="http://schemas.microsoft.com/office/powerpoint/2010/main" val="3339327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06198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Fira Sans Black"/>
              <a:buNone/>
              <a:defRPr>
                <a:latin typeface="Fira Sans Black"/>
                <a:ea typeface="Fira Sans Black"/>
                <a:cs typeface="Fira Sans Black"/>
                <a:sym typeface="Fira Sans Black"/>
              </a:defRPr>
            </a:lvl1pPr>
            <a:lvl2pPr lvl="1" rtl="0">
              <a:spcBef>
                <a:spcPts val="0"/>
              </a:spcBef>
              <a:spcAft>
                <a:spcPts val="0"/>
              </a:spcAft>
              <a:buSzPts val="2800"/>
              <a:buFont typeface="Fira Sans Black"/>
              <a:buNone/>
              <a:defRPr>
                <a:latin typeface="Fira Sans Black"/>
                <a:ea typeface="Fira Sans Black"/>
                <a:cs typeface="Fira Sans Black"/>
                <a:sym typeface="Fira Sans Black"/>
              </a:defRPr>
            </a:lvl2pPr>
            <a:lvl3pPr lvl="2" rtl="0">
              <a:spcBef>
                <a:spcPts val="0"/>
              </a:spcBef>
              <a:spcAft>
                <a:spcPts val="0"/>
              </a:spcAft>
              <a:buSzPts val="2800"/>
              <a:buFont typeface="Fira Sans Black"/>
              <a:buNone/>
              <a:defRPr>
                <a:latin typeface="Fira Sans Black"/>
                <a:ea typeface="Fira Sans Black"/>
                <a:cs typeface="Fira Sans Black"/>
                <a:sym typeface="Fira Sans Black"/>
              </a:defRPr>
            </a:lvl3pPr>
            <a:lvl4pPr lvl="3" rtl="0">
              <a:spcBef>
                <a:spcPts val="0"/>
              </a:spcBef>
              <a:spcAft>
                <a:spcPts val="0"/>
              </a:spcAft>
              <a:buSzPts val="2800"/>
              <a:buFont typeface="Fira Sans Black"/>
              <a:buNone/>
              <a:defRPr>
                <a:latin typeface="Fira Sans Black"/>
                <a:ea typeface="Fira Sans Black"/>
                <a:cs typeface="Fira Sans Black"/>
                <a:sym typeface="Fira Sans Black"/>
              </a:defRPr>
            </a:lvl4pPr>
            <a:lvl5pPr lvl="4" rtl="0">
              <a:spcBef>
                <a:spcPts val="0"/>
              </a:spcBef>
              <a:spcAft>
                <a:spcPts val="0"/>
              </a:spcAft>
              <a:buSzPts val="2800"/>
              <a:buFont typeface="Fira Sans Black"/>
              <a:buNone/>
              <a:defRPr>
                <a:latin typeface="Fira Sans Black"/>
                <a:ea typeface="Fira Sans Black"/>
                <a:cs typeface="Fira Sans Black"/>
                <a:sym typeface="Fira Sans Black"/>
              </a:defRPr>
            </a:lvl5pPr>
            <a:lvl6pPr lvl="5" rtl="0">
              <a:spcBef>
                <a:spcPts val="0"/>
              </a:spcBef>
              <a:spcAft>
                <a:spcPts val="0"/>
              </a:spcAft>
              <a:buSzPts val="2800"/>
              <a:buFont typeface="Fira Sans Black"/>
              <a:buNone/>
              <a:defRPr>
                <a:latin typeface="Fira Sans Black"/>
                <a:ea typeface="Fira Sans Black"/>
                <a:cs typeface="Fira Sans Black"/>
                <a:sym typeface="Fira Sans Black"/>
              </a:defRPr>
            </a:lvl6pPr>
            <a:lvl7pPr lvl="6" rtl="0">
              <a:spcBef>
                <a:spcPts val="0"/>
              </a:spcBef>
              <a:spcAft>
                <a:spcPts val="0"/>
              </a:spcAft>
              <a:buSzPts val="2800"/>
              <a:buFont typeface="Fira Sans Black"/>
              <a:buNone/>
              <a:defRPr>
                <a:latin typeface="Fira Sans Black"/>
                <a:ea typeface="Fira Sans Black"/>
                <a:cs typeface="Fira Sans Black"/>
                <a:sym typeface="Fira Sans Black"/>
              </a:defRPr>
            </a:lvl7pPr>
            <a:lvl8pPr lvl="7" rtl="0">
              <a:spcBef>
                <a:spcPts val="0"/>
              </a:spcBef>
              <a:spcAft>
                <a:spcPts val="0"/>
              </a:spcAft>
              <a:buSzPts val="2800"/>
              <a:buFont typeface="Fira Sans Black"/>
              <a:buNone/>
              <a:defRPr>
                <a:latin typeface="Fira Sans Black"/>
                <a:ea typeface="Fira Sans Black"/>
                <a:cs typeface="Fira Sans Black"/>
                <a:sym typeface="Fira Sans Black"/>
              </a:defRPr>
            </a:lvl8pPr>
            <a:lvl9pPr lvl="8" rtl="0">
              <a:spcBef>
                <a:spcPts val="0"/>
              </a:spcBef>
              <a:spcAft>
                <a:spcPts val="0"/>
              </a:spcAft>
              <a:buSzPts val="2800"/>
              <a:buFont typeface="Fira Sans Black"/>
              <a:buNone/>
              <a:defRPr>
                <a:latin typeface="Fira Sans Black"/>
                <a:ea typeface="Fira Sans Black"/>
                <a:cs typeface="Fira Sans Black"/>
                <a:sym typeface="Fira Sans Black"/>
              </a:defRPr>
            </a:lvl9pPr>
          </a:lstStyle>
          <a:p>
            <a:endParaRPr/>
          </a:p>
        </p:txBody>
      </p:sp>
      <p:sp>
        <p:nvSpPr>
          <p:cNvPr id="16" name="Google Shape;16;p4"/>
          <p:cNvSpPr txBox="1">
            <a:spLocks noGrp="1"/>
          </p:cNvSpPr>
          <p:nvPr>
            <p:ph type="body" idx="1"/>
          </p:nvPr>
        </p:nvSpPr>
        <p:spPr>
          <a:xfrm>
            <a:off x="457200" y="1152475"/>
            <a:ext cx="8229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Fira Sans"/>
              <a:buChar char="●"/>
              <a:defRPr>
                <a:latin typeface="Fira Sans"/>
                <a:ea typeface="Fira Sans"/>
                <a:cs typeface="Fira Sans"/>
                <a:sym typeface="Fira Sans"/>
              </a:defRPr>
            </a:lvl1pPr>
            <a:lvl2pPr marL="914400" lvl="1" indent="-317500" rtl="0">
              <a:spcBef>
                <a:spcPts val="1600"/>
              </a:spcBef>
              <a:spcAft>
                <a:spcPts val="0"/>
              </a:spcAft>
              <a:buSzPts val="1400"/>
              <a:buFont typeface="Fira Sans"/>
              <a:buChar char="○"/>
              <a:defRPr>
                <a:latin typeface="Fira Sans"/>
                <a:ea typeface="Fira Sans"/>
                <a:cs typeface="Fira Sans"/>
                <a:sym typeface="Fira Sans"/>
              </a:defRPr>
            </a:lvl2pPr>
            <a:lvl3pPr marL="1371600" lvl="2" indent="-317500" rtl="0">
              <a:spcBef>
                <a:spcPts val="1600"/>
              </a:spcBef>
              <a:spcAft>
                <a:spcPts val="0"/>
              </a:spcAft>
              <a:buSzPts val="1400"/>
              <a:buFont typeface="Fira Sans"/>
              <a:buChar char="■"/>
              <a:defRPr>
                <a:latin typeface="Fira Sans"/>
                <a:ea typeface="Fira Sans"/>
                <a:cs typeface="Fira Sans"/>
                <a:sym typeface="Fira Sans"/>
              </a:defRPr>
            </a:lvl3pPr>
            <a:lvl4pPr marL="1828800" lvl="3" indent="-317500" rtl="0">
              <a:spcBef>
                <a:spcPts val="1600"/>
              </a:spcBef>
              <a:spcAft>
                <a:spcPts val="0"/>
              </a:spcAft>
              <a:buSzPts val="1400"/>
              <a:buFont typeface="Fira Sans"/>
              <a:buChar char="●"/>
              <a:defRPr>
                <a:latin typeface="Fira Sans"/>
                <a:ea typeface="Fira Sans"/>
                <a:cs typeface="Fira Sans"/>
                <a:sym typeface="Fira Sans"/>
              </a:defRPr>
            </a:lvl4pPr>
            <a:lvl5pPr marL="2286000" lvl="4" indent="-317500" rtl="0">
              <a:spcBef>
                <a:spcPts val="1600"/>
              </a:spcBef>
              <a:spcAft>
                <a:spcPts val="0"/>
              </a:spcAft>
              <a:buSzPts val="1400"/>
              <a:buFont typeface="Fira Sans"/>
              <a:buChar char="○"/>
              <a:defRPr>
                <a:latin typeface="Fira Sans"/>
                <a:ea typeface="Fira Sans"/>
                <a:cs typeface="Fira Sans"/>
                <a:sym typeface="Fira Sans"/>
              </a:defRPr>
            </a:lvl5pPr>
            <a:lvl6pPr marL="2743200" lvl="5" indent="-317500" rtl="0">
              <a:spcBef>
                <a:spcPts val="1600"/>
              </a:spcBef>
              <a:spcAft>
                <a:spcPts val="0"/>
              </a:spcAft>
              <a:buSzPts val="1400"/>
              <a:buFont typeface="Fira Sans"/>
              <a:buChar char="■"/>
              <a:defRPr>
                <a:latin typeface="Fira Sans"/>
                <a:ea typeface="Fira Sans"/>
                <a:cs typeface="Fira Sans"/>
                <a:sym typeface="Fira Sans"/>
              </a:defRPr>
            </a:lvl6pPr>
            <a:lvl7pPr marL="3200400" lvl="6" indent="-317500" rtl="0">
              <a:spcBef>
                <a:spcPts val="1600"/>
              </a:spcBef>
              <a:spcAft>
                <a:spcPts val="0"/>
              </a:spcAft>
              <a:buSzPts val="1400"/>
              <a:buFont typeface="Fira Sans"/>
              <a:buChar char="●"/>
              <a:defRPr>
                <a:latin typeface="Fira Sans"/>
                <a:ea typeface="Fira Sans"/>
                <a:cs typeface="Fira Sans"/>
                <a:sym typeface="Fira Sans"/>
              </a:defRPr>
            </a:lvl7pPr>
            <a:lvl8pPr marL="3657600" lvl="7" indent="-317500" rtl="0">
              <a:spcBef>
                <a:spcPts val="1600"/>
              </a:spcBef>
              <a:spcAft>
                <a:spcPts val="0"/>
              </a:spcAft>
              <a:buSzPts val="1400"/>
              <a:buFont typeface="Fira Sans"/>
              <a:buChar char="○"/>
              <a:defRPr>
                <a:latin typeface="Fira Sans"/>
                <a:ea typeface="Fira Sans"/>
                <a:cs typeface="Fira Sans"/>
                <a:sym typeface="Fira Sans"/>
              </a:defRPr>
            </a:lvl8pPr>
            <a:lvl9pPr marL="4114800" lvl="8" indent="-317500" rtl="0">
              <a:spcBef>
                <a:spcPts val="1600"/>
              </a:spcBef>
              <a:spcAft>
                <a:spcPts val="1600"/>
              </a:spcAft>
              <a:buSzPts val="1400"/>
              <a:buFont typeface="Fira Sans"/>
              <a:buChar char="■"/>
              <a:defRPr>
                <a:latin typeface="Fira Sans"/>
                <a:ea typeface="Fira Sans"/>
                <a:cs typeface="Fira Sans"/>
                <a:sym typeface="Fira Sans"/>
              </a:defRPr>
            </a:lvl9pPr>
          </a:lstStyle>
          <a:p>
            <a:endParaRPr/>
          </a:p>
        </p:txBody>
      </p:sp>
    </p:spTree>
    <p:extLst>
      <p:ext uri="{BB962C8B-B14F-4D97-AF65-F5344CB8AC3E}">
        <p14:creationId xmlns:p14="http://schemas.microsoft.com/office/powerpoint/2010/main" val="912953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0" name="Google Shape;20;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686841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Fira Sans"/>
              <a:buNone/>
              <a:defRPr b="1">
                <a:latin typeface="Fira Sans"/>
                <a:ea typeface="Fira Sans"/>
                <a:cs typeface="Fira Sans"/>
                <a:sym typeface="Fira Sans"/>
              </a:defRPr>
            </a:lvl1pPr>
            <a:lvl2pPr lvl="1" algn="ctr">
              <a:spcBef>
                <a:spcPts val="0"/>
              </a:spcBef>
              <a:spcAft>
                <a:spcPts val="0"/>
              </a:spcAft>
              <a:buSzPts val="2800"/>
              <a:buFont typeface="Fira Sans"/>
              <a:buNone/>
              <a:defRPr b="1">
                <a:latin typeface="Fira Sans"/>
                <a:ea typeface="Fira Sans"/>
                <a:cs typeface="Fira Sans"/>
                <a:sym typeface="Fira Sans"/>
              </a:defRPr>
            </a:lvl2pPr>
            <a:lvl3pPr lvl="2" algn="ctr">
              <a:spcBef>
                <a:spcPts val="0"/>
              </a:spcBef>
              <a:spcAft>
                <a:spcPts val="0"/>
              </a:spcAft>
              <a:buSzPts val="2800"/>
              <a:buFont typeface="Fira Sans"/>
              <a:buNone/>
              <a:defRPr b="1">
                <a:latin typeface="Fira Sans"/>
                <a:ea typeface="Fira Sans"/>
                <a:cs typeface="Fira Sans"/>
                <a:sym typeface="Fira Sans"/>
              </a:defRPr>
            </a:lvl3pPr>
            <a:lvl4pPr lvl="3" algn="ctr">
              <a:spcBef>
                <a:spcPts val="0"/>
              </a:spcBef>
              <a:spcAft>
                <a:spcPts val="0"/>
              </a:spcAft>
              <a:buSzPts val="2800"/>
              <a:buFont typeface="Fira Sans"/>
              <a:buNone/>
              <a:defRPr b="1">
                <a:latin typeface="Fira Sans"/>
                <a:ea typeface="Fira Sans"/>
                <a:cs typeface="Fira Sans"/>
                <a:sym typeface="Fira Sans"/>
              </a:defRPr>
            </a:lvl4pPr>
            <a:lvl5pPr lvl="4" algn="ctr">
              <a:spcBef>
                <a:spcPts val="0"/>
              </a:spcBef>
              <a:spcAft>
                <a:spcPts val="0"/>
              </a:spcAft>
              <a:buSzPts val="2800"/>
              <a:buFont typeface="Fira Sans"/>
              <a:buNone/>
              <a:defRPr b="1">
                <a:latin typeface="Fira Sans"/>
                <a:ea typeface="Fira Sans"/>
                <a:cs typeface="Fira Sans"/>
                <a:sym typeface="Fira Sans"/>
              </a:defRPr>
            </a:lvl5pPr>
            <a:lvl6pPr lvl="5" algn="ctr">
              <a:spcBef>
                <a:spcPts val="0"/>
              </a:spcBef>
              <a:spcAft>
                <a:spcPts val="0"/>
              </a:spcAft>
              <a:buSzPts val="2800"/>
              <a:buFont typeface="Fira Sans"/>
              <a:buNone/>
              <a:defRPr b="1">
                <a:latin typeface="Fira Sans"/>
                <a:ea typeface="Fira Sans"/>
                <a:cs typeface="Fira Sans"/>
                <a:sym typeface="Fira Sans"/>
              </a:defRPr>
            </a:lvl6pPr>
            <a:lvl7pPr lvl="6" algn="ctr">
              <a:spcBef>
                <a:spcPts val="0"/>
              </a:spcBef>
              <a:spcAft>
                <a:spcPts val="0"/>
              </a:spcAft>
              <a:buSzPts val="2800"/>
              <a:buFont typeface="Fira Sans"/>
              <a:buNone/>
              <a:defRPr b="1">
                <a:latin typeface="Fira Sans"/>
                <a:ea typeface="Fira Sans"/>
                <a:cs typeface="Fira Sans"/>
                <a:sym typeface="Fira Sans"/>
              </a:defRPr>
            </a:lvl7pPr>
            <a:lvl8pPr lvl="7" algn="ctr">
              <a:spcBef>
                <a:spcPts val="0"/>
              </a:spcBef>
              <a:spcAft>
                <a:spcPts val="0"/>
              </a:spcAft>
              <a:buSzPts val="2800"/>
              <a:buFont typeface="Fira Sans"/>
              <a:buNone/>
              <a:defRPr b="1">
                <a:latin typeface="Fira Sans"/>
                <a:ea typeface="Fira Sans"/>
                <a:cs typeface="Fira Sans"/>
                <a:sym typeface="Fira Sans"/>
              </a:defRPr>
            </a:lvl8pPr>
            <a:lvl9pPr lvl="8" algn="ctr">
              <a:spcBef>
                <a:spcPts val="0"/>
              </a:spcBef>
              <a:spcAft>
                <a:spcPts val="0"/>
              </a:spcAft>
              <a:buSzPts val="2800"/>
              <a:buFont typeface="Fira Sans"/>
              <a:buNone/>
              <a:defRPr b="1">
                <a:latin typeface="Fira Sans"/>
                <a:ea typeface="Fira Sans"/>
                <a:cs typeface="Fira Sans"/>
                <a:sym typeface="Fira Sans"/>
              </a:defRPr>
            </a:lvl9pPr>
          </a:lstStyle>
          <a:p>
            <a:endParaRPr/>
          </a:p>
        </p:txBody>
      </p:sp>
    </p:spTree>
    <p:extLst>
      <p:ext uri="{BB962C8B-B14F-4D97-AF65-F5344CB8AC3E}">
        <p14:creationId xmlns:p14="http://schemas.microsoft.com/office/powerpoint/2010/main" val="3053898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cxnSp>
        <p:nvCxnSpPr>
          <p:cNvPr id="28" name="Google Shape;28;p7"/>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9" name="Google Shape;29;p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626625" y="1404600"/>
            <a:ext cx="2785200" cy="3179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6" name="Google Shape;26;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54466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0" name="Google Shape;3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628137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1"/>
        <p:cNvGrpSpPr/>
        <p:nvPr/>
      </p:nvGrpSpPr>
      <p:grpSpPr>
        <a:xfrm>
          <a:off x="0" y="0"/>
          <a:ext cx="0" cy="0"/>
          <a:chOff x="0" y="0"/>
          <a:chExt cx="0" cy="0"/>
        </a:xfrm>
      </p:grpSpPr>
      <p:sp>
        <p:nvSpPr>
          <p:cNvPr id="32" name="Google Shape;32;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4" name="Google Shape;3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6" name="Google Shape;3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758028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7"/>
        <p:cNvGrpSpPr/>
        <p:nvPr/>
      </p:nvGrpSpPr>
      <p:grpSpPr>
        <a:xfrm>
          <a:off x="0" y="0"/>
          <a:ext cx="0" cy="0"/>
          <a:chOff x="0" y="0"/>
          <a:chExt cx="0" cy="0"/>
        </a:xfrm>
      </p:grpSpPr>
      <p:sp>
        <p:nvSpPr>
          <p:cNvPr id="38" name="Google Shape;38;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39" name="Google Shape;39;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513372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0"/>
        <p:cNvGrpSpPr/>
        <p:nvPr/>
      </p:nvGrpSpPr>
      <p:grpSpPr>
        <a:xfrm>
          <a:off x="0" y="0"/>
          <a:ext cx="0" cy="0"/>
          <a:chOff x="0" y="0"/>
          <a:chExt cx="0" cy="0"/>
        </a:xfrm>
      </p:grpSpPr>
      <p:sp>
        <p:nvSpPr>
          <p:cNvPr id="41" name="Google Shape;41;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2" name="Google Shape;42;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3" name="Google Shape;4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570934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582050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gradFill>
          <a:gsLst>
            <a:gs pos="0">
              <a:schemeClr val="lt1"/>
            </a:gs>
            <a:gs pos="50000">
              <a:schemeClr val="lt1"/>
            </a:gs>
            <a:gs pos="100000">
              <a:schemeClr val="dk2"/>
            </a:gs>
          </a:gsLst>
          <a:lin ang="0" scaled="0"/>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4000500" y="795675"/>
            <a:ext cx="4069500" cy="2928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800" b="1">
                <a:latin typeface="Exo 2"/>
                <a:ea typeface="Exo 2"/>
                <a:cs typeface="Exo 2"/>
                <a:sym typeface="Exo 2"/>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000425" y="3820475"/>
            <a:ext cx="4069500" cy="5250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solidFill>
                  <a:schemeClr val="dk1"/>
                </a:solidFill>
                <a:latin typeface="Archivo"/>
                <a:ea typeface="Archivo"/>
                <a:cs typeface="Archivo"/>
                <a:sym typeface="Archiv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41452062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gradFill>
          <a:gsLst>
            <a:gs pos="0">
              <a:schemeClr val="lt1"/>
            </a:gs>
            <a:gs pos="50000">
              <a:schemeClr val="lt1"/>
            </a:gs>
            <a:gs pos="100000">
              <a:schemeClr val="dk2"/>
            </a:gs>
          </a:gsLst>
          <a:lin ang="10801400" scaled="0"/>
        </a:gradFill>
        <a:effectLst/>
      </p:bgPr>
    </p:bg>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mt="75000"/>
          </a:blip>
          <a:stretch>
            <a:fillRect/>
          </a:stretch>
        </p:blipFill>
        <p:spPr>
          <a:xfrm flipH="1">
            <a:off x="0" y="0"/>
            <a:ext cx="9144000" cy="5143500"/>
          </a:xfrm>
          <a:prstGeom prst="rect">
            <a:avLst/>
          </a:prstGeom>
          <a:noFill/>
          <a:ln>
            <a:noFill/>
          </a:ln>
        </p:spPr>
      </p:pic>
      <p:sp>
        <p:nvSpPr>
          <p:cNvPr id="18" name="Google Shape;18;p4"/>
          <p:cNvSpPr txBox="1">
            <a:spLocks noGrp="1"/>
          </p:cNvSpPr>
          <p:nvPr>
            <p:ph type="body" idx="1"/>
          </p:nvPr>
        </p:nvSpPr>
        <p:spPr>
          <a:xfrm>
            <a:off x="713225" y="1156073"/>
            <a:ext cx="7704000" cy="27015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2"/>
              </a:buClr>
              <a:buSzPts val="1200"/>
              <a:buChar char="▋"/>
              <a:defRPr/>
            </a:lvl1pPr>
            <a:lvl2pPr marL="914400" lvl="1" indent="-304800">
              <a:lnSpc>
                <a:spcPct val="100000"/>
              </a:lnSpc>
              <a:spcBef>
                <a:spcPts val="0"/>
              </a:spcBef>
              <a:spcAft>
                <a:spcPts val="0"/>
              </a:spcAft>
              <a:buSzPts val="1200"/>
              <a:buChar char="○"/>
              <a:defRPr/>
            </a:lvl2pPr>
            <a:lvl3pPr marL="1371600" lvl="2" indent="-304800">
              <a:lnSpc>
                <a:spcPct val="100000"/>
              </a:lnSpc>
              <a:spcBef>
                <a:spcPts val="0"/>
              </a:spcBef>
              <a:spcAft>
                <a:spcPts val="0"/>
              </a:spcAft>
              <a:buSzPts val="1200"/>
              <a:buChar char="■"/>
              <a:defRPr/>
            </a:lvl3pPr>
            <a:lvl4pPr marL="1828800" lvl="3" indent="-304800">
              <a:lnSpc>
                <a:spcPct val="100000"/>
              </a:lnSpc>
              <a:spcBef>
                <a:spcPts val="0"/>
              </a:spcBef>
              <a:spcAft>
                <a:spcPts val="0"/>
              </a:spcAft>
              <a:buSzPts val="1200"/>
              <a:buChar char="●"/>
              <a:defRPr/>
            </a:lvl4pPr>
            <a:lvl5pPr marL="2286000" lvl="4" indent="-304800">
              <a:lnSpc>
                <a:spcPct val="100000"/>
              </a:lnSpc>
              <a:spcBef>
                <a:spcPts val="0"/>
              </a:spcBef>
              <a:spcAft>
                <a:spcPts val="0"/>
              </a:spcAft>
              <a:buSzPts val="1200"/>
              <a:buChar char="○"/>
              <a:defRPr/>
            </a:lvl5pPr>
            <a:lvl6pPr marL="2743200" lvl="5" indent="-304800">
              <a:lnSpc>
                <a:spcPct val="100000"/>
              </a:lnSpc>
              <a:spcBef>
                <a:spcPts val="0"/>
              </a:spcBef>
              <a:spcAft>
                <a:spcPts val="0"/>
              </a:spcAft>
              <a:buSzPts val="1200"/>
              <a:buChar char="■"/>
              <a:defRPr/>
            </a:lvl6pPr>
            <a:lvl7pPr marL="3200400" lvl="6" indent="-304800">
              <a:lnSpc>
                <a:spcPct val="100000"/>
              </a:lnSpc>
              <a:spcBef>
                <a:spcPts val="0"/>
              </a:spcBef>
              <a:spcAft>
                <a:spcPts val="0"/>
              </a:spcAft>
              <a:buSzPts val="1200"/>
              <a:buChar char="●"/>
              <a:defRPr/>
            </a:lvl7pPr>
            <a:lvl8pPr marL="3657600" lvl="7" indent="-304800">
              <a:lnSpc>
                <a:spcPct val="100000"/>
              </a:lnSpc>
              <a:spcBef>
                <a:spcPts val="0"/>
              </a:spcBef>
              <a:spcAft>
                <a:spcPts val="0"/>
              </a:spcAft>
              <a:buSzPts val="1200"/>
              <a:buChar char="○"/>
              <a:defRPr/>
            </a:lvl8pPr>
            <a:lvl9pPr marL="4114800" lvl="8" indent="-304800">
              <a:lnSpc>
                <a:spcPct val="100000"/>
              </a:lnSpc>
              <a:spcBef>
                <a:spcPts val="0"/>
              </a:spcBef>
              <a:spcAft>
                <a:spcPts val="0"/>
              </a:spcAft>
              <a:buSzPts val="1200"/>
              <a:buChar char="■"/>
              <a:defRPr/>
            </a:lvl9pPr>
          </a:lstStyle>
          <a:p>
            <a:endParaRPr/>
          </a:p>
        </p:txBody>
      </p:sp>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1189126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gradFill>
          <a:gsLst>
            <a:gs pos="0">
              <a:schemeClr val="lt1"/>
            </a:gs>
            <a:gs pos="50000">
              <a:schemeClr val="lt1"/>
            </a:gs>
            <a:gs pos="100000">
              <a:schemeClr val="dk2"/>
            </a:gs>
          </a:gsLst>
          <a:lin ang="0" scaled="0"/>
        </a:gradFill>
        <a:effectLst/>
      </p:bgPr>
    </p:bg>
    <p:spTree>
      <p:nvGrpSpPr>
        <p:cNvPr id="1" name="Shape 20"/>
        <p:cNvGrpSpPr/>
        <p:nvPr/>
      </p:nvGrpSpPr>
      <p:grpSpPr>
        <a:xfrm>
          <a:off x="0" y="0"/>
          <a:ext cx="0" cy="0"/>
          <a:chOff x="0" y="0"/>
          <a:chExt cx="0" cy="0"/>
        </a:xfrm>
      </p:grpSpPr>
      <p:pic>
        <p:nvPicPr>
          <p:cNvPr id="21" name="Google Shape;21;p5"/>
          <p:cNvPicPr preferRelativeResize="0"/>
          <p:nvPr/>
        </p:nvPicPr>
        <p:blipFill>
          <a:blip r:embed="rId2">
            <a:alphaModFix amt="75000"/>
          </a:blip>
          <a:stretch>
            <a:fillRect/>
          </a:stretch>
        </p:blipFill>
        <p:spPr>
          <a:xfrm flipH="1">
            <a:off x="0" y="0"/>
            <a:ext cx="9144000" cy="5143500"/>
          </a:xfrm>
          <a:prstGeom prst="rect">
            <a:avLst/>
          </a:prstGeom>
          <a:noFill/>
          <a:ln>
            <a:noFill/>
          </a:ln>
        </p:spPr>
      </p:pic>
      <p:sp>
        <p:nvSpPr>
          <p:cNvPr id="22" name="Google Shape;22;p5"/>
          <p:cNvSpPr txBox="1">
            <a:spLocks noGrp="1"/>
          </p:cNvSpPr>
          <p:nvPr>
            <p:ph type="subTitle" idx="1"/>
          </p:nvPr>
        </p:nvSpPr>
        <p:spPr>
          <a:xfrm>
            <a:off x="5075537" y="2878950"/>
            <a:ext cx="2505600" cy="15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 name="Google Shape;23;p5"/>
          <p:cNvSpPr txBox="1">
            <a:spLocks noGrp="1"/>
          </p:cNvSpPr>
          <p:nvPr>
            <p:ph type="subTitle" idx="2"/>
          </p:nvPr>
        </p:nvSpPr>
        <p:spPr>
          <a:xfrm>
            <a:off x="1562863" y="2878950"/>
            <a:ext cx="2505600" cy="15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 name="Google Shape;24;p5"/>
          <p:cNvSpPr txBox="1">
            <a:spLocks noGrp="1"/>
          </p:cNvSpPr>
          <p:nvPr>
            <p:ph type="subTitle" idx="3"/>
          </p:nvPr>
        </p:nvSpPr>
        <p:spPr>
          <a:xfrm>
            <a:off x="1562863" y="2331303"/>
            <a:ext cx="2505600" cy="53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Exo 2"/>
              <a:buNone/>
              <a:defRPr sz="1800" b="1">
                <a:solidFill>
                  <a:schemeClr val="dk1"/>
                </a:solidFill>
                <a:latin typeface="Exo 2"/>
                <a:ea typeface="Exo 2"/>
                <a:cs typeface="Exo 2"/>
                <a:sym typeface="Exo 2"/>
              </a:defRPr>
            </a:lvl1pPr>
            <a:lvl2pPr lvl="1" algn="ctr" rtl="0">
              <a:lnSpc>
                <a:spcPct val="100000"/>
              </a:lnSpc>
              <a:spcBef>
                <a:spcPts val="0"/>
              </a:spcBef>
              <a:spcAft>
                <a:spcPts val="0"/>
              </a:spcAft>
              <a:buSzPts val="2000"/>
              <a:buFont typeface="Exo 2"/>
              <a:buNone/>
              <a:defRPr sz="2000" b="1">
                <a:latin typeface="Exo 2"/>
                <a:ea typeface="Exo 2"/>
                <a:cs typeface="Exo 2"/>
                <a:sym typeface="Exo 2"/>
              </a:defRPr>
            </a:lvl2pPr>
            <a:lvl3pPr lvl="2" algn="ctr" rtl="0">
              <a:lnSpc>
                <a:spcPct val="100000"/>
              </a:lnSpc>
              <a:spcBef>
                <a:spcPts val="0"/>
              </a:spcBef>
              <a:spcAft>
                <a:spcPts val="0"/>
              </a:spcAft>
              <a:buSzPts val="2000"/>
              <a:buFont typeface="Exo 2"/>
              <a:buNone/>
              <a:defRPr sz="2000" b="1">
                <a:latin typeface="Exo 2"/>
                <a:ea typeface="Exo 2"/>
                <a:cs typeface="Exo 2"/>
                <a:sym typeface="Exo 2"/>
              </a:defRPr>
            </a:lvl3pPr>
            <a:lvl4pPr lvl="3" algn="ctr" rtl="0">
              <a:lnSpc>
                <a:spcPct val="100000"/>
              </a:lnSpc>
              <a:spcBef>
                <a:spcPts val="0"/>
              </a:spcBef>
              <a:spcAft>
                <a:spcPts val="0"/>
              </a:spcAft>
              <a:buSzPts val="2000"/>
              <a:buFont typeface="Exo 2"/>
              <a:buNone/>
              <a:defRPr sz="2000" b="1">
                <a:latin typeface="Exo 2"/>
                <a:ea typeface="Exo 2"/>
                <a:cs typeface="Exo 2"/>
                <a:sym typeface="Exo 2"/>
              </a:defRPr>
            </a:lvl4pPr>
            <a:lvl5pPr lvl="4" algn="ctr" rtl="0">
              <a:lnSpc>
                <a:spcPct val="100000"/>
              </a:lnSpc>
              <a:spcBef>
                <a:spcPts val="0"/>
              </a:spcBef>
              <a:spcAft>
                <a:spcPts val="0"/>
              </a:spcAft>
              <a:buSzPts val="2000"/>
              <a:buFont typeface="Exo 2"/>
              <a:buNone/>
              <a:defRPr sz="2000" b="1">
                <a:latin typeface="Exo 2"/>
                <a:ea typeface="Exo 2"/>
                <a:cs typeface="Exo 2"/>
                <a:sym typeface="Exo 2"/>
              </a:defRPr>
            </a:lvl5pPr>
            <a:lvl6pPr lvl="5" algn="ctr" rtl="0">
              <a:lnSpc>
                <a:spcPct val="100000"/>
              </a:lnSpc>
              <a:spcBef>
                <a:spcPts val="0"/>
              </a:spcBef>
              <a:spcAft>
                <a:spcPts val="0"/>
              </a:spcAft>
              <a:buSzPts val="2000"/>
              <a:buFont typeface="Exo 2"/>
              <a:buNone/>
              <a:defRPr sz="2000" b="1">
                <a:latin typeface="Exo 2"/>
                <a:ea typeface="Exo 2"/>
                <a:cs typeface="Exo 2"/>
                <a:sym typeface="Exo 2"/>
              </a:defRPr>
            </a:lvl6pPr>
            <a:lvl7pPr lvl="6" algn="ctr" rtl="0">
              <a:lnSpc>
                <a:spcPct val="100000"/>
              </a:lnSpc>
              <a:spcBef>
                <a:spcPts val="0"/>
              </a:spcBef>
              <a:spcAft>
                <a:spcPts val="0"/>
              </a:spcAft>
              <a:buSzPts val="2000"/>
              <a:buFont typeface="Exo 2"/>
              <a:buNone/>
              <a:defRPr sz="2000" b="1">
                <a:latin typeface="Exo 2"/>
                <a:ea typeface="Exo 2"/>
                <a:cs typeface="Exo 2"/>
                <a:sym typeface="Exo 2"/>
              </a:defRPr>
            </a:lvl7pPr>
            <a:lvl8pPr lvl="7" algn="ctr" rtl="0">
              <a:lnSpc>
                <a:spcPct val="100000"/>
              </a:lnSpc>
              <a:spcBef>
                <a:spcPts val="0"/>
              </a:spcBef>
              <a:spcAft>
                <a:spcPts val="0"/>
              </a:spcAft>
              <a:buSzPts val="2000"/>
              <a:buFont typeface="Exo 2"/>
              <a:buNone/>
              <a:defRPr sz="2000" b="1">
                <a:latin typeface="Exo 2"/>
                <a:ea typeface="Exo 2"/>
                <a:cs typeface="Exo 2"/>
                <a:sym typeface="Exo 2"/>
              </a:defRPr>
            </a:lvl8pPr>
            <a:lvl9pPr lvl="8" algn="ctr" rtl="0">
              <a:lnSpc>
                <a:spcPct val="100000"/>
              </a:lnSpc>
              <a:spcBef>
                <a:spcPts val="0"/>
              </a:spcBef>
              <a:spcAft>
                <a:spcPts val="0"/>
              </a:spcAft>
              <a:buSzPts val="2000"/>
              <a:buFont typeface="Exo 2"/>
              <a:buNone/>
              <a:defRPr sz="2000" b="1">
                <a:latin typeface="Exo 2"/>
                <a:ea typeface="Exo 2"/>
                <a:cs typeface="Exo 2"/>
                <a:sym typeface="Exo 2"/>
              </a:defRPr>
            </a:lvl9pPr>
          </a:lstStyle>
          <a:p>
            <a:endParaRPr/>
          </a:p>
        </p:txBody>
      </p:sp>
      <p:sp>
        <p:nvSpPr>
          <p:cNvPr id="25" name="Google Shape;25;p5"/>
          <p:cNvSpPr txBox="1">
            <a:spLocks noGrp="1"/>
          </p:cNvSpPr>
          <p:nvPr>
            <p:ph type="subTitle" idx="4"/>
          </p:nvPr>
        </p:nvSpPr>
        <p:spPr>
          <a:xfrm>
            <a:off x="5075537" y="2331303"/>
            <a:ext cx="2505600" cy="53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Exo 2"/>
              <a:buNone/>
              <a:defRPr sz="1800" b="1">
                <a:solidFill>
                  <a:schemeClr val="dk1"/>
                </a:solidFill>
                <a:latin typeface="Exo 2"/>
                <a:ea typeface="Exo 2"/>
                <a:cs typeface="Exo 2"/>
                <a:sym typeface="Exo 2"/>
              </a:defRPr>
            </a:lvl1pPr>
            <a:lvl2pPr lvl="1" algn="ctr" rtl="0">
              <a:lnSpc>
                <a:spcPct val="100000"/>
              </a:lnSpc>
              <a:spcBef>
                <a:spcPts val="0"/>
              </a:spcBef>
              <a:spcAft>
                <a:spcPts val="0"/>
              </a:spcAft>
              <a:buSzPts val="2000"/>
              <a:buFont typeface="Exo 2"/>
              <a:buNone/>
              <a:defRPr sz="2000" b="1">
                <a:latin typeface="Exo 2"/>
                <a:ea typeface="Exo 2"/>
                <a:cs typeface="Exo 2"/>
                <a:sym typeface="Exo 2"/>
              </a:defRPr>
            </a:lvl2pPr>
            <a:lvl3pPr lvl="2" algn="ctr" rtl="0">
              <a:lnSpc>
                <a:spcPct val="100000"/>
              </a:lnSpc>
              <a:spcBef>
                <a:spcPts val="0"/>
              </a:spcBef>
              <a:spcAft>
                <a:spcPts val="0"/>
              </a:spcAft>
              <a:buSzPts val="2000"/>
              <a:buFont typeface="Exo 2"/>
              <a:buNone/>
              <a:defRPr sz="2000" b="1">
                <a:latin typeface="Exo 2"/>
                <a:ea typeface="Exo 2"/>
                <a:cs typeface="Exo 2"/>
                <a:sym typeface="Exo 2"/>
              </a:defRPr>
            </a:lvl3pPr>
            <a:lvl4pPr lvl="3" algn="ctr" rtl="0">
              <a:lnSpc>
                <a:spcPct val="100000"/>
              </a:lnSpc>
              <a:spcBef>
                <a:spcPts val="0"/>
              </a:spcBef>
              <a:spcAft>
                <a:spcPts val="0"/>
              </a:spcAft>
              <a:buSzPts val="2000"/>
              <a:buFont typeface="Exo 2"/>
              <a:buNone/>
              <a:defRPr sz="2000" b="1">
                <a:latin typeface="Exo 2"/>
                <a:ea typeface="Exo 2"/>
                <a:cs typeface="Exo 2"/>
                <a:sym typeface="Exo 2"/>
              </a:defRPr>
            </a:lvl4pPr>
            <a:lvl5pPr lvl="4" algn="ctr" rtl="0">
              <a:lnSpc>
                <a:spcPct val="100000"/>
              </a:lnSpc>
              <a:spcBef>
                <a:spcPts val="0"/>
              </a:spcBef>
              <a:spcAft>
                <a:spcPts val="0"/>
              </a:spcAft>
              <a:buSzPts val="2000"/>
              <a:buFont typeface="Exo 2"/>
              <a:buNone/>
              <a:defRPr sz="2000" b="1">
                <a:latin typeface="Exo 2"/>
                <a:ea typeface="Exo 2"/>
                <a:cs typeface="Exo 2"/>
                <a:sym typeface="Exo 2"/>
              </a:defRPr>
            </a:lvl5pPr>
            <a:lvl6pPr lvl="5" algn="ctr" rtl="0">
              <a:lnSpc>
                <a:spcPct val="100000"/>
              </a:lnSpc>
              <a:spcBef>
                <a:spcPts val="0"/>
              </a:spcBef>
              <a:spcAft>
                <a:spcPts val="0"/>
              </a:spcAft>
              <a:buSzPts val="2000"/>
              <a:buFont typeface="Exo 2"/>
              <a:buNone/>
              <a:defRPr sz="2000" b="1">
                <a:latin typeface="Exo 2"/>
                <a:ea typeface="Exo 2"/>
                <a:cs typeface="Exo 2"/>
                <a:sym typeface="Exo 2"/>
              </a:defRPr>
            </a:lvl6pPr>
            <a:lvl7pPr lvl="6" algn="ctr" rtl="0">
              <a:lnSpc>
                <a:spcPct val="100000"/>
              </a:lnSpc>
              <a:spcBef>
                <a:spcPts val="0"/>
              </a:spcBef>
              <a:spcAft>
                <a:spcPts val="0"/>
              </a:spcAft>
              <a:buSzPts val="2000"/>
              <a:buFont typeface="Exo 2"/>
              <a:buNone/>
              <a:defRPr sz="2000" b="1">
                <a:latin typeface="Exo 2"/>
                <a:ea typeface="Exo 2"/>
                <a:cs typeface="Exo 2"/>
                <a:sym typeface="Exo 2"/>
              </a:defRPr>
            </a:lvl7pPr>
            <a:lvl8pPr lvl="7" algn="ctr" rtl="0">
              <a:lnSpc>
                <a:spcPct val="100000"/>
              </a:lnSpc>
              <a:spcBef>
                <a:spcPts val="0"/>
              </a:spcBef>
              <a:spcAft>
                <a:spcPts val="0"/>
              </a:spcAft>
              <a:buSzPts val="2000"/>
              <a:buFont typeface="Exo 2"/>
              <a:buNone/>
              <a:defRPr sz="2000" b="1">
                <a:latin typeface="Exo 2"/>
                <a:ea typeface="Exo 2"/>
                <a:cs typeface="Exo 2"/>
                <a:sym typeface="Exo 2"/>
              </a:defRPr>
            </a:lvl8pPr>
            <a:lvl9pPr lvl="8" algn="ctr" rtl="0">
              <a:lnSpc>
                <a:spcPct val="100000"/>
              </a:lnSpc>
              <a:spcBef>
                <a:spcPts val="0"/>
              </a:spcBef>
              <a:spcAft>
                <a:spcPts val="0"/>
              </a:spcAft>
              <a:buSzPts val="2000"/>
              <a:buFont typeface="Exo 2"/>
              <a:buNone/>
              <a:defRPr sz="2000" b="1">
                <a:latin typeface="Exo 2"/>
                <a:ea typeface="Exo 2"/>
                <a:cs typeface="Exo 2"/>
                <a:sym typeface="Exo 2"/>
              </a:defRPr>
            </a:lvl9pPr>
          </a:lstStyle>
          <a:p>
            <a:endParaRPr/>
          </a:p>
        </p:txBody>
      </p:sp>
      <p:sp>
        <p:nvSpPr>
          <p:cNvPr id="26" name="Google Shape;2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7" name="Google Shape;27;p5"/>
          <p:cNvPicPr preferRelativeResize="0"/>
          <p:nvPr/>
        </p:nvPicPr>
        <p:blipFill rotWithShape="1">
          <a:blip r:embed="rId3">
            <a:alphaModFix/>
          </a:blip>
          <a:srcRect l="304" t="18533" r="59102"/>
          <a:stretch/>
        </p:blipFill>
        <p:spPr>
          <a:xfrm>
            <a:off x="8599225" y="1"/>
            <a:ext cx="544776" cy="3546401"/>
          </a:xfrm>
          <a:prstGeom prst="rect">
            <a:avLst/>
          </a:prstGeom>
          <a:noFill/>
          <a:ln>
            <a:noFill/>
          </a:ln>
        </p:spPr>
      </p:pic>
      <p:pic>
        <p:nvPicPr>
          <p:cNvPr id="28" name="Google Shape;28;p5"/>
          <p:cNvPicPr preferRelativeResize="0"/>
          <p:nvPr/>
        </p:nvPicPr>
        <p:blipFill rotWithShape="1">
          <a:blip r:embed="rId3">
            <a:alphaModFix/>
          </a:blip>
          <a:srcRect l="52635" t="39536"/>
          <a:stretch/>
        </p:blipFill>
        <p:spPr>
          <a:xfrm>
            <a:off x="-50" y="0"/>
            <a:ext cx="635650" cy="2631998"/>
          </a:xfrm>
          <a:prstGeom prst="rect">
            <a:avLst/>
          </a:prstGeom>
          <a:noFill/>
          <a:ln>
            <a:noFill/>
          </a:ln>
        </p:spPr>
      </p:pic>
    </p:spTree>
    <p:extLst>
      <p:ext uri="{BB962C8B-B14F-4D97-AF65-F5344CB8AC3E}">
        <p14:creationId xmlns:p14="http://schemas.microsoft.com/office/powerpoint/2010/main" val="35301838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gradFill>
          <a:gsLst>
            <a:gs pos="0">
              <a:schemeClr val="lt1"/>
            </a:gs>
            <a:gs pos="50000">
              <a:schemeClr val="lt1"/>
            </a:gs>
            <a:gs pos="100000">
              <a:schemeClr val="dk2"/>
            </a:gs>
          </a:gsLst>
          <a:lin ang="10801400" scaled="0"/>
        </a:gradFill>
        <a:effectLst/>
      </p:bgPr>
    </p:bg>
    <p:spTree>
      <p:nvGrpSpPr>
        <p:cNvPr id="1" name="Shape 29"/>
        <p:cNvGrpSpPr/>
        <p:nvPr/>
      </p:nvGrpSpPr>
      <p:grpSpPr>
        <a:xfrm>
          <a:off x="0" y="0"/>
          <a:ext cx="0" cy="0"/>
          <a:chOff x="0" y="0"/>
          <a:chExt cx="0" cy="0"/>
        </a:xfrm>
      </p:grpSpPr>
      <p:pic>
        <p:nvPicPr>
          <p:cNvPr id="30" name="Google Shape;30;p6"/>
          <p:cNvPicPr preferRelativeResize="0"/>
          <p:nvPr/>
        </p:nvPicPr>
        <p:blipFill>
          <a:blip r:embed="rId2">
            <a:alphaModFix amt="75000"/>
          </a:blip>
          <a:stretch>
            <a:fillRect/>
          </a:stretch>
        </p:blipFill>
        <p:spPr>
          <a:xfrm flipH="1">
            <a:off x="0" y="0"/>
            <a:ext cx="9144000" cy="5143500"/>
          </a:xfrm>
          <a:prstGeom prst="rect">
            <a:avLst/>
          </a:prstGeom>
          <a:noFill/>
          <a:ln>
            <a:noFill/>
          </a:ln>
        </p:spPr>
      </p:pic>
      <p:sp>
        <p:nvSpPr>
          <p:cNvPr id="31" name="Google Shape;3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2" name="Google Shape;32;p6"/>
          <p:cNvPicPr preferRelativeResize="0"/>
          <p:nvPr/>
        </p:nvPicPr>
        <p:blipFill rotWithShape="1">
          <a:blip r:embed="rId3">
            <a:alphaModFix/>
          </a:blip>
          <a:srcRect l="304" t="39536" r="59102"/>
          <a:stretch/>
        </p:blipFill>
        <p:spPr>
          <a:xfrm>
            <a:off x="0" y="0"/>
            <a:ext cx="544776" cy="2631998"/>
          </a:xfrm>
          <a:prstGeom prst="rect">
            <a:avLst/>
          </a:prstGeom>
          <a:noFill/>
          <a:ln>
            <a:noFill/>
          </a:ln>
        </p:spPr>
      </p:pic>
    </p:spTree>
    <p:extLst>
      <p:ext uri="{BB962C8B-B14F-4D97-AF65-F5344CB8AC3E}">
        <p14:creationId xmlns:p14="http://schemas.microsoft.com/office/powerpoint/2010/main" val="2016553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5554975" y="526350"/>
            <a:ext cx="2730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3600"/>
              <a:buNone/>
              <a:defRPr sz="36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gradFill>
          <a:gsLst>
            <a:gs pos="0">
              <a:schemeClr val="lt1"/>
            </a:gs>
            <a:gs pos="50000">
              <a:schemeClr val="lt1"/>
            </a:gs>
            <a:gs pos="100000">
              <a:schemeClr val="dk2"/>
            </a:gs>
          </a:gsLst>
          <a:lin ang="10801400" scaled="0"/>
        </a:gradFill>
        <a:effectLst/>
      </p:bgPr>
    </p:bg>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mt="75000"/>
          </a:blip>
          <a:stretch>
            <a:fillRect/>
          </a:stretch>
        </p:blipFill>
        <p:spPr>
          <a:xfrm flipH="1">
            <a:off x="0" y="0"/>
            <a:ext cx="9144000" cy="5143500"/>
          </a:xfrm>
          <a:prstGeom prst="rect">
            <a:avLst/>
          </a:prstGeom>
          <a:noFill/>
          <a:ln>
            <a:noFill/>
          </a:ln>
        </p:spPr>
      </p:pic>
      <p:sp>
        <p:nvSpPr>
          <p:cNvPr id="35" name="Google Shape;35;p7"/>
          <p:cNvSpPr txBox="1">
            <a:spLocks noGrp="1"/>
          </p:cNvSpPr>
          <p:nvPr>
            <p:ph type="title"/>
          </p:nvPr>
        </p:nvSpPr>
        <p:spPr>
          <a:xfrm>
            <a:off x="697675" y="1010788"/>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7"/>
          <p:cNvSpPr txBox="1">
            <a:spLocks noGrp="1"/>
          </p:cNvSpPr>
          <p:nvPr>
            <p:ph type="subTitle" idx="1"/>
          </p:nvPr>
        </p:nvSpPr>
        <p:spPr>
          <a:xfrm>
            <a:off x="697675" y="1894525"/>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Font typeface="Nunito Light"/>
              <a:buChar char="▋"/>
              <a:defRPr sz="1200"/>
            </a:lvl1pPr>
            <a:lvl2pPr lvl="1" algn="ctr" rtl="0">
              <a:lnSpc>
                <a:spcPct val="100000"/>
              </a:lnSpc>
              <a:spcBef>
                <a:spcPts val="0"/>
              </a:spcBef>
              <a:spcAft>
                <a:spcPts val="0"/>
              </a:spcAft>
              <a:buClr>
                <a:srgbClr val="E76A28"/>
              </a:buClr>
              <a:buSzPts val="1200"/>
              <a:buFont typeface="Nunito Light"/>
              <a:buChar char="○"/>
              <a:defRPr sz="1200"/>
            </a:lvl2pPr>
            <a:lvl3pPr lvl="2" algn="ctr" rtl="0">
              <a:lnSpc>
                <a:spcPct val="100000"/>
              </a:lnSpc>
              <a:spcBef>
                <a:spcPts val="0"/>
              </a:spcBef>
              <a:spcAft>
                <a:spcPts val="0"/>
              </a:spcAft>
              <a:buClr>
                <a:srgbClr val="E76A28"/>
              </a:buClr>
              <a:buSzPts val="1200"/>
              <a:buFont typeface="Nunito Light"/>
              <a:buChar char="■"/>
              <a:defRPr sz="1200"/>
            </a:lvl3pPr>
            <a:lvl4pPr lvl="3" algn="ctr" rtl="0">
              <a:lnSpc>
                <a:spcPct val="100000"/>
              </a:lnSpc>
              <a:spcBef>
                <a:spcPts val="0"/>
              </a:spcBef>
              <a:spcAft>
                <a:spcPts val="0"/>
              </a:spcAft>
              <a:buClr>
                <a:srgbClr val="E76A28"/>
              </a:buClr>
              <a:buSzPts val="1200"/>
              <a:buFont typeface="Nunito Light"/>
              <a:buChar char="●"/>
              <a:defRPr sz="1200"/>
            </a:lvl4pPr>
            <a:lvl5pPr lvl="4" algn="ctr" rtl="0">
              <a:lnSpc>
                <a:spcPct val="100000"/>
              </a:lnSpc>
              <a:spcBef>
                <a:spcPts val="0"/>
              </a:spcBef>
              <a:spcAft>
                <a:spcPts val="0"/>
              </a:spcAft>
              <a:buClr>
                <a:srgbClr val="E76A28"/>
              </a:buClr>
              <a:buSzPts val="1200"/>
              <a:buFont typeface="Nunito Light"/>
              <a:buChar char="○"/>
              <a:defRPr sz="1200"/>
            </a:lvl5pPr>
            <a:lvl6pPr lvl="5" algn="ctr" rtl="0">
              <a:lnSpc>
                <a:spcPct val="100000"/>
              </a:lnSpc>
              <a:spcBef>
                <a:spcPts val="0"/>
              </a:spcBef>
              <a:spcAft>
                <a:spcPts val="0"/>
              </a:spcAft>
              <a:buClr>
                <a:srgbClr val="999999"/>
              </a:buClr>
              <a:buSzPts val="1200"/>
              <a:buFont typeface="Nunito Light"/>
              <a:buChar char="■"/>
              <a:defRPr sz="1200"/>
            </a:lvl6pPr>
            <a:lvl7pPr lvl="6" algn="ctr" rtl="0">
              <a:lnSpc>
                <a:spcPct val="100000"/>
              </a:lnSpc>
              <a:spcBef>
                <a:spcPts val="0"/>
              </a:spcBef>
              <a:spcAft>
                <a:spcPts val="0"/>
              </a:spcAft>
              <a:buClr>
                <a:srgbClr val="999999"/>
              </a:buClr>
              <a:buSzPts val="1200"/>
              <a:buFont typeface="Nunito Light"/>
              <a:buChar char="●"/>
              <a:defRPr sz="1200"/>
            </a:lvl7pPr>
            <a:lvl8pPr lvl="7" algn="ctr" rtl="0">
              <a:lnSpc>
                <a:spcPct val="100000"/>
              </a:lnSpc>
              <a:spcBef>
                <a:spcPts val="0"/>
              </a:spcBef>
              <a:spcAft>
                <a:spcPts val="0"/>
              </a:spcAft>
              <a:buClr>
                <a:srgbClr val="999999"/>
              </a:buClr>
              <a:buSzPts val="1200"/>
              <a:buFont typeface="Nunito Light"/>
              <a:buChar char="○"/>
              <a:defRPr sz="1200"/>
            </a:lvl8pPr>
            <a:lvl9pPr lvl="8" algn="ctr" rtl="0">
              <a:lnSpc>
                <a:spcPct val="100000"/>
              </a:lnSpc>
              <a:spcBef>
                <a:spcPts val="0"/>
              </a:spcBef>
              <a:spcAft>
                <a:spcPts val="0"/>
              </a:spcAft>
              <a:buClr>
                <a:srgbClr val="999999"/>
              </a:buClr>
              <a:buSzPts val="1200"/>
              <a:buFont typeface="Nunito Light"/>
              <a:buChar char="■"/>
              <a:defRPr sz="1200"/>
            </a:lvl9pPr>
          </a:lstStyle>
          <a:p>
            <a:endParaRPr/>
          </a:p>
        </p:txBody>
      </p:sp>
      <p:sp>
        <p:nvSpPr>
          <p:cNvPr id="37" name="Google Shape;37;p7"/>
          <p:cNvSpPr>
            <a:spLocks noGrp="1"/>
          </p:cNvSpPr>
          <p:nvPr>
            <p:ph type="pic" idx="2"/>
          </p:nvPr>
        </p:nvSpPr>
        <p:spPr>
          <a:xfrm>
            <a:off x="5400675" y="0"/>
            <a:ext cx="3743400" cy="5143500"/>
          </a:xfrm>
          <a:prstGeom prst="rect">
            <a:avLst/>
          </a:prstGeom>
          <a:noFill/>
          <a:ln>
            <a:noFill/>
          </a:ln>
        </p:spPr>
      </p:sp>
      <p:pic>
        <p:nvPicPr>
          <p:cNvPr id="38" name="Google Shape;38;p7"/>
          <p:cNvPicPr preferRelativeResize="0"/>
          <p:nvPr/>
        </p:nvPicPr>
        <p:blipFill rotWithShape="1">
          <a:blip r:embed="rId3">
            <a:alphaModFix/>
          </a:blip>
          <a:srcRect l="65626" b="29263"/>
          <a:stretch/>
        </p:blipFill>
        <p:spPr>
          <a:xfrm>
            <a:off x="0" y="1504950"/>
            <a:ext cx="544776" cy="3638549"/>
          </a:xfrm>
          <a:prstGeom prst="rect">
            <a:avLst/>
          </a:prstGeom>
          <a:noFill/>
          <a:ln>
            <a:noFill/>
          </a:ln>
        </p:spPr>
      </p:pic>
    </p:spTree>
    <p:extLst>
      <p:ext uri="{BB962C8B-B14F-4D97-AF65-F5344CB8AC3E}">
        <p14:creationId xmlns:p14="http://schemas.microsoft.com/office/powerpoint/2010/main" val="7901917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9"/>
        <p:cNvGrpSpPr/>
        <p:nvPr/>
      </p:nvGrpSpPr>
      <p:grpSpPr>
        <a:xfrm>
          <a:off x="0" y="0"/>
          <a:ext cx="0" cy="0"/>
          <a:chOff x="0" y="0"/>
          <a:chExt cx="0" cy="0"/>
        </a:xfrm>
      </p:grpSpPr>
      <p:pic>
        <p:nvPicPr>
          <p:cNvPr id="40" name="Google Shape;40;p8"/>
          <p:cNvPicPr preferRelativeResize="0"/>
          <p:nvPr/>
        </p:nvPicPr>
        <p:blipFill>
          <a:blip r:embed="rId2">
            <a:alphaModFix amt="75000"/>
          </a:blip>
          <a:stretch>
            <a:fillRect/>
          </a:stretch>
        </p:blipFill>
        <p:spPr>
          <a:xfrm flipH="1">
            <a:off x="0" y="0"/>
            <a:ext cx="9144000" cy="5143500"/>
          </a:xfrm>
          <a:prstGeom prst="rect">
            <a:avLst/>
          </a:prstGeom>
          <a:noFill/>
          <a:ln>
            <a:noFill/>
          </a:ln>
        </p:spPr>
      </p:pic>
      <p:sp>
        <p:nvSpPr>
          <p:cNvPr id="41" name="Google Shape;41;p8"/>
          <p:cNvSpPr txBox="1">
            <a:spLocks noGrp="1"/>
          </p:cNvSpPr>
          <p:nvPr>
            <p:ph type="title"/>
          </p:nvPr>
        </p:nvSpPr>
        <p:spPr>
          <a:xfrm>
            <a:off x="1388100" y="1025100"/>
            <a:ext cx="6367800" cy="3093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extLst>
      <p:ext uri="{BB962C8B-B14F-4D97-AF65-F5344CB8AC3E}">
        <p14:creationId xmlns:p14="http://schemas.microsoft.com/office/powerpoint/2010/main" val="20064113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2"/>
        <p:cNvGrpSpPr/>
        <p:nvPr/>
      </p:nvGrpSpPr>
      <p:grpSpPr>
        <a:xfrm>
          <a:off x="0" y="0"/>
          <a:ext cx="0" cy="0"/>
          <a:chOff x="0" y="0"/>
          <a:chExt cx="0" cy="0"/>
        </a:xfrm>
      </p:grpSpPr>
      <p:pic>
        <p:nvPicPr>
          <p:cNvPr id="43" name="Google Shape;43;p9"/>
          <p:cNvPicPr preferRelativeResize="0"/>
          <p:nvPr/>
        </p:nvPicPr>
        <p:blipFill>
          <a:blip r:embed="rId2">
            <a:alphaModFix amt="75000"/>
          </a:blip>
          <a:stretch>
            <a:fillRect/>
          </a:stretch>
        </p:blipFill>
        <p:spPr>
          <a:xfrm flipH="1">
            <a:off x="0" y="0"/>
            <a:ext cx="9144000" cy="5143500"/>
          </a:xfrm>
          <a:prstGeom prst="rect">
            <a:avLst/>
          </a:prstGeom>
          <a:noFill/>
          <a:ln>
            <a:noFill/>
          </a:ln>
        </p:spPr>
      </p:pic>
      <p:sp>
        <p:nvSpPr>
          <p:cNvPr id="44" name="Google Shape;44;p9"/>
          <p:cNvSpPr txBox="1">
            <a:spLocks noGrp="1"/>
          </p:cNvSpPr>
          <p:nvPr>
            <p:ph type="title"/>
          </p:nvPr>
        </p:nvSpPr>
        <p:spPr>
          <a:xfrm>
            <a:off x="25494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35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5" name="Google Shape;45;p9"/>
          <p:cNvSpPr txBox="1">
            <a:spLocks noGrp="1"/>
          </p:cNvSpPr>
          <p:nvPr>
            <p:ph type="subTitle" idx="1"/>
          </p:nvPr>
        </p:nvSpPr>
        <p:spPr>
          <a:xfrm>
            <a:off x="25494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20217548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pic>
        <p:nvPicPr>
          <p:cNvPr id="47" name="Google Shape;47;p10"/>
          <p:cNvPicPr preferRelativeResize="0"/>
          <p:nvPr/>
        </p:nvPicPr>
        <p:blipFill>
          <a:blip r:embed="rId2">
            <a:alphaModFix amt="75000"/>
          </a:blip>
          <a:stretch>
            <a:fillRect/>
          </a:stretch>
        </p:blipFill>
        <p:spPr>
          <a:xfrm flipH="1">
            <a:off x="0" y="0"/>
            <a:ext cx="9144000" cy="5143500"/>
          </a:xfrm>
          <a:prstGeom prst="rect">
            <a:avLst/>
          </a:prstGeom>
          <a:noFill/>
          <a:ln>
            <a:noFill/>
          </a:ln>
        </p:spPr>
      </p:pic>
      <p:sp>
        <p:nvSpPr>
          <p:cNvPr id="48" name="Google Shape;48;p1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8972280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 number">
    <p:bg>
      <p:bgPr>
        <a:gradFill>
          <a:gsLst>
            <a:gs pos="0">
              <a:schemeClr val="lt1"/>
            </a:gs>
            <a:gs pos="50000">
              <a:schemeClr val="lt1"/>
            </a:gs>
            <a:gs pos="100000">
              <a:schemeClr val="dk2"/>
            </a:gs>
          </a:gsLst>
          <a:lin ang="16200038" scaled="0"/>
        </a:gradFill>
        <a:effectLst/>
      </p:bgPr>
    </p:bg>
    <p:spTree>
      <p:nvGrpSpPr>
        <p:cNvPr id="1" name="Shape 49"/>
        <p:cNvGrpSpPr/>
        <p:nvPr/>
      </p:nvGrpSpPr>
      <p:grpSpPr>
        <a:xfrm>
          <a:off x="0" y="0"/>
          <a:ext cx="0" cy="0"/>
          <a:chOff x="0" y="0"/>
          <a:chExt cx="0" cy="0"/>
        </a:xfrm>
      </p:grpSpPr>
      <p:pic>
        <p:nvPicPr>
          <p:cNvPr id="50" name="Google Shape;50;p11"/>
          <p:cNvPicPr preferRelativeResize="0"/>
          <p:nvPr/>
        </p:nvPicPr>
        <p:blipFill>
          <a:blip r:embed="rId2">
            <a:alphaModFix amt="75000"/>
          </a:blip>
          <a:stretch>
            <a:fillRect/>
          </a:stretch>
        </p:blipFill>
        <p:spPr>
          <a:xfrm flipH="1">
            <a:off x="0" y="0"/>
            <a:ext cx="9144000" cy="5143500"/>
          </a:xfrm>
          <a:prstGeom prst="rect">
            <a:avLst/>
          </a:prstGeom>
          <a:noFill/>
          <a:ln>
            <a:noFill/>
          </a:ln>
        </p:spPr>
      </p:pic>
      <p:sp>
        <p:nvSpPr>
          <p:cNvPr id="51" name="Google Shape;51;p11"/>
          <p:cNvSpPr txBox="1">
            <a:spLocks noGrp="1"/>
          </p:cNvSpPr>
          <p:nvPr>
            <p:ph type="title" hasCustomPrompt="1"/>
          </p:nvPr>
        </p:nvSpPr>
        <p:spPr>
          <a:xfrm>
            <a:off x="1284000" y="615698"/>
            <a:ext cx="6576000" cy="116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6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52" name="Google Shape;52;p11"/>
          <p:cNvSpPr txBox="1">
            <a:spLocks noGrp="1"/>
          </p:cNvSpPr>
          <p:nvPr>
            <p:ph type="subTitle" idx="1"/>
          </p:nvPr>
        </p:nvSpPr>
        <p:spPr>
          <a:xfrm>
            <a:off x="1284000" y="1939518"/>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16777371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42574349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gradFill>
          <a:gsLst>
            <a:gs pos="0">
              <a:schemeClr val="lt1"/>
            </a:gs>
            <a:gs pos="50000">
              <a:schemeClr val="lt1"/>
            </a:gs>
            <a:gs pos="100000">
              <a:schemeClr val="dk2"/>
            </a:gs>
          </a:gsLst>
          <a:lin ang="0" scaled="0"/>
        </a:gradFill>
        <a:effectLst/>
      </p:bgPr>
    </p:bg>
    <p:spTree>
      <p:nvGrpSpPr>
        <p:cNvPr id="1" name="Shape 54"/>
        <p:cNvGrpSpPr/>
        <p:nvPr/>
      </p:nvGrpSpPr>
      <p:grpSpPr>
        <a:xfrm>
          <a:off x="0" y="0"/>
          <a:ext cx="0" cy="0"/>
          <a:chOff x="0" y="0"/>
          <a:chExt cx="0" cy="0"/>
        </a:xfrm>
      </p:grpSpPr>
      <p:pic>
        <p:nvPicPr>
          <p:cNvPr id="55" name="Google Shape;55;p13"/>
          <p:cNvPicPr preferRelativeResize="0"/>
          <p:nvPr/>
        </p:nvPicPr>
        <p:blipFill>
          <a:blip r:embed="rId2">
            <a:alphaModFix amt="75000"/>
          </a:blip>
          <a:stretch>
            <a:fillRect/>
          </a:stretch>
        </p:blipFill>
        <p:spPr>
          <a:xfrm flipH="1">
            <a:off x="0" y="0"/>
            <a:ext cx="9144000" cy="5143500"/>
          </a:xfrm>
          <a:prstGeom prst="rect">
            <a:avLst/>
          </a:prstGeom>
          <a:noFill/>
          <a:ln>
            <a:noFill/>
          </a:ln>
        </p:spPr>
      </p:pic>
      <p:sp>
        <p:nvSpPr>
          <p:cNvPr id="56" name="Google Shape;56;p13"/>
          <p:cNvSpPr txBox="1">
            <a:spLocks noGrp="1"/>
          </p:cNvSpPr>
          <p:nvPr>
            <p:ph type="title" hasCustomPrompt="1"/>
          </p:nvPr>
        </p:nvSpPr>
        <p:spPr>
          <a:xfrm>
            <a:off x="1553260" y="1490151"/>
            <a:ext cx="7836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2" hasCustomPrompt="1"/>
          </p:nvPr>
        </p:nvSpPr>
        <p:spPr>
          <a:xfrm>
            <a:off x="1553260" y="3075959"/>
            <a:ext cx="7836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3" hasCustomPrompt="1"/>
          </p:nvPr>
        </p:nvSpPr>
        <p:spPr>
          <a:xfrm>
            <a:off x="4180069" y="1490151"/>
            <a:ext cx="7836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title" idx="4" hasCustomPrompt="1"/>
          </p:nvPr>
        </p:nvSpPr>
        <p:spPr>
          <a:xfrm>
            <a:off x="4180069" y="3075959"/>
            <a:ext cx="7836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title" idx="5" hasCustomPrompt="1"/>
          </p:nvPr>
        </p:nvSpPr>
        <p:spPr>
          <a:xfrm>
            <a:off x="6808056" y="1490150"/>
            <a:ext cx="7833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title" idx="6" hasCustomPrompt="1"/>
          </p:nvPr>
        </p:nvSpPr>
        <p:spPr>
          <a:xfrm>
            <a:off x="6808056" y="3075959"/>
            <a:ext cx="7833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subTitle" idx="1"/>
          </p:nvPr>
        </p:nvSpPr>
        <p:spPr>
          <a:xfrm>
            <a:off x="715347" y="1995883"/>
            <a:ext cx="2459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Exo 2"/>
                <a:ea typeface="Exo 2"/>
                <a:cs typeface="Exo 2"/>
                <a:sym typeface="Exo 2"/>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 name="Google Shape;63;p13"/>
          <p:cNvSpPr txBox="1">
            <a:spLocks noGrp="1"/>
          </p:cNvSpPr>
          <p:nvPr>
            <p:ph type="subTitle" idx="7"/>
          </p:nvPr>
        </p:nvSpPr>
        <p:spPr>
          <a:xfrm>
            <a:off x="3342150" y="1995883"/>
            <a:ext cx="2459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Exo 2"/>
                <a:ea typeface="Exo 2"/>
                <a:cs typeface="Exo 2"/>
                <a:sym typeface="Exo 2"/>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 name="Google Shape;64;p13"/>
          <p:cNvSpPr txBox="1">
            <a:spLocks noGrp="1"/>
          </p:cNvSpPr>
          <p:nvPr>
            <p:ph type="subTitle" idx="8"/>
          </p:nvPr>
        </p:nvSpPr>
        <p:spPr>
          <a:xfrm>
            <a:off x="5970753" y="1995883"/>
            <a:ext cx="2457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Exo 2"/>
                <a:ea typeface="Exo 2"/>
                <a:cs typeface="Exo 2"/>
                <a:sym typeface="Exo 2"/>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5" name="Google Shape;65;p13"/>
          <p:cNvSpPr txBox="1">
            <a:spLocks noGrp="1"/>
          </p:cNvSpPr>
          <p:nvPr>
            <p:ph type="subTitle" idx="9"/>
          </p:nvPr>
        </p:nvSpPr>
        <p:spPr>
          <a:xfrm>
            <a:off x="715347" y="3581758"/>
            <a:ext cx="2459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Exo 2"/>
                <a:ea typeface="Exo 2"/>
                <a:cs typeface="Exo 2"/>
                <a:sym typeface="Exo 2"/>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6" name="Google Shape;66;p13"/>
          <p:cNvSpPr txBox="1">
            <a:spLocks noGrp="1"/>
          </p:cNvSpPr>
          <p:nvPr>
            <p:ph type="subTitle" idx="13"/>
          </p:nvPr>
        </p:nvSpPr>
        <p:spPr>
          <a:xfrm>
            <a:off x="3342150" y="3581758"/>
            <a:ext cx="2459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Exo 2"/>
                <a:ea typeface="Exo 2"/>
                <a:cs typeface="Exo 2"/>
                <a:sym typeface="Exo 2"/>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 name="Google Shape;67;p13"/>
          <p:cNvSpPr txBox="1">
            <a:spLocks noGrp="1"/>
          </p:cNvSpPr>
          <p:nvPr>
            <p:ph type="subTitle" idx="14"/>
          </p:nvPr>
        </p:nvSpPr>
        <p:spPr>
          <a:xfrm>
            <a:off x="5970753" y="3581758"/>
            <a:ext cx="2457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Exo 2"/>
                <a:ea typeface="Exo 2"/>
                <a:cs typeface="Exo 2"/>
                <a:sym typeface="Exo 2"/>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8" name="Google Shape;68;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0856063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gradFill>
          <a:gsLst>
            <a:gs pos="0">
              <a:schemeClr val="lt1"/>
            </a:gs>
            <a:gs pos="50000">
              <a:schemeClr val="lt1"/>
            </a:gs>
            <a:gs pos="100000">
              <a:schemeClr val="dk2"/>
            </a:gs>
          </a:gsLst>
          <a:lin ang="5400012" scaled="0"/>
        </a:gradFill>
        <a:effectLst/>
      </p:bgPr>
    </p:bg>
    <p:spTree>
      <p:nvGrpSpPr>
        <p:cNvPr id="1" name="Shape 69"/>
        <p:cNvGrpSpPr/>
        <p:nvPr/>
      </p:nvGrpSpPr>
      <p:grpSpPr>
        <a:xfrm>
          <a:off x="0" y="0"/>
          <a:ext cx="0" cy="0"/>
          <a:chOff x="0" y="0"/>
          <a:chExt cx="0" cy="0"/>
        </a:xfrm>
      </p:grpSpPr>
      <p:pic>
        <p:nvPicPr>
          <p:cNvPr id="70" name="Google Shape;70;p14"/>
          <p:cNvPicPr preferRelativeResize="0"/>
          <p:nvPr/>
        </p:nvPicPr>
        <p:blipFill>
          <a:blip r:embed="rId2">
            <a:alphaModFix amt="75000"/>
          </a:blip>
          <a:stretch>
            <a:fillRect/>
          </a:stretch>
        </p:blipFill>
        <p:spPr>
          <a:xfrm flipH="1">
            <a:off x="0" y="0"/>
            <a:ext cx="9144000" cy="5143500"/>
          </a:xfrm>
          <a:prstGeom prst="rect">
            <a:avLst/>
          </a:prstGeom>
          <a:noFill/>
          <a:ln>
            <a:noFill/>
          </a:ln>
        </p:spPr>
      </p:pic>
      <p:sp>
        <p:nvSpPr>
          <p:cNvPr id="71" name="Google Shape;71;p14"/>
          <p:cNvSpPr txBox="1">
            <a:spLocks noGrp="1"/>
          </p:cNvSpPr>
          <p:nvPr>
            <p:ph type="title" hasCustomPrompt="1"/>
          </p:nvPr>
        </p:nvSpPr>
        <p:spPr>
          <a:xfrm>
            <a:off x="798388" y="2768324"/>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2" name="Google Shape;72;p14"/>
          <p:cNvSpPr txBox="1">
            <a:spLocks noGrp="1"/>
          </p:cNvSpPr>
          <p:nvPr>
            <p:ph type="subTitle" idx="1"/>
          </p:nvPr>
        </p:nvSpPr>
        <p:spPr>
          <a:xfrm>
            <a:off x="798388" y="3542967"/>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73" name="Google Shape;73;p14"/>
          <p:cNvSpPr txBox="1">
            <a:spLocks noGrp="1"/>
          </p:cNvSpPr>
          <p:nvPr>
            <p:ph type="title" idx="2" hasCustomPrompt="1"/>
          </p:nvPr>
        </p:nvSpPr>
        <p:spPr>
          <a:xfrm>
            <a:off x="2825700" y="1057338"/>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4" name="Google Shape;74;p14"/>
          <p:cNvSpPr txBox="1">
            <a:spLocks noGrp="1"/>
          </p:cNvSpPr>
          <p:nvPr>
            <p:ph type="subTitle" idx="3"/>
          </p:nvPr>
        </p:nvSpPr>
        <p:spPr>
          <a:xfrm>
            <a:off x="2825700" y="1832275"/>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75" name="Google Shape;75;p14"/>
          <p:cNvSpPr txBox="1">
            <a:spLocks noGrp="1"/>
          </p:cNvSpPr>
          <p:nvPr>
            <p:ph type="title" idx="4" hasCustomPrompt="1"/>
          </p:nvPr>
        </p:nvSpPr>
        <p:spPr>
          <a:xfrm>
            <a:off x="4853013" y="2768324"/>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6" name="Google Shape;76;p14"/>
          <p:cNvSpPr txBox="1">
            <a:spLocks noGrp="1"/>
          </p:cNvSpPr>
          <p:nvPr>
            <p:ph type="subTitle" idx="5"/>
          </p:nvPr>
        </p:nvSpPr>
        <p:spPr>
          <a:xfrm>
            <a:off x="4853013" y="3542967"/>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26600863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1">
  <p:cSld name="Title only 1">
    <p:bg>
      <p:bgPr>
        <a:gradFill>
          <a:gsLst>
            <a:gs pos="0">
              <a:schemeClr val="lt1"/>
            </a:gs>
            <a:gs pos="50000">
              <a:schemeClr val="lt1"/>
            </a:gs>
            <a:gs pos="100000">
              <a:schemeClr val="dk2"/>
            </a:gs>
          </a:gsLst>
          <a:lin ang="0" scaled="0"/>
        </a:gradFill>
        <a:effectLst/>
      </p:bgPr>
    </p:bg>
    <p:spTree>
      <p:nvGrpSpPr>
        <p:cNvPr id="1" name="Shape 77"/>
        <p:cNvGrpSpPr/>
        <p:nvPr/>
      </p:nvGrpSpPr>
      <p:grpSpPr>
        <a:xfrm>
          <a:off x="0" y="0"/>
          <a:ext cx="0" cy="0"/>
          <a:chOff x="0" y="0"/>
          <a:chExt cx="0" cy="0"/>
        </a:xfrm>
      </p:grpSpPr>
      <p:pic>
        <p:nvPicPr>
          <p:cNvPr id="78" name="Google Shape;78;p15"/>
          <p:cNvPicPr preferRelativeResize="0"/>
          <p:nvPr/>
        </p:nvPicPr>
        <p:blipFill>
          <a:blip r:embed="rId2">
            <a:alphaModFix amt="75000"/>
          </a:blip>
          <a:stretch>
            <a:fillRect/>
          </a:stretch>
        </p:blipFill>
        <p:spPr>
          <a:xfrm flipH="1">
            <a:off x="0" y="0"/>
            <a:ext cx="9144000" cy="5143500"/>
          </a:xfrm>
          <a:prstGeom prst="rect">
            <a:avLst/>
          </a:prstGeom>
          <a:noFill/>
          <a:ln>
            <a:noFill/>
          </a:ln>
        </p:spPr>
      </p:pic>
      <p:sp>
        <p:nvSpPr>
          <p:cNvPr id="79" name="Google Shape;7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80" name="Google Shape;80;p15"/>
          <p:cNvPicPr preferRelativeResize="0"/>
          <p:nvPr/>
        </p:nvPicPr>
        <p:blipFill rotWithShape="1">
          <a:blip r:embed="rId3">
            <a:alphaModFix/>
          </a:blip>
          <a:srcRect l="65626" b="29263"/>
          <a:stretch/>
        </p:blipFill>
        <p:spPr>
          <a:xfrm flipH="1">
            <a:off x="8599225" y="1504950"/>
            <a:ext cx="544776" cy="3638549"/>
          </a:xfrm>
          <a:prstGeom prst="rect">
            <a:avLst/>
          </a:prstGeom>
          <a:noFill/>
          <a:ln>
            <a:noFill/>
          </a:ln>
        </p:spPr>
      </p:pic>
    </p:spTree>
    <p:extLst>
      <p:ext uri="{BB962C8B-B14F-4D97-AF65-F5344CB8AC3E}">
        <p14:creationId xmlns:p14="http://schemas.microsoft.com/office/powerpoint/2010/main" val="2710194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gradFill>
          <a:gsLst>
            <a:gs pos="0">
              <a:schemeClr val="lt1"/>
            </a:gs>
            <a:gs pos="50000">
              <a:schemeClr val="lt1"/>
            </a:gs>
            <a:gs pos="100000">
              <a:schemeClr val="dk2"/>
            </a:gs>
          </a:gsLst>
          <a:lin ang="10801400" scaled="0"/>
        </a:gradFill>
        <a:effectLst/>
      </p:bgPr>
    </p:bg>
    <p:spTree>
      <p:nvGrpSpPr>
        <p:cNvPr id="1" name="Shape 84"/>
        <p:cNvGrpSpPr/>
        <p:nvPr/>
      </p:nvGrpSpPr>
      <p:grpSpPr>
        <a:xfrm>
          <a:off x="0" y="0"/>
          <a:ext cx="0" cy="0"/>
          <a:chOff x="0" y="0"/>
          <a:chExt cx="0" cy="0"/>
        </a:xfrm>
      </p:grpSpPr>
      <p:pic>
        <p:nvPicPr>
          <p:cNvPr id="85" name="Google Shape;85;p17"/>
          <p:cNvPicPr preferRelativeResize="0"/>
          <p:nvPr/>
        </p:nvPicPr>
        <p:blipFill>
          <a:blip r:embed="rId2">
            <a:alphaModFix amt="75000"/>
          </a:blip>
          <a:stretch>
            <a:fillRect/>
          </a:stretch>
        </p:blipFill>
        <p:spPr>
          <a:xfrm flipH="1">
            <a:off x="0" y="0"/>
            <a:ext cx="9144000" cy="5143500"/>
          </a:xfrm>
          <a:prstGeom prst="rect">
            <a:avLst/>
          </a:prstGeom>
          <a:noFill/>
          <a:ln>
            <a:noFill/>
          </a:ln>
        </p:spPr>
      </p:pic>
      <p:sp>
        <p:nvSpPr>
          <p:cNvPr id="86" name="Google Shape;86;p17"/>
          <p:cNvSpPr txBox="1">
            <a:spLocks noGrp="1"/>
          </p:cNvSpPr>
          <p:nvPr>
            <p:ph type="subTitle" idx="1"/>
          </p:nvPr>
        </p:nvSpPr>
        <p:spPr>
          <a:xfrm>
            <a:off x="937625" y="2884625"/>
            <a:ext cx="2175300" cy="16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7" name="Google Shape;87;p17"/>
          <p:cNvSpPr txBox="1">
            <a:spLocks noGrp="1"/>
          </p:cNvSpPr>
          <p:nvPr>
            <p:ph type="subTitle" idx="2"/>
          </p:nvPr>
        </p:nvSpPr>
        <p:spPr>
          <a:xfrm>
            <a:off x="3484348" y="2884625"/>
            <a:ext cx="2175300" cy="16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 name="Google Shape;88;p17"/>
          <p:cNvSpPr txBox="1">
            <a:spLocks noGrp="1"/>
          </p:cNvSpPr>
          <p:nvPr>
            <p:ph type="subTitle" idx="3"/>
          </p:nvPr>
        </p:nvSpPr>
        <p:spPr>
          <a:xfrm>
            <a:off x="6031075" y="2884625"/>
            <a:ext cx="2175300" cy="16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9" name="Google Shape;89;p17"/>
          <p:cNvSpPr txBox="1">
            <a:spLocks noGrp="1"/>
          </p:cNvSpPr>
          <p:nvPr>
            <p:ph type="subTitle" idx="4"/>
          </p:nvPr>
        </p:nvSpPr>
        <p:spPr>
          <a:xfrm>
            <a:off x="937625" y="2340575"/>
            <a:ext cx="2175300" cy="52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xo 2"/>
              <a:buNone/>
              <a:defRPr sz="1800" b="1">
                <a:solidFill>
                  <a:schemeClr val="dk1"/>
                </a:solidFill>
                <a:latin typeface="Exo 2"/>
                <a:ea typeface="Exo 2"/>
                <a:cs typeface="Exo 2"/>
                <a:sym typeface="Exo 2"/>
              </a:defRPr>
            </a:lvl1pPr>
            <a:lvl2pPr lvl="1" algn="ctr" rtl="0">
              <a:lnSpc>
                <a:spcPct val="100000"/>
              </a:lnSpc>
              <a:spcBef>
                <a:spcPts val="0"/>
              </a:spcBef>
              <a:spcAft>
                <a:spcPts val="0"/>
              </a:spcAft>
              <a:buSzPts val="2400"/>
              <a:buFont typeface="Exo 2"/>
              <a:buNone/>
              <a:defRPr sz="2400" b="1">
                <a:latin typeface="Exo 2"/>
                <a:ea typeface="Exo 2"/>
                <a:cs typeface="Exo 2"/>
                <a:sym typeface="Exo 2"/>
              </a:defRPr>
            </a:lvl2pPr>
            <a:lvl3pPr lvl="2" algn="ctr" rtl="0">
              <a:lnSpc>
                <a:spcPct val="100000"/>
              </a:lnSpc>
              <a:spcBef>
                <a:spcPts val="0"/>
              </a:spcBef>
              <a:spcAft>
                <a:spcPts val="0"/>
              </a:spcAft>
              <a:buSzPts val="2400"/>
              <a:buFont typeface="Exo 2"/>
              <a:buNone/>
              <a:defRPr sz="2400" b="1">
                <a:latin typeface="Exo 2"/>
                <a:ea typeface="Exo 2"/>
                <a:cs typeface="Exo 2"/>
                <a:sym typeface="Exo 2"/>
              </a:defRPr>
            </a:lvl3pPr>
            <a:lvl4pPr lvl="3" algn="ctr" rtl="0">
              <a:lnSpc>
                <a:spcPct val="100000"/>
              </a:lnSpc>
              <a:spcBef>
                <a:spcPts val="0"/>
              </a:spcBef>
              <a:spcAft>
                <a:spcPts val="0"/>
              </a:spcAft>
              <a:buSzPts val="2400"/>
              <a:buFont typeface="Exo 2"/>
              <a:buNone/>
              <a:defRPr sz="2400" b="1">
                <a:latin typeface="Exo 2"/>
                <a:ea typeface="Exo 2"/>
                <a:cs typeface="Exo 2"/>
                <a:sym typeface="Exo 2"/>
              </a:defRPr>
            </a:lvl4pPr>
            <a:lvl5pPr lvl="4" algn="ctr" rtl="0">
              <a:lnSpc>
                <a:spcPct val="100000"/>
              </a:lnSpc>
              <a:spcBef>
                <a:spcPts val="0"/>
              </a:spcBef>
              <a:spcAft>
                <a:spcPts val="0"/>
              </a:spcAft>
              <a:buSzPts val="2400"/>
              <a:buFont typeface="Exo 2"/>
              <a:buNone/>
              <a:defRPr sz="2400" b="1">
                <a:latin typeface="Exo 2"/>
                <a:ea typeface="Exo 2"/>
                <a:cs typeface="Exo 2"/>
                <a:sym typeface="Exo 2"/>
              </a:defRPr>
            </a:lvl5pPr>
            <a:lvl6pPr lvl="5" algn="ctr" rtl="0">
              <a:lnSpc>
                <a:spcPct val="100000"/>
              </a:lnSpc>
              <a:spcBef>
                <a:spcPts val="0"/>
              </a:spcBef>
              <a:spcAft>
                <a:spcPts val="0"/>
              </a:spcAft>
              <a:buSzPts val="2400"/>
              <a:buFont typeface="Exo 2"/>
              <a:buNone/>
              <a:defRPr sz="2400" b="1">
                <a:latin typeface="Exo 2"/>
                <a:ea typeface="Exo 2"/>
                <a:cs typeface="Exo 2"/>
                <a:sym typeface="Exo 2"/>
              </a:defRPr>
            </a:lvl6pPr>
            <a:lvl7pPr lvl="6" algn="ctr" rtl="0">
              <a:lnSpc>
                <a:spcPct val="100000"/>
              </a:lnSpc>
              <a:spcBef>
                <a:spcPts val="0"/>
              </a:spcBef>
              <a:spcAft>
                <a:spcPts val="0"/>
              </a:spcAft>
              <a:buSzPts val="2400"/>
              <a:buFont typeface="Exo 2"/>
              <a:buNone/>
              <a:defRPr sz="2400" b="1">
                <a:latin typeface="Exo 2"/>
                <a:ea typeface="Exo 2"/>
                <a:cs typeface="Exo 2"/>
                <a:sym typeface="Exo 2"/>
              </a:defRPr>
            </a:lvl7pPr>
            <a:lvl8pPr lvl="7" algn="ctr" rtl="0">
              <a:lnSpc>
                <a:spcPct val="100000"/>
              </a:lnSpc>
              <a:spcBef>
                <a:spcPts val="0"/>
              </a:spcBef>
              <a:spcAft>
                <a:spcPts val="0"/>
              </a:spcAft>
              <a:buSzPts val="2400"/>
              <a:buFont typeface="Exo 2"/>
              <a:buNone/>
              <a:defRPr sz="2400" b="1">
                <a:latin typeface="Exo 2"/>
                <a:ea typeface="Exo 2"/>
                <a:cs typeface="Exo 2"/>
                <a:sym typeface="Exo 2"/>
              </a:defRPr>
            </a:lvl8pPr>
            <a:lvl9pPr lvl="8" algn="ctr" rtl="0">
              <a:lnSpc>
                <a:spcPct val="100000"/>
              </a:lnSpc>
              <a:spcBef>
                <a:spcPts val="0"/>
              </a:spcBef>
              <a:spcAft>
                <a:spcPts val="0"/>
              </a:spcAft>
              <a:buSzPts val="2400"/>
              <a:buFont typeface="Exo 2"/>
              <a:buNone/>
              <a:defRPr sz="2400" b="1">
                <a:latin typeface="Exo 2"/>
                <a:ea typeface="Exo 2"/>
                <a:cs typeface="Exo 2"/>
                <a:sym typeface="Exo 2"/>
              </a:defRPr>
            </a:lvl9pPr>
          </a:lstStyle>
          <a:p>
            <a:endParaRPr/>
          </a:p>
        </p:txBody>
      </p:sp>
      <p:sp>
        <p:nvSpPr>
          <p:cNvPr id="90" name="Google Shape;90;p17"/>
          <p:cNvSpPr txBox="1">
            <a:spLocks noGrp="1"/>
          </p:cNvSpPr>
          <p:nvPr>
            <p:ph type="subTitle" idx="5"/>
          </p:nvPr>
        </p:nvSpPr>
        <p:spPr>
          <a:xfrm>
            <a:off x="3484348" y="2340575"/>
            <a:ext cx="2175300" cy="52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xo 2"/>
              <a:buNone/>
              <a:defRPr sz="1800" b="1">
                <a:solidFill>
                  <a:schemeClr val="dk1"/>
                </a:solidFill>
                <a:latin typeface="Exo 2"/>
                <a:ea typeface="Exo 2"/>
                <a:cs typeface="Exo 2"/>
                <a:sym typeface="Exo 2"/>
              </a:defRPr>
            </a:lvl1pPr>
            <a:lvl2pPr lvl="1" algn="ctr" rtl="0">
              <a:lnSpc>
                <a:spcPct val="100000"/>
              </a:lnSpc>
              <a:spcBef>
                <a:spcPts val="0"/>
              </a:spcBef>
              <a:spcAft>
                <a:spcPts val="0"/>
              </a:spcAft>
              <a:buSzPts val="2400"/>
              <a:buFont typeface="Exo 2"/>
              <a:buNone/>
              <a:defRPr sz="2400" b="1">
                <a:latin typeface="Exo 2"/>
                <a:ea typeface="Exo 2"/>
                <a:cs typeface="Exo 2"/>
                <a:sym typeface="Exo 2"/>
              </a:defRPr>
            </a:lvl2pPr>
            <a:lvl3pPr lvl="2" algn="ctr" rtl="0">
              <a:lnSpc>
                <a:spcPct val="100000"/>
              </a:lnSpc>
              <a:spcBef>
                <a:spcPts val="0"/>
              </a:spcBef>
              <a:spcAft>
                <a:spcPts val="0"/>
              </a:spcAft>
              <a:buSzPts val="2400"/>
              <a:buFont typeface="Exo 2"/>
              <a:buNone/>
              <a:defRPr sz="2400" b="1">
                <a:latin typeface="Exo 2"/>
                <a:ea typeface="Exo 2"/>
                <a:cs typeface="Exo 2"/>
                <a:sym typeface="Exo 2"/>
              </a:defRPr>
            </a:lvl3pPr>
            <a:lvl4pPr lvl="3" algn="ctr" rtl="0">
              <a:lnSpc>
                <a:spcPct val="100000"/>
              </a:lnSpc>
              <a:spcBef>
                <a:spcPts val="0"/>
              </a:spcBef>
              <a:spcAft>
                <a:spcPts val="0"/>
              </a:spcAft>
              <a:buSzPts val="2400"/>
              <a:buFont typeface="Exo 2"/>
              <a:buNone/>
              <a:defRPr sz="2400" b="1">
                <a:latin typeface="Exo 2"/>
                <a:ea typeface="Exo 2"/>
                <a:cs typeface="Exo 2"/>
                <a:sym typeface="Exo 2"/>
              </a:defRPr>
            </a:lvl4pPr>
            <a:lvl5pPr lvl="4" algn="ctr" rtl="0">
              <a:lnSpc>
                <a:spcPct val="100000"/>
              </a:lnSpc>
              <a:spcBef>
                <a:spcPts val="0"/>
              </a:spcBef>
              <a:spcAft>
                <a:spcPts val="0"/>
              </a:spcAft>
              <a:buSzPts val="2400"/>
              <a:buFont typeface="Exo 2"/>
              <a:buNone/>
              <a:defRPr sz="2400" b="1">
                <a:latin typeface="Exo 2"/>
                <a:ea typeface="Exo 2"/>
                <a:cs typeface="Exo 2"/>
                <a:sym typeface="Exo 2"/>
              </a:defRPr>
            </a:lvl5pPr>
            <a:lvl6pPr lvl="5" algn="ctr" rtl="0">
              <a:lnSpc>
                <a:spcPct val="100000"/>
              </a:lnSpc>
              <a:spcBef>
                <a:spcPts val="0"/>
              </a:spcBef>
              <a:spcAft>
                <a:spcPts val="0"/>
              </a:spcAft>
              <a:buSzPts val="2400"/>
              <a:buFont typeface="Exo 2"/>
              <a:buNone/>
              <a:defRPr sz="2400" b="1">
                <a:latin typeface="Exo 2"/>
                <a:ea typeface="Exo 2"/>
                <a:cs typeface="Exo 2"/>
                <a:sym typeface="Exo 2"/>
              </a:defRPr>
            </a:lvl6pPr>
            <a:lvl7pPr lvl="6" algn="ctr" rtl="0">
              <a:lnSpc>
                <a:spcPct val="100000"/>
              </a:lnSpc>
              <a:spcBef>
                <a:spcPts val="0"/>
              </a:spcBef>
              <a:spcAft>
                <a:spcPts val="0"/>
              </a:spcAft>
              <a:buSzPts val="2400"/>
              <a:buFont typeface="Exo 2"/>
              <a:buNone/>
              <a:defRPr sz="2400" b="1">
                <a:latin typeface="Exo 2"/>
                <a:ea typeface="Exo 2"/>
                <a:cs typeface="Exo 2"/>
                <a:sym typeface="Exo 2"/>
              </a:defRPr>
            </a:lvl7pPr>
            <a:lvl8pPr lvl="7" algn="ctr" rtl="0">
              <a:lnSpc>
                <a:spcPct val="100000"/>
              </a:lnSpc>
              <a:spcBef>
                <a:spcPts val="0"/>
              </a:spcBef>
              <a:spcAft>
                <a:spcPts val="0"/>
              </a:spcAft>
              <a:buSzPts val="2400"/>
              <a:buFont typeface="Exo 2"/>
              <a:buNone/>
              <a:defRPr sz="2400" b="1">
                <a:latin typeface="Exo 2"/>
                <a:ea typeface="Exo 2"/>
                <a:cs typeface="Exo 2"/>
                <a:sym typeface="Exo 2"/>
              </a:defRPr>
            </a:lvl8pPr>
            <a:lvl9pPr lvl="8" algn="ctr" rtl="0">
              <a:lnSpc>
                <a:spcPct val="100000"/>
              </a:lnSpc>
              <a:spcBef>
                <a:spcPts val="0"/>
              </a:spcBef>
              <a:spcAft>
                <a:spcPts val="0"/>
              </a:spcAft>
              <a:buSzPts val="2400"/>
              <a:buFont typeface="Exo 2"/>
              <a:buNone/>
              <a:defRPr sz="2400" b="1">
                <a:latin typeface="Exo 2"/>
                <a:ea typeface="Exo 2"/>
                <a:cs typeface="Exo 2"/>
                <a:sym typeface="Exo 2"/>
              </a:defRPr>
            </a:lvl9pPr>
          </a:lstStyle>
          <a:p>
            <a:endParaRPr/>
          </a:p>
        </p:txBody>
      </p:sp>
      <p:sp>
        <p:nvSpPr>
          <p:cNvPr id="91" name="Google Shape;91;p17"/>
          <p:cNvSpPr txBox="1">
            <a:spLocks noGrp="1"/>
          </p:cNvSpPr>
          <p:nvPr>
            <p:ph type="subTitle" idx="6"/>
          </p:nvPr>
        </p:nvSpPr>
        <p:spPr>
          <a:xfrm>
            <a:off x="6031075" y="2340575"/>
            <a:ext cx="2175300" cy="52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xo 2"/>
              <a:buNone/>
              <a:defRPr sz="1800" b="1">
                <a:solidFill>
                  <a:schemeClr val="dk1"/>
                </a:solidFill>
                <a:latin typeface="Exo 2"/>
                <a:ea typeface="Exo 2"/>
                <a:cs typeface="Exo 2"/>
                <a:sym typeface="Exo 2"/>
              </a:defRPr>
            </a:lvl1pPr>
            <a:lvl2pPr lvl="1" algn="ctr" rtl="0">
              <a:lnSpc>
                <a:spcPct val="100000"/>
              </a:lnSpc>
              <a:spcBef>
                <a:spcPts val="0"/>
              </a:spcBef>
              <a:spcAft>
                <a:spcPts val="0"/>
              </a:spcAft>
              <a:buSzPts val="2400"/>
              <a:buFont typeface="Exo 2"/>
              <a:buNone/>
              <a:defRPr sz="2400" b="1">
                <a:latin typeface="Exo 2"/>
                <a:ea typeface="Exo 2"/>
                <a:cs typeface="Exo 2"/>
                <a:sym typeface="Exo 2"/>
              </a:defRPr>
            </a:lvl2pPr>
            <a:lvl3pPr lvl="2" algn="ctr" rtl="0">
              <a:lnSpc>
                <a:spcPct val="100000"/>
              </a:lnSpc>
              <a:spcBef>
                <a:spcPts val="0"/>
              </a:spcBef>
              <a:spcAft>
                <a:spcPts val="0"/>
              </a:spcAft>
              <a:buSzPts val="2400"/>
              <a:buFont typeface="Exo 2"/>
              <a:buNone/>
              <a:defRPr sz="2400" b="1">
                <a:latin typeface="Exo 2"/>
                <a:ea typeface="Exo 2"/>
                <a:cs typeface="Exo 2"/>
                <a:sym typeface="Exo 2"/>
              </a:defRPr>
            </a:lvl3pPr>
            <a:lvl4pPr lvl="3" algn="ctr" rtl="0">
              <a:lnSpc>
                <a:spcPct val="100000"/>
              </a:lnSpc>
              <a:spcBef>
                <a:spcPts val="0"/>
              </a:spcBef>
              <a:spcAft>
                <a:spcPts val="0"/>
              </a:spcAft>
              <a:buSzPts val="2400"/>
              <a:buFont typeface="Exo 2"/>
              <a:buNone/>
              <a:defRPr sz="2400" b="1">
                <a:latin typeface="Exo 2"/>
                <a:ea typeface="Exo 2"/>
                <a:cs typeface="Exo 2"/>
                <a:sym typeface="Exo 2"/>
              </a:defRPr>
            </a:lvl4pPr>
            <a:lvl5pPr lvl="4" algn="ctr" rtl="0">
              <a:lnSpc>
                <a:spcPct val="100000"/>
              </a:lnSpc>
              <a:spcBef>
                <a:spcPts val="0"/>
              </a:spcBef>
              <a:spcAft>
                <a:spcPts val="0"/>
              </a:spcAft>
              <a:buSzPts val="2400"/>
              <a:buFont typeface="Exo 2"/>
              <a:buNone/>
              <a:defRPr sz="2400" b="1">
                <a:latin typeface="Exo 2"/>
                <a:ea typeface="Exo 2"/>
                <a:cs typeface="Exo 2"/>
                <a:sym typeface="Exo 2"/>
              </a:defRPr>
            </a:lvl5pPr>
            <a:lvl6pPr lvl="5" algn="ctr" rtl="0">
              <a:lnSpc>
                <a:spcPct val="100000"/>
              </a:lnSpc>
              <a:spcBef>
                <a:spcPts val="0"/>
              </a:spcBef>
              <a:spcAft>
                <a:spcPts val="0"/>
              </a:spcAft>
              <a:buSzPts val="2400"/>
              <a:buFont typeface="Exo 2"/>
              <a:buNone/>
              <a:defRPr sz="2400" b="1">
                <a:latin typeface="Exo 2"/>
                <a:ea typeface="Exo 2"/>
                <a:cs typeface="Exo 2"/>
                <a:sym typeface="Exo 2"/>
              </a:defRPr>
            </a:lvl6pPr>
            <a:lvl7pPr lvl="6" algn="ctr" rtl="0">
              <a:lnSpc>
                <a:spcPct val="100000"/>
              </a:lnSpc>
              <a:spcBef>
                <a:spcPts val="0"/>
              </a:spcBef>
              <a:spcAft>
                <a:spcPts val="0"/>
              </a:spcAft>
              <a:buSzPts val="2400"/>
              <a:buFont typeface="Exo 2"/>
              <a:buNone/>
              <a:defRPr sz="2400" b="1">
                <a:latin typeface="Exo 2"/>
                <a:ea typeface="Exo 2"/>
                <a:cs typeface="Exo 2"/>
                <a:sym typeface="Exo 2"/>
              </a:defRPr>
            </a:lvl7pPr>
            <a:lvl8pPr lvl="7" algn="ctr" rtl="0">
              <a:lnSpc>
                <a:spcPct val="100000"/>
              </a:lnSpc>
              <a:spcBef>
                <a:spcPts val="0"/>
              </a:spcBef>
              <a:spcAft>
                <a:spcPts val="0"/>
              </a:spcAft>
              <a:buSzPts val="2400"/>
              <a:buFont typeface="Exo 2"/>
              <a:buNone/>
              <a:defRPr sz="2400" b="1">
                <a:latin typeface="Exo 2"/>
                <a:ea typeface="Exo 2"/>
                <a:cs typeface="Exo 2"/>
                <a:sym typeface="Exo 2"/>
              </a:defRPr>
            </a:lvl8pPr>
            <a:lvl9pPr lvl="8" algn="ctr" rtl="0">
              <a:lnSpc>
                <a:spcPct val="100000"/>
              </a:lnSpc>
              <a:spcBef>
                <a:spcPts val="0"/>
              </a:spcBef>
              <a:spcAft>
                <a:spcPts val="0"/>
              </a:spcAft>
              <a:buSzPts val="2400"/>
              <a:buFont typeface="Exo 2"/>
              <a:buNone/>
              <a:defRPr sz="2400" b="1">
                <a:latin typeface="Exo 2"/>
                <a:ea typeface="Exo 2"/>
                <a:cs typeface="Exo 2"/>
                <a:sym typeface="Exo 2"/>
              </a:defRPr>
            </a:lvl9pPr>
          </a:lstStyle>
          <a:p>
            <a:endParaRPr/>
          </a:p>
        </p:txBody>
      </p:sp>
      <p:sp>
        <p:nvSpPr>
          <p:cNvPr id="92" name="Google Shape;9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93" name="Google Shape;93;p17"/>
          <p:cNvPicPr preferRelativeResize="0"/>
          <p:nvPr/>
        </p:nvPicPr>
        <p:blipFill rotWithShape="1">
          <a:blip r:embed="rId3">
            <a:alphaModFix/>
          </a:blip>
          <a:srcRect l="304" t="39536" r="59102"/>
          <a:stretch/>
        </p:blipFill>
        <p:spPr>
          <a:xfrm flipH="1">
            <a:off x="0" y="0"/>
            <a:ext cx="544776" cy="2631998"/>
          </a:xfrm>
          <a:prstGeom prst="rect">
            <a:avLst/>
          </a:prstGeom>
          <a:noFill/>
          <a:ln>
            <a:noFill/>
          </a:ln>
        </p:spPr>
      </p:pic>
    </p:spTree>
    <p:extLst>
      <p:ext uri="{BB962C8B-B14F-4D97-AF65-F5344CB8AC3E}">
        <p14:creationId xmlns:p14="http://schemas.microsoft.com/office/powerpoint/2010/main" val="3756857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626625" y="1515050"/>
            <a:ext cx="1940700" cy="751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Viga"/>
              <a:buNone/>
              <a:defRPr sz="1400">
                <a:latin typeface="Viga"/>
                <a:ea typeface="Viga"/>
                <a:cs typeface="Viga"/>
                <a:sym typeface="Viga"/>
              </a:defRPr>
            </a:lvl1pPr>
            <a:lvl2pPr lvl="1" algn="ctr">
              <a:lnSpc>
                <a:spcPct val="100000"/>
              </a:lnSpc>
              <a:spcBef>
                <a:spcPts val="0"/>
              </a:spcBef>
              <a:spcAft>
                <a:spcPts val="0"/>
              </a:spcAft>
              <a:buSzPts val="1400"/>
              <a:buFont typeface="Viga"/>
              <a:buNone/>
              <a:defRPr>
                <a:latin typeface="Viga"/>
                <a:ea typeface="Viga"/>
                <a:cs typeface="Viga"/>
                <a:sym typeface="Viga"/>
              </a:defRPr>
            </a:lvl2pPr>
            <a:lvl3pPr lvl="2" algn="ctr">
              <a:lnSpc>
                <a:spcPct val="100000"/>
              </a:lnSpc>
              <a:spcBef>
                <a:spcPts val="0"/>
              </a:spcBef>
              <a:spcAft>
                <a:spcPts val="0"/>
              </a:spcAft>
              <a:buSzPts val="1400"/>
              <a:buFont typeface="Viga"/>
              <a:buNone/>
              <a:defRPr>
                <a:latin typeface="Viga"/>
                <a:ea typeface="Viga"/>
                <a:cs typeface="Viga"/>
                <a:sym typeface="Viga"/>
              </a:defRPr>
            </a:lvl3pPr>
            <a:lvl4pPr lvl="3" algn="ctr">
              <a:lnSpc>
                <a:spcPct val="100000"/>
              </a:lnSpc>
              <a:spcBef>
                <a:spcPts val="0"/>
              </a:spcBef>
              <a:spcAft>
                <a:spcPts val="0"/>
              </a:spcAft>
              <a:buSzPts val="1400"/>
              <a:buFont typeface="Viga"/>
              <a:buNone/>
              <a:defRPr>
                <a:latin typeface="Viga"/>
                <a:ea typeface="Viga"/>
                <a:cs typeface="Viga"/>
                <a:sym typeface="Viga"/>
              </a:defRPr>
            </a:lvl4pPr>
            <a:lvl5pPr lvl="4" algn="ctr">
              <a:lnSpc>
                <a:spcPct val="100000"/>
              </a:lnSpc>
              <a:spcBef>
                <a:spcPts val="0"/>
              </a:spcBef>
              <a:spcAft>
                <a:spcPts val="0"/>
              </a:spcAft>
              <a:buSzPts val="1400"/>
              <a:buFont typeface="Viga"/>
              <a:buNone/>
              <a:defRPr>
                <a:latin typeface="Viga"/>
                <a:ea typeface="Viga"/>
                <a:cs typeface="Viga"/>
                <a:sym typeface="Viga"/>
              </a:defRPr>
            </a:lvl5pPr>
            <a:lvl6pPr lvl="5" algn="ctr">
              <a:lnSpc>
                <a:spcPct val="100000"/>
              </a:lnSpc>
              <a:spcBef>
                <a:spcPts val="0"/>
              </a:spcBef>
              <a:spcAft>
                <a:spcPts val="0"/>
              </a:spcAft>
              <a:buSzPts val="1400"/>
              <a:buFont typeface="Viga"/>
              <a:buNone/>
              <a:defRPr>
                <a:latin typeface="Viga"/>
                <a:ea typeface="Viga"/>
                <a:cs typeface="Viga"/>
                <a:sym typeface="Viga"/>
              </a:defRPr>
            </a:lvl6pPr>
            <a:lvl7pPr lvl="6" algn="ctr">
              <a:lnSpc>
                <a:spcPct val="100000"/>
              </a:lnSpc>
              <a:spcBef>
                <a:spcPts val="0"/>
              </a:spcBef>
              <a:spcAft>
                <a:spcPts val="0"/>
              </a:spcAft>
              <a:buSzPts val="1400"/>
              <a:buFont typeface="Viga"/>
              <a:buNone/>
              <a:defRPr>
                <a:latin typeface="Viga"/>
                <a:ea typeface="Viga"/>
                <a:cs typeface="Viga"/>
                <a:sym typeface="Viga"/>
              </a:defRPr>
            </a:lvl7pPr>
            <a:lvl8pPr lvl="7" algn="ctr">
              <a:lnSpc>
                <a:spcPct val="100000"/>
              </a:lnSpc>
              <a:spcBef>
                <a:spcPts val="0"/>
              </a:spcBef>
              <a:spcAft>
                <a:spcPts val="0"/>
              </a:spcAft>
              <a:buSzPts val="1400"/>
              <a:buFont typeface="Viga"/>
              <a:buNone/>
              <a:defRPr>
                <a:latin typeface="Viga"/>
                <a:ea typeface="Viga"/>
                <a:cs typeface="Viga"/>
                <a:sym typeface="Viga"/>
              </a:defRPr>
            </a:lvl8pPr>
            <a:lvl9pPr lvl="8" algn="ctr">
              <a:lnSpc>
                <a:spcPct val="100000"/>
              </a:lnSpc>
              <a:spcBef>
                <a:spcPts val="0"/>
              </a:spcBef>
              <a:spcAft>
                <a:spcPts val="0"/>
              </a:spcAft>
              <a:buSzPts val="1400"/>
              <a:buFont typeface="Viga"/>
              <a:buNone/>
              <a:defRPr>
                <a:latin typeface="Viga"/>
                <a:ea typeface="Viga"/>
                <a:cs typeface="Viga"/>
                <a:sym typeface="Viga"/>
              </a:defRPr>
            </a:lvl9pPr>
          </a:lstStyle>
          <a:p>
            <a:endParaRPr/>
          </a:p>
        </p:txBody>
      </p:sp>
      <p:sp>
        <p:nvSpPr>
          <p:cNvPr id="35" name="Google Shape;35;p9"/>
          <p:cNvSpPr txBox="1">
            <a:spLocks noGrp="1"/>
          </p:cNvSpPr>
          <p:nvPr>
            <p:ph type="body" idx="2"/>
          </p:nvPr>
        </p:nvSpPr>
        <p:spPr>
          <a:xfrm>
            <a:off x="626625" y="2266850"/>
            <a:ext cx="2925900" cy="239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cxnSp>
        <p:nvCxnSpPr>
          <p:cNvPr id="36" name="Google Shape;36;p9"/>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37" name="Google Shape;37;p9"/>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gradFill>
          <a:gsLst>
            <a:gs pos="0">
              <a:schemeClr val="lt1"/>
            </a:gs>
            <a:gs pos="50000">
              <a:schemeClr val="lt1"/>
            </a:gs>
            <a:gs pos="100000">
              <a:schemeClr val="dk2"/>
            </a:gs>
          </a:gsLst>
          <a:lin ang="0" scaled="0"/>
        </a:gradFill>
        <a:effectLst/>
      </p:bgPr>
    </p:bg>
    <p:spTree>
      <p:nvGrpSpPr>
        <p:cNvPr id="1" name="Shape 94"/>
        <p:cNvGrpSpPr/>
        <p:nvPr/>
      </p:nvGrpSpPr>
      <p:grpSpPr>
        <a:xfrm>
          <a:off x="0" y="0"/>
          <a:ext cx="0" cy="0"/>
          <a:chOff x="0" y="0"/>
          <a:chExt cx="0" cy="0"/>
        </a:xfrm>
      </p:grpSpPr>
      <p:pic>
        <p:nvPicPr>
          <p:cNvPr id="95" name="Google Shape;95;p18"/>
          <p:cNvPicPr preferRelativeResize="0"/>
          <p:nvPr/>
        </p:nvPicPr>
        <p:blipFill>
          <a:blip r:embed="rId2">
            <a:alphaModFix amt="75000"/>
          </a:blip>
          <a:stretch>
            <a:fillRect/>
          </a:stretch>
        </p:blipFill>
        <p:spPr>
          <a:xfrm flipH="1">
            <a:off x="0" y="0"/>
            <a:ext cx="9144000" cy="5143500"/>
          </a:xfrm>
          <a:prstGeom prst="rect">
            <a:avLst/>
          </a:prstGeom>
          <a:noFill/>
          <a:ln>
            <a:noFill/>
          </a:ln>
        </p:spPr>
      </p:pic>
      <p:sp>
        <p:nvSpPr>
          <p:cNvPr id="96" name="Google Shape;96;p18"/>
          <p:cNvSpPr txBox="1">
            <a:spLocks noGrp="1"/>
          </p:cNvSpPr>
          <p:nvPr>
            <p:ph type="subTitle" idx="1"/>
          </p:nvPr>
        </p:nvSpPr>
        <p:spPr>
          <a:xfrm>
            <a:off x="1664854" y="1825100"/>
            <a:ext cx="26859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18"/>
          <p:cNvSpPr txBox="1">
            <a:spLocks noGrp="1"/>
          </p:cNvSpPr>
          <p:nvPr>
            <p:ph type="subTitle" idx="2"/>
          </p:nvPr>
        </p:nvSpPr>
        <p:spPr>
          <a:xfrm>
            <a:off x="5373029" y="1825100"/>
            <a:ext cx="26883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8"/>
          <p:cNvSpPr txBox="1">
            <a:spLocks noGrp="1"/>
          </p:cNvSpPr>
          <p:nvPr>
            <p:ph type="subTitle" idx="3"/>
          </p:nvPr>
        </p:nvSpPr>
        <p:spPr>
          <a:xfrm>
            <a:off x="1664854" y="3489100"/>
            <a:ext cx="26859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18"/>
          <p:cNvSpPr txBox="1">
            <a:spLocks noGrp="1"/>
          </p:cNvSpPr>
          <p:nvPr>
            <p:ph type="subTitle" idx="4"/>
          </p:nvPr>
        </p:nvSpPr>
        <p:spPr>
          <a:xfrm>
            <a:off x="5373029" y="3489100"/>
            <a:ext cx="26883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 name="Google Shape;100;p18"/>
          <p:cNvSpPr txBox="1">
            <a:spLocks noGrp="1"/>
          </p:cNvSpPr>
          <p:nvPr>
            <p:ph type="subTitle" idx="5"/>
          </p:nvPr>
        </p:nvSpPr>
        <p:spPr>
          <a:xfrm>
            <a:off x="1664854" y="1260000"/>
            <a:ext cx="26859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Exo 2"/>
                <a:ea typeface="Exo 2"/>
                <a:cs typeface="Exo 2"/>
                <a:sym typeface="Exo 2"/>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1" name="Google Shape;101;p18"/>
          <p:cNvSpPr txBox="1">
            <a:spLocks noGrp="1"/>
          </p:cNvSpPr>
          <p:nvPr>
            <p:ph type="subTitle" idx="6"/>
          </p:nvPr>
        </p:nvSpPr>
        <p:spPr>
          <a:xfrm>
            <a:off x="1664854" y="2924025"/>
            <a:ext cx="26859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Exo 2"/>
                <a:ea typeface="Exo 2"/>
                <a:cs typeface="Exo 2"/>
                <a:sym typeface="Exo 2"/>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2" name="Google Shape;102;p18"/>
          <p:cNvSpPr txBox="1">
            <a:spLocks noGrp="1"/>
          </p:cNvSpPr>
          <p:nvPr>
            <p:ph type="subTitle" idx="7"/>
          </p:nvPr>
        </p:nvSpPr>
        <p:spPr>
          <a:xfrm>
            <a:off x="5373003" y="1260000"/>
            <a:ext cx="2688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Exo 2"/>
                <a:ea typeface="Exo 2"/>
                <a:cs typeface="Exo 2"/>
                <a:sym typeface="Exo 2"/>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3" name="Google Shape;103;p18"/>
          <p:cNvSpPr txBox="1">
            <a:spLocks noGrp="1"/>
          </p:cNvSpPr>
          <p:nvPr>
            <p:ph type="subTitle" idx="8"/>
          </p:nvPr>
        </p:nvSpPr>
        <p:spPr>
          <a:xfrm>
            <a:off x="5373003" y="2924025"/>
            <a:ext cx="2688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Exo 2"/>
                <a:ea typeface="Exo 2"/>
                <a:cs typeface="Exo 2"/>
                <a:sym typeface="Exo 2"/>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4" name="Google Shape;10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05" name="Google Shape;105;p18"/>
          <p:cNvPicPr preferRelativeResize="0"/>
          <p:nvPr/>
        </p:nvPicPr>
        <p:blipFill rotWithShape="1">
          <a:blip r:embed="rId3">
            <a:alphaModFix/>
          </a:blip>
          <a:srcRect l="52635" t="39536"/>
          <a:stretch/>
        </p:blipFill>
        <p:spPr>
          <a:xfrm>
            <a:off x="8507000" y="0"/>
            <a:ext cx="635650" cy="2631998"/>
          </a:xfrm>
          <a:prstGeom prst="rect">
            <a:avLst/>
          </a:prstGeom>
          <a:noFill/>
          <a:ln>
            <a:noFill/>
          </a:ln>
        </p:spPr>
      </p:pic>
    </p:spTree>
    <p:extLst>
      <p:ext uri="{BB962C8B-B14F-4D97-AF65-F5344CB8AC3E}">
        <p14:creationId xmlns:p14="http://schemas.microsoft.com/office/powerpoint/2010/main" val="24865906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gradFill>
          <a:gsLst>
            <a:gs pos="0">
              <a:schemeClr val="lt1"/>
            </a:gs>
            <a:gs pos="50000">
              <a:schemeClr val="lt1"/>
            </a:gs>
            <a:gs pos="100000">
              <a:schemeClr val="dk2"/>
            </a:gs>
          </a:gsLst>
          <a:lin ang="10801400" scaled="0"/>
        </a:gradFill>
        <a:effectLst/>
      </p:bgPr>
    </p:bg>
    <p:spTree>
      <p:nvGrpSpPr>
        <p:cNvPr id="1" name="Shape 106"/>
        <p:cNvGrpSpPr/>
        <p:nvPr/>
      </p:nvGrpSpPr>
      <p:grpSpPr>
        <a:xfrm>
          <a:off x="0" y="0"/>
          <a:ext cx="0" cy="0"/>
          <a:chOff x="0" y="0"/>
          <a:chExt cx="0" cy="0"/>
        </a:xfrm>
      </p:grpSpPr>
      <p:pic>
        <p:nvPicPr>
          <p:cNvPr id="107" name="Google Shape;107;p19"/>
          <p:cNvPicPr preferRelativeResize="0"/>
          <p:nvPr/>
        </p:nvPicPr>
        <p:blipFill>
          <a:blip r:embed="rId2">
            <a:alphaModFix amt="75000"/>
          </a:blip>
          <a:stretch>
            <a:fillRect/>
          </a:stretch>
        </p:blipFill>
        <p:spPr>
          <a:xfrm flipH="1">
            <a:off x="0" y="0"/>
            <a:ext cx="9144000" cy="5143500"/>
          </a:xfrm>
          <a:prstGeom prst="rect">
            <a:avLst/>
          </a:prstGeom>
          <a:noFill/>
          <a:ln>
            <a:noFill/>
          </a:ln>
        </p:spPr>
      </p:pic>
      <p:sp>
        <p:nvSpPr>
          <p:cNvPr id="108" name="Google Shape;108;p19"/>
          <p:cNvSpPr txBox="1">
            <a:spLocks noGrp="1"/>
          </p:cNvSpPr>
          <p:nvPr>
            <p:ph type="subTitle" idx="1"/>
          </p:nvPr>
        </p:nvSpPr>
        <p:spPr>
          <a:xfrm>
            <a:off x="954356" y="171015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19"/>
          <p:cNvSpPr txBox="1">
            <a:spLocks noGrp="1"/>
          </p:cNvSpPr>
          <p:nvPr>
            <p:ph type="subTitle" idx="2"/>
          </p:nvPr>
        </p:nvSpPr>
        <p:spPr>
          <a:xfrm>
            <a:off x="3579000"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 name="Google Shape;110;p19"/>
          <p:cNvSpPr txBox="1">
            <a:spLocks noGrp="1"/>
          </p:cNvSpPr>
          <p:nvPr>
            <p:ph type="subTitle" idx="3"/>
          </p:nvPr>
        </p:nvSpPr>
        <p:spPr>
          <a:xfrm>
            <a:off x="954356"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9"/>
          <p:cNvSpPr txBox="1">
            <a:spLocks noGrp="1"/>
          </p:cNvSpPr>
          <p:nvPr>
            <p:ph type="subTitle" idx="4"/>
          </p:nvPr>
        </p:nvSpPr>
        <p:spPr>
          <a:xfrm>
            <a:off x="3579000"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19"/>
          <p:cNvSpPr txBox="1">
            <a:spLocks noGrp="1"/>
          </p:cNvSpPr>
          <p:nvPr>
            <p:ph type="subTitle" idx="5"/>
          </p:nvPr>
        </p:nvSpPr>
        <p:spPr>
          <a:xfrm>
            <a:off x="6203644"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19"/>
          <p:cNvSpPr txBox="1">
            <a:spLocks noGrp="1"/>
          </p:cNvSpPr>
          <p:nvPr>
            <p:ph type="subTitle" idx="6"/>
          </p:nvPr>
        </p:nvSpPr>
        <p:spPr>
          <a:xfrm>
            <a:off x="6203644"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4" name="Google Shape;114;p19"/>
          <p:cNvSpPr txBox="1">
            <a:spLocks noGrp="1"/>
          </p:cNvSpPr>
          <p:nvPr>
            <p:ph type="subTitle" idx="7"/>
          </p:nvPr>
        </p:nvSpPr>
        <p:spPr>
          <a:xfrm>
            <a:off x="954356" y="1060275"/>
            <a:ext cx="1984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xo 2"/>
              <a:buNone/>
              <a:defRPr sz="1800" b="1">
                <a:solidFill>
                  <a:schemeClr val="dk1"/>
                </a:solidFill>
                <a:latin typeface="Exo 2"/>
                <a:ea typeface="Exo 2"/>
                <a:cs typeface="Exo 2"/>
                <a:sym typeface="Exo 2"/>
              </a:defRPr>
            </a:lvl1pPr>
            <a:lvl2pPr lvl="1" algn="ctr" rtl="0">
              <a:lnSpc>
                <a:spcPct val="100000"/>
              </a:lnSpc>
              <a:spcBef>
                <a:spcPts val="0"/>
              </a:spcBef>
              <a:spcAft>
                <a:spcPts val="0"/>
              </a:spcAft>
              <a:buSzPts val="2400"/>
              <a:buFont typeface="Exo 2"/>
              <a:buNone/>
              <a:defRPr sz="2400" b="1">
                <a:latin typeface="Exo 2"/>
                <a:ea typeface="Exo 2"/>
                <a:cs typeface="Exo 2"/>
                <a:sym typeface="Exo 2"/>
              </a:defRPr>
            </a:lvl2pPr>
            <a:lvl3pPr lvl="2" algn="ctr" rtl="0">
              <a:lnSpc>
                <a:spcPct val="100000"/>
              </a:lnSpc>
              <a:spcBef>
                <a:spcPts val="0"/>
              </a:spcBef>
              <a:spcAft>
                <a:spcPts val="0"/>
              </a:spcAft>
              <a:buSzPts val="2400"/>
              <a:buFont typeface="Exo 2"/>
              <a:buNone/>
              <a:defRPr sz="2400" b="1">
                <a:latin typeface="Exo 2"/>
                <a:ea typeface="Exo 2"/>
                <a:cs typeface="Exo 2"/>
                <a:sym typeface="Exo 2"/>
              </a:defRPr>
            </a:lvl3pPr>
            <a:lvl4pPr lvl="3" algn="ctr" rtl="0">
              <a:lnSpc>
                <a:spcPct val="100000"/>
              </a:lnSpc>
              <a:spcBef>
                <a:spcPts val="0"/>
              </a:spcBef>
              <a:spcAft>
                <a:spcPts val="0"/>
              </a:spcAft>
              <a:buSzPts val="2400"/>
              <a:buFont typeface="Exo 2"/>
              <a:buNone/>
              <a:defRPr sz="2400" b="1">
                <a:latin typeface="Exo 2"/>
                <a:ea typeface="Exo 2"/>
                <a:cs typeface="Exo 2"/>
                <a:sym typeface="Exo 2"/>
              </a:defRPr>
            </a:lvl4pPr>
            <a:lvl5pPr lvl="4" algn="ctr" rtl="0">
              <a:lnSpc>
                <a:spcPct val="100000"/>
              </a:lnSpc>
              <a:spcBef>
                <a:spcPts val="0"/>
              </a:spcBef>
              <a:spcAft>
                <a:spcPts val="0"/>
              </a:spcAft>
              <a:buSzPts val="2400"/>
              <a:buFont typeface="Exo 2"/>
              <a:buNone/>
              <a:defRPr sz="2400" b="1">
                <a:latin typeface="Exo 2"/>
                <a:ea typeface="Exo 2"/>
                <a:cs typeface="Exo 2"/>
                <a:sym typeface="Exo 2"/>
              </a:defRPr>
            </a:lvl5pPr>
            <a:lvl6pPr lvl="5" algn="ctr" rtl="0">
              <a:lnSpc>
                <a:spcPct val="100000"/>
              </a:lnSpc>
              <a:spcBef>
                <a:spcPts val="0"/>
              </a:spcBef>
              <a:spcAft>
                <a:spcPts val="0"/>
              </a:spcAft>
              <a:buSzPts val="2400"/>
              <a:buFont typeface="Exo 2"/>
              <a:buNone/>
              <a:defRPr sz="2400" b="1">
                <a:latin typeface="Exo 2"/>
                <a:ea typeface="Exo 2"/>
                <a:cs typeface="Exo 2"/>
                <a:sym typeface="Exo 2"/>
              </a:defRPr>
            </a:lvl6pPr>
            <a:lvl7pPr lvl="6" algn="ctr" rtl="0">
              <a:lnSpc>
                <a:spcPct val="100000"/>
              </a:lnSpc>
              <a:spcBef>
                <a:spcPts val="0"/>
              </a:spcBef>
              <a:spcAft>
                <a:spcPts val="0"/>
              </a:spcAft>
              <a:buSzPts val="2400"/>
              <a:buFont typeface="Exo 2"/>
              <a:buNone/>
              <a:defRPr sz="2400" b="1">
                <a:latin typeface="Exo 2"/>
                <a:ea typeface="Exo 2"/>
                <a:cs typeface="Exo 2"/>
                <a:sym typeface="Exo 2"/>
              </a:defRPr>
            </a:lvl7pPr>
            <a:lvl8pPr lvl="7" algn="ctr" rtl="0">
              <a:lnSpc>
                <a:spcPct val="100000"/>
              </a:lnSpc>
              <a:spcBef>
                <a:spcPts val="0"/>
              </a:spcBef>
              <a:spcAft>
                <a:spcPts val="0"/>
              </a:spcAft>
              <a:buSzPts val="2400"/>
              <a:buFont typeface="Exo 2"/>
              <a:buNone/>
              <a:defRPr sz="2400" b="1">
                <a:latin typeface="Exo 2"/>
                <a:ea typeface="Exo 2"/>
                <a:cs typeface="Exo 2"/>
                <a:sym typeface="Exo 2"/>
              </a:defRPr>
            </a:lvl8pPr>
            <a:lvl9pPr lvl="8" algn="ctr" rtl="0">
              <a:lnSpc>
                <a:spcPct val="100000"/>
              </a:lnSpc>
              <a:spcBef>
                <a:spcPts val="0"/>
              </a:spcBef>
              <a:spcAft>
                <a:spcPts val="0"/>
              </a:spcAft>
              <a:buSzPts val="2400"/>
              <a:buFont typeface="Exo 2"/>
              <a:buNone/>
              <a:defRPr sz="2400" b="1">
                <a:latin typeface="Exo 2"/>
                <a:ea typeface="Exo 2"/>
                <a:cs typeface="Exo 2"/>
                <a:sym typeface="Exo 2"/>
              </a:defRPr>
            </a:lvl9pPr>
          </a:lstStyle>
          <a:p>
            <a:endParaRPr/>
          </a:p>
        </p:txBody>
      </p:sp>
      <p:sp>
        <p:nvSpPr>
          <p:cNvPr id="115" name="Google Shape;115;p19"/>
          <p:cNvSpPr txBox="1">
            <a:spLocks noGrp="1"/>
          </p:cNvSpPr>
          <p:nvPr>
            <p:ph type="subTitle" idx="8"/>
          </p:nvPr>
        </p:nvSpPr>
        <p:spPr>
          <a:xfrm>
            <a:off x="3579000" y="1060284"/>
            <a:ext cx="1984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xo 2"/>
              <a:buNone/>
              <a:defRPr sz="1800" b="1">
                <a:solidFill>
                  <a:schemeClr val="dk1"/>
                </a:solidFill>
                <a:latin typeface="Exo 2"/>
                <a:ea typeface="Exo 2"/>
                <a:cs typeface="Exo 2"/>
                <a:sym typeface="Exo 2"/>
              </a:defRPr>
            </a:lvl1pPr>
            <a:lvl2pPr lvl="1" algn="ctr" rtl="0">
              <a:lnSpc>
                <a:spcPct val="100000"/>
              </a:lnSpc>
              <a:spcBef>
                <a:spcPts val="0"/>
              </a:spcBef>
              <a:spcAft>
                <a:spcPts val="0"/>
              </a:spcAft>
              <a:buSzPts val="2400"/>
              <a:buFont typeface="Exo 2"/>
              <a:buNone/>
              <a:defRPr sz="2400" b="1">
                <a:latin typeface="Exo 2"/>
                <a:ea typeface="Exo 2"/>
                <a:cs typeface="Exo 2"/>
                <a:sym typeface="Exo 2"/>
              </a:defRPr>
            </a:lvl2pPr>
            <a:lvl3pPr lvl="2" algn="ctr" rtl="0">
              <a:lnSpc>
                <a:spcPct val="100000"/>
              </a:lnSpc>
              <a:spcBef>
                <a:spcPts val="0"/>
              </a:spcBef>
              <a:spcAft>
                <a:spcPts val="0"/>
              </a:spcAft>
              <a:buSzPts val="2400"/>
              <a:buFont typeface="Exo 2"/>
              <a:buNone/>
              <a:defRPr sz="2400" b="1">
                <a:latin typeface="Exo 2"/>
                <a:ea typeface="Exo 2"/>
                <a:cs typeface="Exo 2"/>
                <a:sym typeface="Exo 2"/>
              </a:defRPr>
            </a:lvl3pPr>
            <a:lvl4pPr lvl="3" algn="ctr" rtl="0">
              <a:lnSpc>
                <a:spcPct val="100000"/>
              </a:lnSpc>
              <a:spcBef>
                <a:spcPts val="0"/>
              </a:spcBef>
              <a:spcAft>
                <a:spcPts val="0"/>
              </a:spcAft>
              <a:buSzPts val="2400"/>
              <a:buFont typeface="Exo 2"/>
              <a:buNone/>
              <a:defRPr sz="2400" b="1">
                <a:latin typeface="Exo 2"/>
                <a:ea typeface="Exo 2"/>
                <a:cs typeface="Exo 2"/>
                <a:sym typeface="Exo 2"/>
              </a:defRPr>
            </a:lvl4pPr>
            <a:lvl5pPr lvl="4" algn="ctr" rtl="0">
              <a:lnSpc>
                <a:spcPct val="100000"/>
              </a:lnSpc>
              <a:spcBef>
                <a:spcPts val="0"/>
              </a:spcBef>
              <a:spcAft>
                <a:spcPts val="0"/>
              </a:spcAft>
              <a:buSzPts val="2400"/>
              <a:buFont typeface="Exo 2"/>
              <a:buNone/>
              <a:defRPr sz="2400" b="1">
                <a:latin typeface="Exo 2"/>
                <a:ea typeface="Exo 2"/>
                <a:cs typeface="Exo 2"/>
                <a:sym typeface="Exo 2"/>
              </a:defRPr>
            </a:lvl5pPr>
            <a:lvl6pPr lvl="5" algn="ctr" rtl="0">
              <a:lnSpc>
                <a:spcPct val="100000"/>
              </a:lnSpc>
              <a:spcBef>
                <a:spcPts val="0"/>
              </a:spcBef>
              <a:spcAft>
                <a:spcPts val="0"/>
              </a:spcAft>
              <a:buSzPts val="2400"/>
              <a:buFont typeface="Exo 2"/>
              <a:buNone/>
              <a:defRPr sz="2400" b="1">
                <a:latin typeface="Exo 2"/>
                <a:ea typeface="Exo 2"/>
                <a:cs typeface="Exo 2"/>
                <a:sym typeface="Exo 2"/>
              </a:defRPr>
            </a:lvl6pPr>
            <a:lvl7pPr lvl="6" algn="ctr" rtl="0">
              <a:lnSpc>
                <a:spcPct val="100000"/>
              </a:lnSpc>
              <a:spcBef>
                <a:spcPts val="0"/>
              </a:spcBef>
              <a:spcAft>
                <a:spcPts val="0"/>
              </a:spcAft>
              <a:buSzPts val="2400"/>
              <a:buFont typeface="Exo 2"/>
              <a:buNone/>
              <a:defRPr sz="2400" b="1">
                <a:latin typeface="Exo 2"/>
                <a:ea typeface="Exo 2"/>
                <a:cs typeface="Exo 2"/>
                <a:sym typeface="Exo 2"/>
              </a:defRPr>
            </a:lvl7pPr>
            <a:lvl8pPr lvl="7" algn="ctr" rtl="0">
              <a:lnSpc>
                <a:spcPct val="100000"/>
              </a:lnSpc>
              <a:spcBef>
                <a:spcPts val="0"/>
              </a:spcBef>
              <a:spcAft>
                <a:spcPts val="0"/>
              </a:spcAft>
              <a:buSzPts val="2400"/>
              <a:buFont typeface="Exo 2"/>
              <a:buNone/>
              <a:defRPr sz="2400" b="1">
                <a:latin typeface="Exo 2"/>
                <a:ea typeface="Exo 2"/>
                <a:cs typeface="Exo 2"/>
                <a:sym typeface="Exo 2"/>
              </a:defRPr>
            </a:lvl8pPr>
            <a:lvl9pPr lvl="8" algn="ctr" rtl="0">
              <a:lnSpc>
                <a:spcPct val="100000"/>
              </a:lnSpc>
              <a:spcBef>
                <a:spcPts val="0"/>
              </a:spcBef>
              <a:spcAft>
                <a:spcPts val="0"/>
              </a:spcAft>
              <a:buSzPts val="2400"/>
              <a:buFont typeface="Exo 2"/>
              <a:buNone/>
              <a:defRPr sz="2400" b="1">
                <a:latin typeface="Exo 2"/>
                <a:ea typeface="Exo 2"/>
                <a:cs typeface="Exo 2"/>
                <a:sym typeface="Exo 2"/>
              </a:defRPr>
            </a:lvl9pPr>
          </a:lstStyle>
          <a:p>
            <a:endParaRPr/>
          </a:p>
        </p:txBody>
      </p:sp>
      <p:sp>
        <p:nvSpPr>
          <p:cNvPr id="116" name="Google Shape;116;p19"/>
          <p:cNvSpPr txBox="1">
            <a:spLocks noGrp="1"/>
          </p:cNvSpPr>
          <p:nvPr>
            <p:ph type="subTitle" idx="9"/>
          </p:nvPr>
        </p:nvSpPr>
        <p:spPr>
          <a:xfrm>
            <a:off x="6203644" y="1060284"/>
            <a:ext cx="1984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xo 2"/>
              <a:buNone/>
              <a:defRPr sz="1800" b="1">
                <a:solidFill>
                  <a:schemeClr val="dk1"/>
                </a:solidFill>
                <a:latin typeface="Exo 2"/>
                <a:ea typeface="Exo 2"/>
                <a:cs typeface="Exo 2"/>
                <a:sym typeface="Exo 2"/>
              </a:defRPr>
            </a:lvl1pPr>
            <a:lvl2pPr lvl="1" algn="ctr" rtl="0">
              <a:lnSpc>
                <a:spcPct val="100000"/>
              </a:lnSpc>
              <a:spcBef>
                <a:spcPts val="0"/>
              </a:spcBef>
              <a:spcAft>
                <a:spcPts val="0"/>
              </a:spcAft>
              <a:buSzPts val="2400"/>
              <a:buFont typeface="Exo 2"/>
              <a:buNone/>
              <a:defRPr sz="2400" b="1">
                <a:latin typeface="Exo 2"/>
                <a:ea typeface="Exo 2"/>
                <a:cs typeface="Exo 2"/>
                <a:sym typeface="Exo 2"/>
              </a:defRPr>
            </a:lvl2pPr>
            <a:lvl3pPr lvl="2" algn="ctr" rtl="0">
              <a:lnSpc>
                <a:spcPct val="100000"/>
              </a:lnSpc>
              <a:spcBef>
                <a:spcPts val="0"/>
              </a:spcBef>
              <a:spcAft>
                <a:spcPts val="0"/>
              </a:spcAft>
              <a:buSzPts val="2400"/>
              <a:buFont typeface="Exo 2"/>
              <a:buNone/>
              <a:defRPr sz="2400" b="1">
                <a:latin typeface="Exo 2"/>
                <a:ea typeface="Exo 2"/>
                <a:cs typeface="Exo 2"/>
                <a:sym typeface="Exo 2"/>
              </a:defRPr>
            </a:lvl3pPr>
            <a:lvl4pPr lvl="3" algn="ctr" rtl="0">
              <a:lnSpc>
                <a:spcPct val="100000"/>
              </a:lnSpc>
              <a:spcBef>
                <a:spcPts val="0"/>
              </a:spcBef>
              <a:spcAft>
                <a:spcPts val="0"/>
              </a:spcAft>
              <a:buSzPts val="2400"/>
              <a:buFont typeface="Exo 2"/>
              <a:buNone/>
              <a:defRPr sz="2400" b="1">
                <a:latin typeface="Exo 2"/>
                <a:ea typeface="Exo 2"/>
                <a:cs typeface="Exo 2"/>
                <a:sym typeface="Exo 2"/>
              </a:defRPr>
            </a:lvl4pPr>
            <a:lvl5pPr lvl="4" algn="ctr" rtl="0">
              <a:lnSpc>
                <a:spcPct val="100000"/>
              </a:lnSpc>
              <a:spcBef>
                <a:spcPts val="0"/>
              </a:spcBef>
              <a:spcAft>
                <a:spcPts val="0"/>
              </a:spcAft>
              <a:buSzPts val="2400"/>
              <a:buFont typeface="Exo 2"/>
              <a:buNone/>
              <a:defRPr sz="2400" b="1">
                <a:latin typeface="Exo 2"/>
                <a:ea typeface="Exo 2"/>
                <a:cs typeface="Exo 2"/>
                <a:sym typeface="Exo 2"/>
              </a:defRPr>
            </a:lvl5pPr>
            <a:lvl6pPr lvl="5" algn="ctr" rtl="0">
              <a:lnSpc>
                <a:spcPct val="100000"/>
              </a:lnSpc>
              <a:spcBef>
                <a:spcPts val="0"/>
              </a:spcBef>
              <a:spcAft>
                <a:spcPts val="0"/>
              </a:spcAft>
              <a:buSzPts val="2400"/>
              <a:buFont typeface="Exo 2"/>
              <a:buNone/>
              <a:defRPr sz="2400" b="1">
                <a:latin typeface="Exo 2"/>
                <a:ea typeface="Exo 2"/>
                <a:cs typeface="Exo 2"/>
                <a:sym typeface="Exo 2"/>
              </a:defRPr>
            </a:lvl6pPr>
            <a:lvl7pPr lvl="6" algn="ctr" rtl="0">
              <a:lnSpc>
                <a:spcPct val="100000"/>
              </a:lnSpc>
              <a:spcBef>
                <a:spcPts val="0"/>
              </a:spcBef>
              <a:spcAft>
                <a:spcPts val="0"/>
              </a:spcAft>
              <a:buSzPts val="2400"/>
              <a:buFont typeface="Exo 2"/>
              <a:buNone/>
              <a:defRPr sz="2400" b="1">
                <a:latin typeface="Exo 2"/>
                <a:ea typeface="Exo 2"/>
                <a:cs typeface="Exo 2"/>
                <a:sym typeface="Exo 2"/>
              </a:defRPr>
            </a:lvl7pPr>
            <a:lvl8pPr lvl="7" algn="ctr" rtl="0">
              <a:lnSpc>
                <a:spcPct val="100000"/>
              </a:lnSpc>
              <a:spcBef>
                <a:spcPts val="0"/>
              </a:spcBef>
              <a:spcAft>
                <a:spcPts val="0"/>
              </a:spcAft>
              <a:buSzPts val="2400"/>
              <a:buFont typeface="Exo 2"/>
              <a:buNone/>
              <a:defRPr sz="2400" b="1">
                <a:latin typeface="Exo 2"/>
                <a:ea typeface="Exo 2"/>
                <a:cs typeface="Exo 2"/>
                <a:sym typeface="Exo 2"/>
              </a:defRPr>
            </a:lvl8pPr>
            <a:lvl9pPr lvl="8" algn="ctr" rtl="0">
              <a:lnSpc>
                <a:spcPct val="100000"/>
              </a:lnSpc>
              <a:spcBef>
                <a:spcPts val="0"/>
              </a:spcBef>
              <a:spcAft>
                <a:spcPts val="0"/>
              </a:spcAft>
              <a:buSzPts val="2400"/>
              <a:buFont typeface="Exo 2"/>
              <a:buNone/>
              <a:defRPr sz="2400" b="1">
                <a:latin typeface="Exo 2"/>
                <a:ea typeface="Exo 2"/>
                <a:cs typeface="Exo 2"/>
                <a:sym typeface="Exo 2"/>
              </a:defRPr>
            </a:lvl9pPr>
          </a:lstStyle>
          <a:p>
            <a:endParaRPr/>
          </a:p>
        </p:txBody>
      </p:sp>
      <p:sp>
        <p:nvSpPr>
          <p:cNvPr id="117" name="Google Shape;117;p19"/>
          <p:cNvSpPr txBox="1">
            <a:spLocks noGrp="1"/>
          </p:cNvSpPr>
          <p:nvPr>
            <p:ph type="subTitle" idx="13"/>
          </p:nvPr>
        </p:nvSpPr>
        <p:spPr>
          <a:xfrm>
            <a:off x="954356" y="2845800"/>
            <a:ext cx="19860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xo 2"/>
              <a:buNone/>
              <a:defRPr sz="1800" b="1">
                <a:solidFill>
                  <a:schemeClr val="dk1"/>
                </a:solidFill>
                <a:latin typeface="Exo 2"/>
                <a:ea typeface="Exo 2"/>
                <a:cs typeface="Exo 2"/>
                <a:sym typeface="Exo 2"/>
              </a:defRPr>
            </a:lvl1pPr>
            <a:lvl2pPr lvl="1" algn="ctr" rtl="0">
              <a:lnSpc>
                <a:spcPct val="100000"/>
              </a:lnSpc>
              <a:spcBef>
                <a:spcPts val="0"/>
              </a:spcBef>
              <a:spcAft>
                <a:spcPts val="0"/>
              </a:spcAft>
              <a:buSzPts val="2400"/>
              <a:buFont typeface="Exo 2"/>
              <a:buNone/>
              <a:defRPr sz="2400" b="1">
                <a:latin typeface="Exo 2"/>
                <a:ea typeface="Exo 2"/>
                <a:cs typeface="Exo 2"/>
                <a:sym typeface="Exo 2"/>
              </a:defRPr>
            </a:lvl2pPr>
            <a:lvl3pPr lvl="2" algn="ctr" rtl="0">
              <a:lnSpc>
                <a:spcPct val="100000"/>
              </a:lnSpc>
              <a:spcBef>
                <a:spcPts val="0"/>
              </a:spcBef>
              <a:spcAft>
                <a:spcPts val="0"/>
              </a:spcAft>
              <a:buSzPts val="2400"/>
              <a:buFont typeface="Exo 2"/>
              <a:buNone/>
              <a:defRPr sz="2400" b="1">
                <a:latin typeface="Exo 2"/>
                <a:ea typeface="Exo 2"/>
                <a:cs typeface="Exo 2"/>
                <a:sym typeface="Exo 2"/>
              </a:defRPr>
            </a:lvl3pPr>
            <a:lvl4pPr lvl="3" algn="ctr" rtl="0">
              <a:lnSpc>
                <a:spcPct val="100000"/>
              </a:lnSpc>
              <a:spcBef>
                <a:spcPts val="0"/>
              </a:spcBef>
              <a:spcAft>
                <a:spcPts val="0"/>
              </a:spcAft>
              <a:buSzPts val="2400"/>
              <a:buFont typeface="Exo 2"/>
              <a:buNone/>
              <a:defRPr sz="2400" b="1">
                <a:latin typeface="Exo 2"/>
                <a:ea typeface="Exo 2"/>
                <a:cs typeface="Exo 2"/>
                <a:sym typeface="Exo 2"/>
              </a:defRPr>
            </a:lvl4pPr>
            <a:lvl5pPr lvl="4" algn="ctr" rtl="0">
              <a:lnSpc>
                <a:spcPct val="100000"/>
              </a:lnSpc>
              <a:spcBef>
                <a:spcPts val="0"/>
              </a:spcBef>
              <a:spcAft>
                <a:spcPts val="0"/>
              </a:spcAft>
              <a:buSzPts val="2400"/>
              <a:buFont typeface="Exo 2"/>
              <a:buNone/>
              <a:defRPr sz="2400" b="1">
                <a:latin typeface="Exo 2"/>
                <a:ea typeface="Exo 2"/>
                <a:cs typeface="Exo 2"/>
                <a:sym typeface="Exo 2"/>
              </a:defRPr>
            </a:lvl5pPr>
            <a:lvl6pPr lvl="5" algn="ctr" rtl="0">
              <a:lnSpc>
                <a:spcPct val="100000"/>
              </a:lnSpc>
              <a:spcBef>
                <a:spcPts val="0"/>
              </a:spcBef>
              <a:spcAft>
                <a:spcPts val="0"/>
              </a:spcAft>
              <a:buSzPts val="2400"/>
              <a:buFont typeface="Exo 2"/>
              <a:buNone/>
              <a:defRPr sz="2400" b="1">
                <a:latin typeface="Exo 2"/>
                <a:ea typeface="Exo 2"/>
                <a:cs typeface="Exo 2"/>
                <a:sym typeface="Exo 2"/>
              </a:defRPr>
            </a:lvl6pPr>
            <a:lvl7pPr lvl="6" algn="ctr" rtl="0">
              <a:lnSpc>
                <a:spcPct val="100000"/>
              </a:lnSpc>
              <a:spcBef>
                <a:spcPts val="0"/>
              </a:spcBef>
              <a:spcAft>
                <a:spcPts val="0"/>
              </a:spcAft>
              <a:buSzPts val="2400"/>
              <a:buFont typeface="Exo 2"/>
              <a:buNone/>
              <a:defRPr sz="2400" b="1">
                <a:latin typeface="Exo 2"/>
                <a:ea typeface="Exo 2"/>
                <a:cs typeface="Exo 2"/>
                <a:sym typeface="Exo 2"/>
              </a:defRPr>
            </a:lvl7pPr>
            <a:lvl8pPr lvl="7" algn="ctr" rtl="0">
              <a:lnSpc>
                <a:spcPct val="100000"/>
              </a:lnSpc>
              <a:spcBef>
                <a:spcPts val="0"/>
              </a:spcBef>
              <a:spcAft>
                <a:spcPts val="0"/>
              </a:spcAft>
              <a:buSzPts val="2400"/>
              <a:buFont typeface="Exo 2"/>
              <a:buNone/>
              <a:defRPr sz="2400" b="1">
                <a:latin typeface="Exo 2"/>
                <a:ea typeface="Exo 2"/>
                <a:cs typeface="Exo 2"/>
                <a:sym typeface="Exo 2"/>
              </a:defRPr>
            </a:lvl8pPr>
            <a:lvl9pPr lvl="8" algn="ctr" rtl="0">
              <a:lnSpc>
                <a:spcPct val="100000"/>
              </a:lnSpc>
              <a:spcBef>
                <a:spcPts val="0"/>
              </a:spcBef>
              <a:spcAft>
                <a:spcPts val="0"/>
              </a:spcAft>
              <a:buSzPts val="2400"/>
              <a:buFont typeface="Exo 2"/>
              <a:buNone/>
              <a:defRPr sz="2400" b="1">
                <a:latin typeface="Exo 2"/>
                <a:ea typeface="Exo 2"/>
                <a:cs typeface="Exo 2"/>
                <a:sym typeface="Exo 2"/>
              </a:defRPr>
            </a:lvl9pPr>
          </a:lstStyle>
          <a:p>
            <a:endParaRPr/>
          </a:p>
        </p:txBody>
      </p:sp>
      <p:sp>
        <p:nvSpPr>
          <p:cNvPr id="118" name="Google Shape;118;p19"/>
          <p:cNvSpPr txBox="1">
            <a:spLocks noGrp="1"/>
          </p:cNvSpPr>
          <p:nvPr>
            <p:ph type="subTitle" idx="14"/>
          </p:nvPr>
        </p:nvSpPr>
        <p:spPr>
          <a:xfrm>
            <a:off x="3579000" y="2845800"/>
            <a:ext cx="1984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xo 2"/>
              <a:buNone/>
              <a:defRPr sz="1800" b="1">
                <a:solidFill>
                  <a:schemeClr val="dk1"/>
                </a:solidFill>
                <a:latin typeface="Exo 2"/>
                <a:ea typeface="Exo 2"/>
                <a:cs typeface="Exo 2"/>
                <a:sym typeface="Exo 2"/>
              </a:defRPr>
            </a:lvl1pPr>
            <a:lvl2pPr lvl="1" algn="ctr" rtl="0">
              <a:lnSpc>
                <a:spcPct val="100000"/>
              </a:lnSpc>
              <a:spcBef>
                <a:spcPts val="0"/>
              </a:spcBef>
              <a:spcAft>
                <a:spcPts val="0"/>
              </a:spcAft>
              <a:buSzPts val="2400"/>
              <a:buFont typeface="Exo 2"/>
              <a:buNone/>
              <a:defRPr sz="2400" b="1">
                <a:latin typeface="Exo 2"/>
                <a:ea typeface="Exo 2"/>
                <a:cs typeface="Exo 2"/>
                <a:sym typeface="Exo 2"/>
              </a:defRPr>
            </a:lvl2pPr>
            <a:lvl3pPr lvl="2" algn="ctr" rtl="0">
              <a:lnSpc>
                <a:spcPct val="100000"/>
              </a:lnSpc>
              <a:spcBef>
                <a:spcPts val="0"/>
              </a:spcBef>
              <a:spcAft>
                <a:spcPts val="0"/>
              </a:spcAft>
              <a:buSzPts val="2400"/>
              <a:buFont typeface="Exo 2"/>
              <a:buNone/>
              <a:defRPr sz="2400" b="1">
                <a:latin typeface="Exo 2"/>
                <a:ea typeface="Exo 2"/>
                <a:cs typeface="Exo 2"/>
                <a:sym typeface="Exo 2"/>
              </a:defRPr>
            </a:lvl3pPr>
            <a:lvl4pPr lvl="3" algn="ctr" rtl="0">
              <a:lnSpc>
                <a:spcPct val="100000"/>
              </a:lnSpc>
              <a:spcBef>
                <a:spcPts val="0"/>
              </a:spcBef>
              <a:spcAft>
                <a:spcPts val="0"/>
              </a:spcAft>
              <a:buSzPts val="2400"/>
              <a:buFont typeface="Exo 2"/>
              <a:buNone/>
              <a:defRPr sz="2400" b="1">
                <a:latin typeface="Exo 2"/>
                <a:ea typeface="Exo 2"/>
                <a:cs typeface="Exo 2"/>
                <a:sym typeface="Exo 2"/>
              </a:defRPr>
            </a:lvl4pPr>
            <a:lvl5pPr lvl="4" algn="ctr" rtl="0">
              <a:lnSpc>
                <a:spcPct val="100000"/>
              </a:lnSpc>
              <a:spcBef>
                <a:spcPts val="0"/>
              </a:spcBef>
              <a:spcAft>
                <a:spcPts val="0"/>
              </a:spcAft>
              <a:buSzPts val="2400"/>
              <a:buFont typeface="Exo 2"/>
              <a:buNone/>
              <a:defRPr sz="2400" b="1">
                <a:latin typeface="Exo 2"/>
                <a:ea typeface="Exo 2"/>
                <a:cs typeface="Exo 2"/>
                <a:sym typeface="Exo 2"/>
              </a:defRPr>
            </a:lvl5pPr>
            <a:lvl6pPr lvl="5" algn="ctr" rtl="0">
              <a:lnSpc>
                <a:spcPct val="100000"/>
              </a:lnSpc>
              <a:spcBef>
                <a:spcPts val="0"/>
              </a:spcBef>
              <a:spcAft>
                <a:spcPts val="0"/>
              </a:spcAft>
              <a:buSzPts val="2400"/>
              <a:buFont typeface="Exo 2"/>
              <a:buNone/>
              <a:defRPr sz="2400" b="1">
                <a:latin typeface="Exo 2"/>
                <a:ea typeface="Exo 2"/>
                <a:cs typeface="Exo 2"/>
                <a:sym typeface="Exo 2"/>
              </a:defRPr>
            </a:lvl6pPr>
            <a:lvl7pPr lvl="6" algn="ctr" rtl="0">
              <a:lnSpc>
                <a:spcPct val="100000"/>
              </a:lnSpc>
              <a:spcBef>
                <a:spcPts val="0"/>
              </a:spcBef>
              <a:spcAft>
                <a:spcPts val="0"/>
              </a:spcAft>
              <a:buSzPts val="2400"/>
              <a:buFont typeface="Exo 2"/>
              <a:buNone/>
              <a:defRPr sz="2400" b="1">
                <a:latin typeface="Exo 2"/>
                <a:ea typeface="Exo 2"/>
                <a:cs typeface="Exo 2"/>
                <a:sym typeface="Exo 2"/>
              </a:defRPr>
            </a:lvl7pPr>
            <a:lvl8pPr lvl="7" algn="ctr" rtl="0">
              <a:lnSpc>
                <a:spcPct val="100000"/>
              </a:lnSpc>
              <a:spcBef>
                <a:spcPts val="0"/>
              </a:spcBef>
              <a:spcAft>
                <a:spcPts val="0"/>
              </a:spcAft>
              <a:buSzPts val="2400"/>
              <a:buFont typeface="Exo 2"/>
              <a:buNone/>
              <a:defRPr sz="2400" b="1">
                <a:latin typeface="Exo 2"/>
                <a:ea typeface="Exo 2"/>
                <a:cs typeface="Exo 2"/>
                <a:sym typeface="Exo 2"/>
              </a:defRPr>
            </a:lvl8pPr>
            <a:lvl9pPr lvl="8" algn="ctr" rtl="0">
              <a:lnSpc>
                <a:spcPct val="100000"/>
              </a:lnSpc>
              <a:spcBef>
                <a:spcPts val="0"/>
              </a:spcBef>
              <a:spcAft>
                <a:spcPts val="0"/>
              </a:spcAft>
              <a:buSzPts val="2400"/>
              <a:buFont typeface="Exo 2"/>
              <a:buNone/>
              <a:defRPr sz="2400" b="1">
                <a:latin typeface="Exo 2"/>
                <a:ea typeface="Exo 2"/>
                <a:cs typeface="Exo 2"/>
                <a:sym typeface="Exo 2"/>
              </a:defRPr>
            </a:lvl9pPr>
          </a:lstStyle>
          <a:p>
            <a:endParaRPr/>
          </a:p>
        </p:txBody>
      </p:sp>
      <p:sp>
        <p:nvSpPr>
          <p:cNvPr id="119" name="Google Shape;119;p19"/>
          <p:cNvSpPr txBox="1">
            <a:spLocks noGrp="1"/>
          </p:cNvSpPr>
          <p:nvPr>
            <p:ph type="subTitle" idx="15"/>
          </p:nvPr>
        </p:nvSpPr>
        <p:spPr>
          <a:xfrm>
            <a:off x="6203644" y="2845800"/>
            <a:ext cx="1984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xo 2"/>
              <a:buNone/>
              <a:defRPr sz="1800" b="1">
                <a:solidFill>
                  <a:schemeClr val="dk1"/>
                </a:solidFill>
                <a:latin typeface="Exo 2"/>
                <a:ea typeface="Exo 2"/>
                <a:cs typeface="Exo 2"/>
                <a:sym typeface="Exo 2"/>
              </a:defRPr>
            </a:lvl1pPr>
            <a:lvl2pPr lvl="1" algn="ctr" rtl="0">
              <a:lnSpc>
                <a:spcPct val="100000"/>
              </a:lnSpc>
              <a:spcBef>
                <a:spcPts val="0"/>
              </a:spcBef>
              <a:spcAft>
                <a:spcPts val="0"/>
              </a:spcAft>
              <a:buSzPts val="2400"/>
              <a:buFont typeface="Exo 2"/>
              <a:buNone/>
              <a:defRPr sz="2400" b="1">
                <a:latin typeface="Exo 2"/>
                <a:ea typeface="Exo 2"/>
                <a:cs typeface="Exo 2"/>
                <a:sym typeface="Exo 2"/>
              </a:defRPr>
            </a:lvl2pPr>
            <a:lvl3pPr lvl="2" algn="ctr" rtl="0">
              <a:lnSpc>
                <a:spcPct val="100000"/>
              </a:lnSpc>
              <a:spcBef>
                <a:spcPts val="0"/>
              </a:spcBef>
              <a:spcAft>
                <a:spcPts val="0"/>
              </a:spcAft>
              <a:buSzPts val="2400"/>
              <a:buFont typeface="Exo 2"/>
              <a:buNone/>
              <a:defRPr sz="2400" b="1">
                <a:latin typeface="Exo 2"/>
                <a:ea typeface="Exo 2"/>
                <a:cs typeface="Exo 2"/>
                <a:sym typeface="Exo 2"/>
              </a:defRPr>
            </a:lvl3pPr>
            <a:lvl4pPr lvl="3" algn="ctr" rtl="0">
              <a:lnSpc>
                <a:spcPct val="100000"/>
              </a:lnSpc>
              <a:spcBef>
                <a:spcPts val="0"/>
              </a:spcBef>
              <a:spcAft>
                <a:spcPts val="0"/>
              </a:spcAft>
              <a:buSzPts val="2400"/>
              <a:buFont typeface="Exo 2"/>
              <a:buNone/>
              <a:defRPr sz="2400" b="1">
                <a:latin typeface="Exo 2"/>
                <a:ea typeface="Exo 2"/>
                <a:cs typeface="Exo 2"/>
                <a:sym typeface="Exo 2"/>
              </a:defRPr>
            </a:lvl4pPr>
            <a:lvl5pPr lvl="4" algn="ctr" rtl="0">
              <a:lnSpc>
                <a:spcPct val="100000"/>
              </a:lnSpc>
              <a:spcBef>
                <a:spcPts val="0"/>
              </a:spcBef>
              <a:spcAft>
                <a:spcPts val="0"/>
              </a:spcAft>
              <a:buSzPts val="2400"/>
              <a:buFont typeface="Exo 2"/>
              <a:buNone/>
              <a:defRPr sz="2400" b="1">
                <a:latin typeface="Exo 2"/>
                <a:ea typeface="Exo 2"/>
                <a:cs typeface="Exo 2"/>
                <a:sym typeface="Exo 2"/>
              </a:defRPr>
            </a:lvl5pPr>
            <a:lvl6pPr lvl="5" algn="ctr" rtl="0">
              <a:lnSpc>
                <a:spcPct val="100000"/>
              </a:lnSpc>
              <a:spcBef>
                <a:spcPts val="0"/>
              </a:spcBef>
              <a:spcAft>
                <a:spcPts val="0"/>
              </a:spcAft>
              <a:buSzPts val="2400"/>
              <a:buFont typeface="Exo 2"/>
              <a:buNone/>
              <a:defRPr sz="2400" b="1">
                <a:latin typeface="Exo 2"/>
                <a:ea typeface="Exo 2"/>
                <a:cs typeface="Exo 2"/>
                <a:sym typeface="Exo 2"/>
              </a:defRPr>
            </a:lvl6pPr>
            <a:lvl7pPr lvl="6" algn="ctr" rtl="0">
              <a:lnSpc>
                <a:spcPct val="100000"/>
              </a:lnSpc>
              <a:spcBef>
                <a:spcPts val="0"/>
              </a:spcBef>
              <a:spcAft>
                <a:spcPts val="0"/>
              </a:spcAft>
              <a:buSzPts val="2400"/>
              <a:buFont typeface="Exo 2"/>
              <a:buNone/>
              <a:defRPr sz="2400" b="1">
                <a:latin typeface="Exo 2"/>
                <a:ea typeface="Exo 2"/>
                <a:cs typeface="Exo 2"/>
                <a:sym typeface="Exo 2"/>
              </a:defRPr>
            </a:lvl7pPr>
            <a:lvl8pPr lvl="7" algn="ctr" rtl="0">
              <a:lnSpc>
                <a:spcPct val="100000"/>
              </a:lnSpc>
              <a:spcBef>
                <a:spcPts val="0"/>
              </a:spcBef>
              <a:spcAft>
                <a:spcPts val="0"/>
              </a:spcAft>
              <a:buSzPts val="2400"/>
              <a:buFont typeface="Exo 2"/>
              <a:buNone/>
              <a:defRPr sz="2400" b="1">
                <a:latin typeface="Exo 2"/>
                <a:ea typeface="Exo 2"/>
                <a:cs typeface="Exo 2"/>
                <a:sym typeface="Exo 2"/>
              </a:defRPr>
            </a:lvl8pPr>
            <a:lvl9pPr lvl="8" algn="ctr" rtl="0">
              <a:lnSpc>
                <a:spcPct val="100000"/>
              </a:lnSpc>
              <a:spcBef>
                <a:spcPts val="0"/>
              </a:spcBef>
              <a:spcAft>
                <a:spcPts val="0"/>
              </a:spcAft>
              <a:buSzPts val="2400"/>
              <a:buFont typeface="Exo 2"/>
              <a:buNone/>
              <a:defRPr sz="2400" b="1">
                <a:latin typeface="Exo 2"/>
                <a:ea typeface="Exo 2"/>
                <a:cs typeface="Exo 2"/>
                <a:sym typeface="Exo 2"/>
              </a:defRPr>
            </a:lvl9pPr>
          </a:lstStyle>
          <a:p>
            <a:endParaRPr/>
          </a:p>
        </p:txBody>
      </p:sp>
      <p:sp>
        <p:nvSpPr>
          <p:cNvPr id="120" name="Google Shape;12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21" name="Google Shape;121;p19"/>
          <p:cNvPicPr preferRelativeResize="0"/>
          <p:nvPr/>
        </p:nvPicPr>
        <p:blipFill rotWithShape="1">
          <a:blip r:embed="rId3">
            <a:alphaModFix/>
          </a:blip>
          <a:srcRect l="65626" b="29263"/>
          <a:stretch/>
        </p:blipFill>
        <p:spPr>
          <a:xfrm>
            <a:off x="0" y="1504950"/>
            <a:ext cx="544776" cy="3638549"/>
          </a:xfrm>
          <a:prstGeom prst="rect">
            <a:avLst/>
          </a:prstGeom>
          <a:noFill/>
          <a:ln>
            <a:noFill/>
          </a:ln>
        </p:spPr>
      </p:pic>
    </p:spTree>
    <p:extLst>
      <p:ext uri="{BB962C8B-B14F-4D97-AF65-F5344CB8AC3E}">
        <p14:creationId xmlns:p14="http://schemas.microsoft.com/office/powerpoint/2010/main" val="689599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anks">
  <p:cSld name="Thanks">
    <p:bg>
      <p:bgPr>
        <a:gradFill>
          <a:gsLst>
            <a:gs pos="0">
              <a:schemeClr val="lt1"/>
            </a:gs>
            <a:gs pos="50000">
              <a:schemeClr val="lt1"/>
            </a:gs>
            <a:gs pos="100000">
              <a:schemeClr val="dk2"/>
            </a:gs>
          </a:gsLst>
          <a:lin ang="10800025" scaled="0"/>
        </a:gradFill>
        <a:effectLst/>
      </p:bgPr>
    </p:bg>
    <p:spTree>
      <p:nvGrpSpPr>
        <p:cNvPr id="1" name="Shape 122"/>
        <p:cNvGrpSpPr/>
        <p:nvPr/>
      </p:nvGrpSpPr>
      <p:grpSpPr>
        <a:xfrm>
          <a:off x="0" y="0"/>
          <a:ext cx="0" cy="0"/>
          <a:chOff x="0" y="0"/>
          <a:chExt cx="0" cy="0"/>
        </a:xfrm>
      </p:grpSpPr>
      <p:pic>
        <p:nvPicPr>
          <p:cNvPr id="123" name="Google Shape;123;p20"/>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124" name="Google Shape;124;p20"/>
          <p:cNvSpPr txBox="1">
            <a:spLocks noGrp="1"/>
          </p:cNvSpPr>
          <p:nvPr>
            <p:ph type="title"/>
          </p:nvPr>
        </p:nvSpPr>
        <p:spPr>
          <a:xfrm>
            <a:off x="940464" y="759075"/>
            <a:ext cx="35196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5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20"/>
          <p:cNvSpPr txBox="1">
            <a:spLocks noGrp="1"/>
          </p:cNvSpPr>
          <p:nvPr>
            <p:ph type="subTitle" idx="1"/>
          </p:nvPr>
        </p:nvSpPr>
        <p:spPr>
          <a:xfrm>
            <a:off x="940434" y="1831925"/>
            <a:ext cx="3519600" cy="132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20"/>
          <p:cNvSpPr txBox="1"/>
          <p:nvPr/>
        </p:nvSpPr>
        <p:spPr>
          <a:xfrm>
            <a:off x="940459" y="3135700"/>
            <a:ext cx="3519600" cy="7410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Archivo"/>
                <a:ea typeface="Archivo"/>
                <a:cs typeface="Archivo"/>
                <a:sym typeface="Archivo"/>
              </a:rPr>
              <a:t>CREDITS:</a:t>
            </a:r>
            <a:r>
              <a:rPr lang="en" sz="1000">
                <a:solidFill>
                  <a:schemeClr val="dk1"/>
                </a:solidFill>
                <a:latin typeface="Archivo"/>
                <a:ea typeface="Archivo"/>
                <a:cs typeface="Archivo"/>
                <a:sym typeface="Archivo"/>
              </a:rPr>
              <a:t> This presentation template was created by </a:t>
            </a:r>
            <a:r>
              <a:rPr lang="en" sz="1000" b="1" u="sng">
                <a:solidFill>
                  <a:schemeClr val="dk1"/>
                </a:solidFill>
                <a:latin typeface="Archivo"/>
                <a:ea typeface="Archivo"/>
                <a:cs typeface="Archivo"/>
                <a:sym typeface="Archivo"/>
                <a:hlinkClick r:id="rId3">
                  <a:extLst>
                    <a:ext uri="{A12FA001-AC4F-418D-AE19-62706E023703}">
                      <ahyp:hlinkClr xmlns:ahyp="http://schemas.microsoft.com/office/drawing/2018/hyperlinkcolor" val="tx"/>
                    </a:ext>
                  </a:extLst>
                </a:hlinkClick>
              </a:rPr>
              <a:t>Slidesgo</a:t>
            </a:r>
            <a:r>
              <a:rPr lang="en" sz="1000">
                <a:solidFill>
                  <a:schemeClr val="dk1"/>
                </a:solidFill>
                <a:latin typeface="Archivo"/>
                <a:ea typeface="Archivo"/>
                <a:cs typeface="Archivo"/>
                <a:sym typeface="Archivo"/>
              </a:rPr>
              <a:t>, and includes icons by </a:t>
            </a:r>
            <a:r>
              <a:rPr lang="en" sz="1000" b="1" u="sng">
                <a:solidFill>
                  <a:schemeClr val="dk1"/>
                </a:solidFill>
                <a:latin typeface="Archivo"/>
                <a:ea typeface="Archivo"/>
                <a:cs typeface="Archivo"/>
                <a:sym typeface="Archivo"/>
                <a:hlinkClick r:id="rId4">
                  <a:extLst>
                    <a:ext uri="{A12FA001-AC4F-418D-AE19-62706E023703}">
                      <ahyp:hlinkClr xmlns:ahyp="http://schemas.microsoft.com/office/drawing/2018/hyperlinkcolor" val="tx"/>
                    </a:ext>
                  </a:extLst>
                </a:hlinkClick>
              </a:rPr>
              <a:t>Flaticon</a:t>
            </a:r>
            <a:r>
              <a:rPr lang="en" sz="1000">
                <a:solidFill>
                  <a:schemeClr val="dk1"/>
                </a:solidFill>
                <a:latin typeface="Archivo"/>
                <a:ea typeface="Archivo"/>
                <a:cs typeface="Archivo"/>
                <a:sym typeface="Archivo"/>
              </a:rPr>
              <a:t>, and infographics &amp; images by </a:t>
            </a:r>
            <a:r>
              <a:rPr lang="en" sz="1000" b="1" u="sng">
                <a:solidFill>
                  <a:schemeClr val="dk1"/>
                </a:solidFill>
                <a:latin typeface="Archivo"/>
                <a:ea typeface="Archivo"/>
                <a:cs typeface="Archivo"/>
                <a:sym typeface="Archivo"/>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Archivo"/>
                <a:ea typeface="Archivo"/>
                <a:cs typeface="Archivo"/>
                <a:sym typeface="Archivo"/>
              </a:rPr>
              <a:t> </a:t>
            </a:r>
            <a:endParaRPr sz="1000" b="1" u="sng">
              <a:solidFill>
                <a:schemeClr val="dk1"/>
              </a:solidFill>
              <a:latin typeface="Archivo"/>
              <a:ea typeface="Archivo"/>
              <a:cs typeface="Archivo"/>
              <a:sym typeface="Archivo"/>
            </a:endParaRPr>
          </a:p>
        </p:txBody>
      </p:sp>
    </p:spTree>
    <p:extLst>
      <p:ext uri="{BB962C8B-B14F-4D97-AF65-F5344CB8AC3E}">
        <p14:creationId xmlns:p14="http://schemas.microsoft.com/office/powerpoint/2010/main" val="42773361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p:cSld name="Background">
    <p:bg>
      <p:bgPr>
        <a:gradFill>
          <a:gsLst>
            <a:gs pos="0">
              <a:schemeClr val="lt1"/>
            </a:gs>
            <a:gs pos="50000">
              <a:schemeClr val="lt1"/>
            </a:gs>
            <a:gs pos="100000">
              <a:schemeClr val="dk2"/>
            </a:gs>
          </a:gsLst>
          <a:lin ang="8099331" scaled="0"/>
        </a:gradFill>
        <a:effectLst/>
      </p:bgPr>
    </p:bg>
    <p:spTree>
      <p:nvGrpSpPr>
        <p:cNvPr id="1" name="Shape 127"/>
        <p:cNvGrpSpPr/>
        <p:nvPr/>
      </p:nvGrpSpPr>
      <p:grpSpPr>
        <a:xfrm>
          <a:off x="0" y="0"/>
          <a:ext cx="0" cy="0"/>
          <a:chOff x="0" y="0"/>
          <a:chExt cx="0" cy="0"/>
        </a:xfrm>
      </p:grpSpPr>
      <p:pic>
        <p:nvPicPr>
          <p:cNvPr id="128" name="Google Shape;128;p21"/>
          <p:cNvPicPr preferRelativeResize="0"/>
          <p:nvPr/>
        </p:nvPicPr>
        <p:blipFill>
          <a:blip r:embed="rId2">
            <a:alphaModFix amt="75000"/>
          </a:blip>
          <a:stretch>
            <a:fillRect/>
          </a:stretch>
        </p:blipFill>
        <p:spPr>
          <a:xfrm rot="10800000" flipH="1">
            <a:off x="0" y="0"/>
            <a:ext cx="9144000" cy="5143500"/>
          </a:xfrm>
          <a:prstGeom prst="rect">
            <a:avLst/>
          </a:prstGeom>
          <a:noFill/>
          <a:ln>
            <a:noFill/>
          </a:ln>
        </p:spPr>
      </p:pic>
      <p:pic>
        <p:nvPicPr>
          <p:cNvPr id="129" name="Google Shape;129;p21"/>
          <p:cNvPicPr preferRelativeResize="0"/>
          <p:nvPr/>
        </p:nvPicPr>
        <p:blipFill rotWithShape="1">
          <a:blip r:embed="rId3">
            <a:alphaModFix/>
          </a:blip>
          <a:srcRect l="12883" t="16777" r="39752"/>
          <a:stretch/>
        </p:blipFill>
        <p:spPr>
          <a:xfrm>
            <a:off x="8507000" y="1"/>
            <a:ext cx="635650" cy="3622598"/>
          </a:xfrm>
          <a:prstGeom prst="rect">
            <a:avLst/>
          </a:prstGeom>
          <a:noFill/>
          <a:ln>
            <a:noFill/>
          </a:ln>
        </p:spPr>
      </p:pic>
    </p:spTree>
    <p:extLst>
      <p:ext uri="{BB962C8B-B14F-4D97-AF65-F5344CB8AC3E}">
        <p14:creationId xmlns:p14="http://schemas.microsoft.com/office/powerpoint/2010/main" val="1972511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1">
  <p:cSld name="Background 1">
    <p:bg>
      <p:bgPr>
        <a:gradFill>
          <a:gsLst>
            <a:gs pos="0">
              <a:schemeClr val="lt1"/>
            </a:gs>
            <a:gs pos="50000">
              <a:schemeClr val="lt1"/>
            </a:gs>
            <a:gs pos="100000">
              <a:schemeClr val="dk2"/>
            </a:gs>
          </a:gsLst>
          <a:lin ang="13500032" scaled="0"/>
        </a:gradFill>
        <a:effectLst/>
      </p:bgPr>
    </p:bg>
    <p:spTree>
      <p:nvGrpSpPr>
        <p:cNvPr id="1" name="Shape 130"/>
        <p:cNvGrpSpPr/>
        <p:nvPr/>
      </p:nvGrpSpPr>
      <p:grpSpPr>
        <a:xfrm>
          <a:off x="0" y="0"/>
          <a:ext cx="0" cy="0"/>
          <a:chOff x="0" y="0"/>
          <a:chExt cx="0" cy="0"/>
        </a:xfrm>
      </p:grpSpPr>
      <p:pic>
        <p:nvPicPr>
          <p:cNvPr id="131" name="Google Shape;131;p22"/>
          <p:cNvPicPr preferRelativeResize="0"/>
          <p:nvPr/>
        </p:nvPicPr>
        <p:blipFill>
          <a:blip r:embed="rId2">
            <a:alphaModFix amt="75000"/>
          </a:blip>
          <a:stretch>
            <a:fillRect/>
          </a:stretch>
        </p:blipFill>
        <p:spPr>
          <a:xfrm flipH="1">
            <a:off x="0" y="0"/>
            <a:ext cx="9144000" cy="5143500"/>
          </a:xfrm>
          <a:prstGeom prst="rect">
            <a:avLst/>
          </a:prstGeom>
          <a:noFill/>
          <a:ln>
            <a:noFill/>
          </a:ln>
        </p:spPr>
      </p:pic>
      <p:pic>
        <p:nvPicPr>
          <p:cNvPr id="132" name="Google Shape;132;p22"/>
          <p:cNvPicPr preferRelativeResize="0"/>
          <p:nvPr/>
        </p:nvPicPr>
        <p:blipFill rotWithShape="1">
          <a:blip r:embed="rId3">
            <a:alphaModFix/>
          </a:blip>
          <a:srcRect l="47667" t="16777" r="4968"/>
          <a:stretch/>
        </p:blipFill>
        <p:spPr>
          <a:xfrm rot="10800000">
            <a:off x="8508350" y="1520901"/>
            <a:ext cx="635650" cy="3622598"/>
          </a:xfrm>
          <a:prstGeom prst="rect">
            <a:avLst/>
          </a:prstGeom>
          <a:noFill/>
          <a:ln>
            <a:noFill/>
          </a:ln>
        </p:spPr>
      </p:pic>
    </p:spTree>
    <p:extLst>
      <p:ext uri="{BB962C8B-B14F-4D97-AF65-F5344CB8AC3E}">
        <p14:creationId xmlns:p14="http://schemas.microsoft.com/office/powerpoint/2010/main" val="3411546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2">
  <p:cSld name="Background 2">
    <p:bg>
      <p:bgPr>
        <a:gradFill>
          <a:gsLst>
            <a:gs pos="0">
              <a:schemeClr val="lt1"/>
            </a:gs>
            <a:gs pos="50000">
              <a:schemeClr val="lt1"/>
            </a:gs>
            <a:gs pos="100000">
              <a:schemeClr val="dk2"/>
            </a:gs>
          </a:gsLst>
          <a:lin ang="5400012" scaled="0"/>
        </a:gradFill>
        <a:effectLst/>
      </p:bgPr>
    </p:bg>
    <p:spTree>
      <p:nvGrpSpPr>
        <p:cNvPr id="1" name="Shape 133"/>
        <p:cNvGrpSpPr/>
        <p:nvPr/>
      </p:nvGrpSpPr>
      <p:grpSpPr>
        <a:xfrm>
          <a:off x="0" y="0"/>
          <a:ext cx="0" cy="0"/>
          <a:chOff x="0" y="0"/>
          <a:chExt cx="0" cy="0"/>
        </a:xfrm>
      </p:grpSpPr>
      <p:pic>
        <p:nvPicPr>
          <p:cNvPr id="134" name="Google Shape;134;p23"/>
          <p:cNvPicPr preferRelativeResize="0"/>
          <p:nvPr/>
        </p:nvPicPr>
        <p:blipFill>
          <a:blip r:embed="rId2">
            <a:alphaModFix amt="75000"/>
          </a:blip>
          <a:stretch>
            <a:fillRect/>
          </a:stretch>
        </p:blipFill>
        <p:spPr>
          <a:xfrm rot="10800000">
            <a:off x="0" y="0"/>
            <a:ext cx="9144000" cy="5143500"/>
          </a:xfrm>
          <a:prstGeom prst="rect">
            <a:avLst/>
          </a:prstGeom>
          <a:noFill/>
          <a:ln>
            <a:noFill/>
          </a:ln>
        </p:spPr>
      </p:pic>
      <p:pic>
        <p:nvPicPr>
          <p:cNvPr id="135" name="Google Shape;135;p23"/>
          <p:cNvPicPr preferRelativeResize="0"/>
          <p:nvPr/>
        </p:nvPicPr>
        <p:blipFill rotWithShape="1">
          <a:blip r:embed="rId3">
            <a:alphaModFix/>
          </a:blip>
          <a:srcRect l="45351" t="16777" r="2127"/>
          <a:stretch/>
        </p:blipFill>
        <p:spPr>
          <a:xfrm rot="10800000">
            <a:off x="-1" y="2"/>
            <a:ext cx="704851" cy="3622598"/>
          </a:xfrm>
          <a:prstGeom prst="rect">
            <a:avLst/>
          </a:prstGeom>
          <a:noFill/>
          <a:ln>
            <a:noFill/>
          </a:ln>
        </p:spPr>
      </p:pic>
      <p:pic>
        <p:nvPicPr>
          <p:cNvPr id="136" name="Google Shape;136;p23"/>
          <p:cNvPicPr preferRelativeResize="0"/>
          <p:nvPr/>
        </p:nvPicPr>
        <p:blipFill rotWithShape="1">
          <a:blip r:embed="rId3">
            <a:alphaModFix/>
          </a:blip>
          <a:srcRect l="52635" t="39536"/>
          <a:stretch/>
        </p:blipFill>
        <p:spPr>
          <a:xfrm>
            <a:off x="8507000" y="0"/>
            <a:ext cx="635650" cy="2631998"/>
          </a:xfrm>
          <a:prstGeom prst="rect">
            <a:avLst/>
          </a:prstGeom>
          <a:noFill/>
          <a:ln>
            <a:noFill/>
          </a:ln>
        </p:spPr>
      </p:pic>
    </p:spTree>
    <p:extLst>
      <p:ext uri="{BB962C8B-B14F-4D97-AF65-F5344CB8AC3E}">
        <p14:creationId xmlns:p14="http://schemas.microsoft.com/office/powerpoint/2010/main" val="391775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p:cSld name="ONE_COLUMN_TEXT_1">
    <p:spTree>
      <p:nvGrpSpPr>
        <p:cNvPr id="1" name="Shape 64"/>
        <p:cNvGrpSpPr/>
        <p:nvPr/>
      </p:nvGrpSpPr>
      <p:grpSpPr>
        <a:xfrm>
          <a:off x="0" y="0"/>
          <a:ext cx="0" cy="0"/>
          <a:chOff x="0" y="0"/>
          <a:chExt cx="0" cy="0"/>
        </a:xfrm>
      </p:grpSpPr>
      <p:cxnSp>
        <p:nvCxnSpPr>
          <p:cNvPr id="65" name="Google Shape;65;p1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66" name="Google Shape;66;p1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4"/>
          <p:cNvSpPr txBox="1">
            <a:spLocks noGrp="1"/>
          </p:cNvSpPr>
          <p:nvPr>
            <p:ph type="body" idx="1"/>
          </p:nvPr>
        </p:nvSpPr>
        <p:spPr>
          <a:xfrm>
            <a:off x="5267775" y="2040625"/>
            <a:ext cx="2785200" cy="1789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1">
  <p:cSld name="ONE_COLUMN_TEXT_1_1">
    <p:spTree>
      <p:nvGrpSpPr>
        <p:cNvPr id="1" name="Shape 68"/>
        <p:cNvGrpSpPr/>
        <p:nvPr/>
      </p:nvGrpSpPr>
      <p:grpSpPr>
        <a:xfrm>
          <a:off x="0" y="0"/>
          <a:ext cx="0" cy="0"/>
          <a:chOff x="0" y="0"/>
          <a:chExt cx="0" cy="0"/>
        </a:xfrm>
      </p:grpSpPr>
      <p:cxnSp>
        <p:nvCxnSpPr>
          <p:cNvPr id="69" name="Google Shape;69;p15"/>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70" name="Google Shape;70;p15"/>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5"/>
          <p:cNvSpPr txBox="1">
            <a:spLocks noGrp="1"/>
          </p:cNvSpPr>
          <p:nvPr>
            <p:ph type="body" idx="1"/>
          </p:nvPr>
        </p:nvSpPr>
        <p:spPr>
          <a:xfrm>
            <a:off x="5953575" y="3447525"/>
            <a:ext cx="2430300" cy="1149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2" name="Google Shape;72;p15"/>
          <p:cNvSpPr txBox="1">
            <a:spLocks noGrp="1"/>
          </p:cNvSpPr>
          <p:nvPr>
            <p:ph type="title" idx="2"/>
          </p:nvPr>
        </p:nvSpPr>
        <p:spPr>
          <a:xfrm>
            <a:off x="5953575" y="2949674"/>
            <a:ext cx="2430300" cy="53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ONE_COLUMN_TEXT_1_1_1">
    <p:spTree>
      <p:nvGrpSpPr>
        <p:cNvPr id="1" name="Shape 73"/>
        <p:cNvGrpSpPr/>
        <p:nvPr/>
      </p:nvGrpSpPr>
      <p:grpSpPr>
        <a:xfrm>
          <a:off x="0" y="0"/>
          <a:ext cx="0" cy="0"/>
          <a:chOff x="0" y="0"/>
          <a:chExt cx="0" cy="0"/>
        </a:xfrm>
      </p:grpSpPr>
      <p:cxnSp>
        <p:nvCxnSpPr>
          <p:cNvPr id="74" name="Google Shape;74;p1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75" name="Google Shape;75;p1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6"/>
          <p:cNvSpPr txBox="1">
            <a:spLocks noGrp="1"/>
          </p:cNvSpPr>
          <p:nvPr>
            <p:ph type="body" idx="1"/>
          </p:nvPr>
        </p:nvSpPr>
        <p:spPr>
          <a:xfrm>
            <a:off x="5316193"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7" name="Google Shape;77;p16"/>
          <p:cNvSpPr txBox="1">
            <a:spLocks noGrp="1"/>
          </p:cNvSpPr>
          <p:nvPr>
            <p:ph type="title" idx="2"/>
          </p:nvPr>
        </p:nvSpPr>
        <p:spPr>
          <a:xfrm>
            <a:off x="5316193"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6"/>
          <p:cNvSpPr txBox="1">
            <a:spLocks noGrp="1"/>
          </p:cNvSpPr>
          <p:nvPr>
            <p:ph type="body" idx="3"/>
          </p:nvPr>
        </p:nvSpPr>
        <p:spPr>
          <a:xfrm>
            <a:off x="1199212"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9" name="Google Shape;79;p16"/>
          <p:cNvSpPr txBox="1">
            <a:spLocks noGrp="1"/>
          </p:cNvSpPr>
          <p:nvPr>
            <p:ph type="title" idx="4"/>
          </p:nvPr>
        </p:nvSpPr>
        <p:spPr>
          <a:xfrm>
            <a:off x="1199212"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hree Columns ">
  <p:cSld name="ONE_COLUMN_TEXT_1_1_1_1">
    <p:bg>
      <p:bgPr>
        <a:gradFill>
          <a:gsLst>
            <a:gs pos="0">
              <a:srgbClr val="8BE3FF"/>
            </a:gs>
            <a:gs pos="100000">
              <a:srgbClr val="ACFFD9"/>
            </a:gs>
          </a:gsLst>
          <a:lin ang="5400700" scaled="0"/>
        </a:gradFill>
        <a:effectLst/>
      </p:bgPr>
    </p:bg>
    <p:spTree>
      <p:nvGrpSpPr>
        <p:cNvPr id="1" name="Shape 80"/>
        <p:cNvGrpSpPr/>
        <p:nvPr/>
      </p:nvGrpSpPr>
      <p:grpSpPr>
        <a:xfrm>
          <a:off x="0" y="0"/>
          <a:ext cx="0" cy="0"/>
          <a:chOff x="0" y="0"/>
          <a:chExt cx="0" cy="0"/>
        </a:xfrm>
      </p:grpSpPr>
      <p:cxnSp>
        <p:nvCxnSpPr>
          <p:cNvPr id="81" name="Google Shape;81;p17"/>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82" name="Google Shape;82;p1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7"/>
          <p:cNvSpPr txBox="1">
            <a:spLocks noGrp="1"/>
          </p:cNvSpPr>
          <p:nvPr>
            <p:ph type="body" idx="1"/>
          </p:nvPr>
        </p:nvSpPr>
        <p:spPr>
          <a:xfrm>
            <a:off x="346499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4" name="Google Shape;84;p17"/>
          <p:cNvSpPr txBox="1">
            <a:spLocks noGrp="1"/>
          </p:cNvSpPr>
          <p:nvPr>
            <p:ph type="title" idx="2"/>
          </p:nvPr>
        </p:nvSpPr>
        <p:spPr>
          <a:xfrm>
            <a:off x="346499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5" name="Google Shape;85;p17"/>
          <p:cNvSpPr txBox="1">
            <a:spLocks noGrp="1"/>
          </p:cNvSpPr>
          <p:nvPr>
            <p:ph type="body" idx="3"/>
          </p:nvPr>
        </p:nvSpPr>
        <p:spPr>
          <a:xfrm>
            <a:off x="835213"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6" name="Google Shape;86;p17"/>
          <p:cNvSpPr txBox="1">
            <a:spLocks noGrp="1"/>
          </p:cNvSpPr>
          <p:nvPr>
            <p:ph type="title" idx="4"/>
          </p:nvPr>
        </p:nvSpPr>
        <p:spPr>
          <a:xfrm>
            <a:off x="835213"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17"/>
          <p:cNvSpPr txBox="1">
            <a:spLocks noGrp="1"/>
          </p:cNvSpPr>
          <p:nvPr>
            <p:ph type="body" idx="5"/>
          </p:nvPr>
        </p:nvSpPr>
        <p:spPr>
          <a:xfrm>
            <a:off x="609477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8" name="Google Shape;88;p17"/>
          <p:cNvSpPr txBox="1">
            <a:spLocks noGrp="1"/>
          </p:cNvSpPr>
          <p:nvPr>
            <p:ph type="title" idx="6"/>
          </p:nvPr>
        </p:nvSpPr>
        <p:spPr>
          <a:xfrm>
            <a:off x="609477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3.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8" r:id="rId5"/>
    <p:sldLayoutId id="2147483660" r:id="rId6"/>
    <p:sldLayoutId id="2147483661" r:id="rId7"/>
    <p:sldLayoutId id="2147483662" r:id="rId8"/>
    <p:sldLayoutId id="2147483663" r:id="rId9"/>
    <p:sldLayoutId id="2147483664" r:id="rId10"/>
    <p:sldLayoutId id="2147483665" r:id="rId11"/>
    <p:sldLayoutId id="2147483666" r:id="rId12"/>
    <p:sldLayoutId id="2147483668" r:id="rId13"/>
    <p:sldLayoutId id="214748367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92625"/>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1pPr>
            <a:lvl2pPr lvl="1">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Fira Sans"/>
              <a:buChar char="●"/>
              <a:defRPr sz="1800">
                <a:solidFill>
                  <a:schemeClr val="dk1"/>
                </a:solidFill>
                <a:latin typeface="Fira Sans"/>
                <a:ea typeface="Fira Sans"/>
                <a:cs typeface="Fira Sans"/>
                <a:sym typeface="Fira Sans"/>
              </a:defRPr>
            </a:lvl1pPr>
            <a:lvl2pPr marL="914400" lvl="1"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371600" lvl="2"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1828800" lvl="3"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2286000" lvl="4"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2743200" lvl="5"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3200400" lvl="6"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3657600" lvl="7"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4114800" lvl="8" indent="-317500">
              <a:lnSpc>
                <a:spcPct val="115000"/>
              </a:lnSpc>
              <a:spcBef>
                <a:spcPts val="1600"/>
              </a:spcBef>
              <a:spcAft>
                <a:spcPts val="160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a:p>
        </p:txBody>
      </p:sp>
    </p:spTree>
    <p:extLst>
      <p:ext uri="{BB962C8B-B14F-4D97-AF65-F5344CB8AC3E}">
        <p14:creationId xmlns:p14="http://schemas.microsoft.com/office/powerpoint/2010/main" val="4139391682"/>
      </p:ext>
    </p:extLst>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Exo 2"/>
              <a:buNone/>
              <a:defRPr sz="3000" b="1">
                <a:solidFill>
                  <a:schemeClr val="dk1"/>
                </a:solidFill>
                <a:latin typeface="Exo 2"/>
                <a:ea typeface="Exo 2"/>
                <a:cs typeface="Exo 2"/>
                <a:sym typeface="Exo 2"/>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1pPr>
            <a:lvl2pPr marL="914400" lvl="1" indent="-3048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2pPr>
            <a:lvl3pPr marL="1371600" lvl="2" indent="-3048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3pPr>
            <a:lvl4pPr marL="1828800" lvl="3" indent="-3048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4pPr>
            <a:lvl5pPr marL="2286000" lvl="4" indent="-3048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5pPr>
            <a:lvl6pPr marL="2743200" lvl="5" indent="-3048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6pPr>
            <a:lvl7pPr marL="3200400" lvl="6" indent="-3048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7pPr>
            <a:lvl8pPr marL="3657600" lvl="7" indent="-3048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8pPr>
            <a:lvl9pPr marL="4114800" lvl="8" indent="-3048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9pPr>
          </a:lstStyle>
          <a:p>
            <a:endParaRPr/>
          </a:p>
        </p:txBody>
      </p:sp>
    </p:spTree>
    <p:extLst>
      <p:ext uri="{BB962C8B-B14F-4D97-AF65-F5344CB8AC3E}">
        <p14:creationId xmlns:p14="http://schemas.microsoft.com/office/powerpoint/2010/main" val="1345763124"/>
      </p:ext>
    </p:extLst>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image" Target="../media/image38.jp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6.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PURPOSE OF THE PRESENTATION</a:t>
            </a:r>
          </a:p>
        </p:txBody>
      </p:sp>
      <p:sp>
        <p:nvSpPr>
          <p:cNvPr id="520" name="Google Shape;520;p33"/>
          <p:cNvSpPr txBox="1">
            <a:spLocks noGrp="1"/>
          </p:cNvSpPr>
          <p:nvPr>
            <p:ph type="body" idx="1"/>
          </p:nvPr>
        </p:nvSpPr>
        <p:spPr>
          <a:xfrm>
            <a:off x="501120" y="886108"/>
            <a:ext cx="6849940" cy="1539974"/>
          </a:xfrm>
          <a:prstGeom prst="rect">
            <a:avLst/>
          </a:prstGeom>
        </p:spPr>
        <p:txBody>
          <a:bodyPr spcFirstLastPara="1" wrap="square" lIns="91425" tIns="91425" rIns="91425" bIns="91425" anchor="t" anchorCtr="0">
            <a:noAutofit/>
          </a:bodyPr>
          <a:lstStyle/>
          <a:p>
            <a:pPr marL="285750" indent="-285750">
              <a:spcAft>
                <a:spcPts val="1600"/>
              </a:spcAft>
            </a:pPr>
            <a:r>
              <a:rPr lang="en-US" dirty="0"/>
              <a:t>Showcase the project that involved deploying an AD DS environment and a centralized SIEM server using Splunk.</a:t>
            </a:r>
          </a:p>
          <a:p>
            <a:pPr marL="285750" indent="-285750">
              <a:spcAft>
                <a:spcPts val="1600"/>
              </a:spcAft>
            </a:pPr>
            <a:r>
              <a:rPr lang="en-US" dirty="0"/>
              <a:t>Focus on detecting and mitigating brute force attacks within the AD DS environment.</a:t>
            </a:r>
          </a:p>
        </p:txBody>
      </p:sp>
      <p:sp>
        <p:nvSpPr>
          <p:cNvPr id="521" name="Google Shape;521;p33"/>
          <p:cNvSpPr/>
          <p:nvPr/>
        </p:nvSpPr>
        <p:spPr>
          <a:xfrm rot="2700026">
            <a:off x="5945659" y="2196135"/>
            <a:ext cx="3337773" cy="2901071"/>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3"/>
          <p:cNvSpPr/>
          <p:nvPr/>
        </p:nvSpPr>
        <p:spPr>
          <a:xfrm>
            <a:off x="7017413" y="3117302"/>
            <a:ext cx="1038380" cy="1058741"/>
          </a:xfrm>
          <a:custGeom>
            <a:avLst/>
            <a:gdLst/>
            <a:ahLst/>
            <a:cxnLst/>
            <a:rect l="l" t="t" r="r" b="b"/>
            <a:pathLst>
              <a:path w="205518" h="209548" extrusionOk="0">
                <a:moveTo>
                  <a:pt x="190882" y="14636"/>
                </a:moveTo>
                <a:lnTo>
                  <a:pt x="190882" y="87307"/>
                </a:lnTo>
                <a:cubicBezTo>
                  <a:pt x="190882" y="136730"/>
                  <a:pt x="161486" y="172689"/>
                  <a:pt x="103518" y="194170"/>
                </a:cubicBezTo>
                <a:cubicBezTo>
                  <a:pt x="103260" y="194259"/>
                  <a:pt x="103012" y="194350"/>
                  <a:pt x="102753" y="194439"/>
                </a:cubicBezTo>
                <a:cubicBezTo>
                  <a:pt x="102505" y="194350"/>
                  <a:pt x="102246" y="194259"/>
                  <a:pt x="101998" y="194159"/>
                </a:cubicBezTo>
                <a:cubicBezTo>
                  <a:pt x="44030" y="172689"/>
                  <a:pt x="14636" y="136741"/>
                  <a:pt x="14636" y="87307"/>
                </a:cubicBezTo>
                <a:lnTo>
                  <a:pt x="14636" y="14636"/>
                </a:lnTo>
                <a:lnTo>
                  <a:pt x="67391" y="14636"/>
                </a:lnTo>
                <a:lnTo>
                  <a:pt x="67391" y="75509"/>
                </a:lnTo>
                <a:lnTo>
                  <a:pt x="51574" y="75509"/>
                </a:lnTo>
                <a:cubicBezTo>
                  <a:pt x="49052" y="71118"/>
                  <a:pt x="44300" y="68157"/>
                  <a:pt x="38863" y="68157"/>
                </a:cubicBezTo>
                <a:cubicBezTo>
                  <a:pt x="30757" y="68157"/>
                  <a:pt x="24183" y="74721"/>
                  <a:pt x="24183" y="82826"/>
                </a:cubicBezTo>
                <a:cubicBezTo>
                  <a:pt x="24183" y="90933"/>
                  <a:pt x="30757" y="97497"/>
                  <a:pt x="38863" y="97497"/>
                </a:cubicBezTo>
                <a:cubicBezTo>
                  <a:pt x="44300" y="97497"/>
                  <a:pt x="49052" y="94536"/>
                  <a:pt x="51574" y="90145"/>
                </a:cubicBezTo>
                <a:lnTo>
                  <a:pt x="82027" y="90145"/>
                </a:lnTo>
                <a:lnTo>
                  <a:pt x="82027" y="14636"/>
                </a:lnTo>
                <a:lnTo>
                  <a:pt x="95435" y="14636"/>
                </a:lnTo>
                <a:lnTo>
                  <a:pt x="95435" y="136269"/>
                </a:lnTo>
                <a:cubicBezTo>
                  <a:pt x="91044" y="138802"/>
                  <a:pt x="88083" y="143554"/>
                  <a:pt x="88083" y="148979"/>
                </a:cubicBezTo>
                <a:cubicBezTo>
                  <a:pt x="88083" y="157086"/>
                  <a:pt x="94658" y="163660"/>
                  <a:pt x="102753" y="163660"/>
                </a:cubicBezTo>
                <a:cubicBezTo>
                  <a:pt x="110859" y="163660"/>
                  <a:pt x="117433" y="157086"/>
                  <a:pt x="117433" y="148979"/>
                </a:cubicBezTo>
                <a:cubicBezTo>
                  <a:pt x="117433" y="143554"/>
                  <a:pt x="114473" y="138802"/>
                  <a:pt x="110071" y="136269"/>
                </a:cubicBezTo>
                <a:lnTo>
                  <a:pt x="110071" y="14636"/>
                </a:lnTo>
                <a:lnTo>
                  <a:pt x="122950" y="14636"/>
                </a:lnTo>
                <a:lnTo>
                  <a:pt x="122950" y="115858"/>
                </a:lnTo>
                <a:lnTo>
                  <a:pt x="146896" y="115858"/>
                </a:lnTo>
                <a:cubicBezTo>
                  <a:pt x="149429" y="120259"/>
                  <a:pt x="154180" y="123220"/>
                  <a:pt x="159617" y="123220"/>
                </a:cubicBezTo>
                <a:cubicBezTo>
                  <a:pt x="167713" y="123220"/>
                  <a:pt x="174288" y="116645"/>
                  <a:pt x="174288" y="108540"/>
                </a:cubicBezTo>
                <a:cubicBezTo>
                  <a:pt x="174288" y="100434"/>
                  <a:pt x="167713" y="93871"/>
                  <a:pt x="159617" y="93871"/>
                </a:cubicBezTo>
                <a:cubicBezTo>
                  <a:pt x="154180" y="93871"/>
                  <a:pt x="149429" y="96832"/>
                  <a:pt x="146896" y="101223"/>
                </a:cubicBezTo>
                <a:lnTo>
                  <a:pt x="137586" y="101223"/>
                </a:lnTo>
                <a:lnTo>
                  <a:pt x="137586" y="14636"/>
                </a:lnTo>
                <a:close/>
                <a:moveTo>
                  <a:pt x="0" y="0"/>
                </a:moveTo>
                <a:lnTo>
                  <a:pt x="0" y="87307"/>
                </a:lnTo>
                <a:cubicBezTo>
                  <a:pt x="0" y="143497"/>
                  <a:pt x="32604" y="184071"/>
                  <a:pt x="96910" y="207882"/>
                </a:cubicBezTo>
                <a:cubicBezTo>
                  <a:pt x="97755" y="208197"/>
                  <a:pt x="98610" y="208513"/>
                  <a:pt x="99477" y="208828"/>
                </a:cubicBezTo>
                <a:lnTo>
                  <a:pt x="101469" y="209548"/>
                </a:lnTo>
                <a:lnTo>
                  <a:pt x="104059" y="209548"/>
                </a:lnTo>
                <a:lnTo>
                  <a:pt x="106062" y="208817"/>
                </a:lnTo>
                <a:cubicBezTo>
                  <a:pt x="106919" y="208513"/>
                  <a:pt x="107763" y="208197"/>
                  <a:pt x="108607" y="207882"/>
                </a:cubicBezTo>
                <a:cubicBezTo>
                  <a:pt x="172914" y="184060"/>
                  <a:pt x="205517" y="143497"/>
                  <a:pt x="205517" y="87307"/>
                </a:cubicBezTo>
                <a:lnTo>
                  <a:pt x="205517"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descr="A person wearing a mask holding a key in front of a computer&#10;&#10;Description automatically generated">
            <a:extLst>
              <a:ext uri="{FF2B5EF4-FFF2-40B4-BE49-F238E27FC236}">
                <a16:creationId xmlns:a16="http://schemas.microsoft.com/office/drawing/2014/main" id="{1695FB56-4034-E3BD-0BD4-AF3C6315CA81}"/>
              </a:ext>
            </a:extLst>
          </p:cNvPr>
          <p:cNvPicPr>
            <a:picLocks noChangeAspect="1"/>
          </p:cNvPicPr>
          <p:nvPr/>
        </p:nvPicPr>
        <p:blipFill>
          <a:blip r:embed="rId3"/>
          <a:stretch>
            <a:fillRect/>
          </a:stretch>
        </p:blipFill>
        <p:spPr>
          <a:xfrm>
            <a:off x="764605" y="2052918"/>
            <a:ext cx="3965317" cy="3119060"/>
          </a:xfrm>
          <a:prstGeom prst="rect">
            <a:avLst/>
          </a:prstGeom>
        </p:spPr>
      </p:pic>
      <p:pic>
        <p:nvPicPr>
          <p:cNvPr id="12" name="Picture 11" descr="A computer with a lock on the screen&#10;&#10;Description automatically generated">
            <a:extLst>
              <a:ext uri="{FF2B5EF4-FFF2-40B4-BE49-F238E27FC236}">
                <a16:creationId xmlns:a16="http://schemas.microsoft.com/office/drawing/2014/main" id="{98D6CBE7-42F5-5EC6-08CF-183BFB98D044}"/>
              </a:ext>
            </a:extLst>
          </p:cNvPr>
          <p:cNvPicPr>
            <a:picLocks noChangeAspect="1"/>
          </p:cNvPicPr>
          <p:nvPr/>
        </p:nvPicPr>
        <p:blipFill>
          <a:blip r:embed="rId4"/>
          <a:stretch>
            <a:fillRect/>
          </a:stretch>
        </p:blipFill>
        <p:spPr>
          <a:xfrm>
            <a:off x="7181034" y="490798"/>
            <a:ext cx="1831061" cy="1831061"/>
          </a:xfrm>
          <a:prstGeom prst="rect">
            <a:avLst/>
          </a:prstGeom>
        </p:spPr>
      </p:pic>
      <p:pic>
        <p:nvPicPr>
          <p:cNvPr id="13" name="Picture 12" descr="A logo with text on it&#10;&#10;Description automatically generated">
            <a:extLst>
              <a:ext uri="{FF2B5EF4-FFF2-40B4-BE49-F238E27FC236}">
                <a16:creationId xmlns:a16="http://schemas.microsoft.com/office/drawing/2014/main" id="{9B3C9B0A-E27A-1EF5-29C0-05D1982065F5}"/>
              </a:ext>
            </a:extLst>
          </p:cNvPr>
          <p:cNvPicPr>
            <a:picLocks noChangeAspect="1"/>
          </p:cNvPicPr>
          <p:nvPr/>
        </p:nvPicPr>
        <p:blipFill>
          <a:blip r:embed="rId5"/>
          <a:stretch>
            <a:fillRect/>
          </a:stretch>
        </p:blipFill>
        <p:spPr>
          <a:xfrm>
            <a:off x="8482877" y="37523"/>
            <a:ext cx="544592" cy="5590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2821" name="Google Shape;2821;p59"/>
          <p:cNvSpPr txBox="1">
            <a:spLocks noGrp="1"/>
          </p:cNvSpPr>
          <p:nvPr>
            <p:ph type="title"/>
          </p:nvPr>
        </p:nvSpPr>
        <p:spPr>
          <a:xfrm>
            <a:off x="1648224" y="1698035"/>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FTP Server Attack Scenario</a:t>
            </a:r>
          </a:p>
        </p:txBody>
      </p:sp>
      <p:sp>
        <p:nvSpPr>
          <p:cNvPr id="2823" name="Google Shape;2823;p59"/>
          <p:cNvSpPr txBox="1">
            <a:spLocks noGrp="1"/>
          </p:cNvSpPr>
          <p:nvPr>
            <p:ph type="title" idx="2"/>
          </p:nvPr>
        </p:nvSpPr>
        <p:spPr>
          <a:xfrm>
            <a:off x="1738312" y="905435"/>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7030A0"/>
                </a:solidFill>
              </a:rPr>
              <a:t>Demo</a:t>
            </a:r>
            <a:endParaRPr dirty="0">
              <a:solidFill>
                <a:srgbClr val="7030A0"/>
              </a:solidFill>
            </a:endParaRPr>
          </a:p>
        </p:txBody>
      </p:sp>
      <p:pic>
        <p:nvPicPr>
          <p:cNvPr id="2" name="Picture 1" descr="A logo with text on it&#10;&#10;Description automatically generated">
            <a:extLst>
              <a:ext uri="{FF2B5EF4-FFF2-40B4-BE49-F238E27FC236}">
                <a16:creationId xmlns:a16="http://schemas.microsoft.com/office/drawing/2014/main" id="{C6542BE8-6897-15D3-B0FC-27EED8E1EE62}"/>
              </a:ext>
            </a:extLst>
          </p:cNvPr>
          <p:cNvPicPr>
            <a:picLocks noChangeAspect="1"/>
          </p:cNvPicPr>
          <p:nvPr/>
        </p:nvPicPr>
        <p:blipFill>
          <a:blip r:embed="rId3"/>
          <a:stretch>
            <a:fillRect/>
          </a:stretch>
        </p:blipFill>
        <p:spPr>
          <a:xfrm>
            <a:off x="8527700" y="83170"/>
            <a:ext cx="544592" cy="559051"/>
          </a:xfrm>
          <a:prstGeom prst="rect">
            <a:avLst/>
          </a:prstGeom>
        </p:spPr>
      </p:pic>
      <p:pic>
        <p:nvPicPr>
          <p:cNvPr id="4" name="Picture 3" descr="A circular icon with a folder and arrows&#10;&#10;Description automatically generated">
            <a:extLst>
              <a:ext uri="{FF2B5EF4-FFF2-40B4-BE49-F238E27FC236}">
                <a16:creationId xmlns:a16="http://schemas.microsoft.com/office/drawing/2014/main" id="{FA5DA92D-B891-81A8-4BD4-E8151D9A6ED3}"/>
              </a:ext>
            </a:extLst>
          </p:cNvPr>
          <p:cNvPicPr>
            <a:picLocks noChangeAspect="1"/>
          </p:cNvPicPr>
          <p:nvPr/>
        </p:nvPicPr>
        <p:blipFill>
          <a:blip r:embed="rId4"/>
          <a:stretch>
            <a:fillRect/>
          </a:stretch>
        </p:blipFill>
        <p:spPr>
          <a:xfrm>
            <a:off x="6480252" y="905436"/>
            <a:ext cx="2133600" cy="2133600"/>
          </a:xfrm>
          <a:prstGeom prst="rect">
            <a:avLst/>
          </a:prstGeom>
        </p:spPr>
      </p:pic>
      <p:pic>
        <p:nvPicPr>
          <p:cNvPr id="8" name="Picture 7" descr="A computer with a hood on&#10;&#10;Description automatically generated">
            <a:extLst>
              <a:ext uri="{FF2B5EF4-FFF2-40B4-BE49-F238E27FC236}">
                <a16:creationId xmlns:a16="http://schemas.microsoft.com/office/drawing/2014/main" id="{553EA7BD-3B6D-203B-E751-2D081CA14470}"/>
              </a:ext>
            </a:extLst>
          </p:cNvPr>
          <p:cNvPicPr>
            <a:picLocks noChangeAspect="1"/>
          </p:cNvPicPr>
          <p:nvPr/>
        </p:nvPicPr>
        <p:blipFill>
          <a:blip r:embed="rId5"/>
          <a:stretch>
            <a:fillRect/>
          </a:stretch>
        </p:blipFill>
        <p:spPr>
          <a:xfrm>
            <a:off x="0" y="3381811"/>
            <a:ext cx="1622558" cy="162255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FTP Server Attack Scenario</a:t>
            </a:r>
          </a:p>
        </p:txBody>
      </p:sp>
      <p:sp>
        <p:nvSpPr>
          <p:cNvPr id="629" name="Google Shape;629;p36"/>
          <p:cNvSpPr txBox="1">
            <a:spLocks noGrp="1"/>
          </p:cNvSpPr>
          <p:nvPr>
            <p:ph type="body" idx="3"/>
          </p:nvPr>
        </p:nvSpPr>
        <p:spPr>
          <a:xfrm>
            <a:off x="323158" y="910596"/>
            <a:ext cx="5332183" cy="2495548"/>
          </a:xfrm>
          <a:prstGeom prst="rect">
            <a:avLst/>
          </a:prstGeom>
        </p:spPr>
        <p:txBody>
          <a:bodyPr spcFirstLastPara="1" wrap="square" lIns="91425" tIns="91425" rIns="91425" bIns="91425" anchor="t" anchorCtr="0">
            <a:noAutofit/>
          </a:bodyPr>
          <a:lstStyle/>
          <a:p>
            <a:pPr marL="285750" indent="-285750" algn="l">
              <a:spcAft>
                <a:spcPts val="1600"/>
              </a:spcAft>
            </a:pPr>
            <a:r>
              <a:rPr lang="en-US" dirty="0"/>
              <a:t>"The FTP (File Transfer Protocol) server plays a critical role in facilitating secure file transfer within our environment</a:t>
            </a:r>
          </a:p>
          <a:p>
            <a:pPr marL="285750" indent="-285750" algn="l">
              <a:spcAft>
                <a:spcPts val="1600"/>
              </a:spcAft>
            </a:pPr>
            <a:r>
              <a:rPr lang="en-US" dirty="0"/>
              <a:t>FTP server attacks pose risks such as unauthorized access to confidential files and potential data breaches, which can compromise the privacy and security of sensitive data.</a:t>
            </a:r>
          </a:p>
          <a:p>
            <a:pPr marL="285750" indent="-285750" algn="l">
              <a:spcAft>
                <a:spcPts val="1600"/>
              </a:spcAft>
            </a:pPr>
            <a:r>
              <a:rPr lang="en-US" dirty="0"/>
              <a:t>In our demonstration, we will simulate an attacker attempting to exploit the FTP server by launching brute force attacks or attempting unauthorized file transfers.</a:t>
            </a:r>
          </a:p>
        </p:txBody>
      </p:sp>
      <p:grpSp>
        <p:nvGrpSpPr>
          <p:cNvPr id="701" name="Google Shape;701;p36"/>
          <p:cNvGrpSpPr/>
          <p:nvPr/>
        </p:nvGrpSpPr>
        <p:grpSpPr>
          <a:xfrm>
            <a:off x="-84908" y="3686471"/>
            <a:ext cx="2155895" cy="1495188"/>
            <a:chOff x="-80975" y="268100"/>
            <a:chExt cx="7462425" cy="5175450"/>
          </a:xfrm>
        </p:grpSpPr>
        <p:sp>
          <p:nvSpPr>
            <p:cNvPr id="702" name="Google Shape;702;p36"/>
            <p:cNvSpPr/>
            <p:nvPr/>
          </p:nvSpPr>
          <p:spPr>
            <a:xfrm>
              <a:off x="-80975" y="268100"/>
              <a:ext cx="7314275" cy="4868075"/>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6"/>
            <p:cNvSpPr/>
            <p:nvPr/>
          </p:nvSpPr>
          <p:spPr>
            <a:xfrm>
              <a:off x="3119875" y="3591575"/>
              <a:ext cx="4247525" cy="1757475"/>
            </a:xfrm>
            <a:custGeom>
              <a:avLst/>
              <a:gdLst/>
              <a:ahLst/>
              <a:cxnLst/>
              <a:rect l="l" t="t" r="r" b="b"/>
              <a:pathLst>
                <a:path w="169901" h="70299" extrusionOk="0">
                  <a:moveTo>
                    <a:pt x="0" y="1"/>
                  </a:moveTo>
                  <a:lnTo>
                    <a:pt x="31404" y="70298"/>
                  </a:lnTo>
                  <a:lnTo>
                    <a:pt x="169901" y="61886"/>
                  </a:lnTo>
                  <a:lnTo>
                    <a:pt x="760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6"/>
            <p:cNvSpPr/>
            <p:nvPr/>
          </p:nvSpPr>
          <p:spPr>
            <a:xfrm>
              <a:off x="3104850" y="3579075"/>
              <a:ext cx="4276600" cy="1782500"/>
            </a:xfrm>
            <a:custGeom>
              <a:avLst/>
              <a:gdLst/>
              <a:ahLst/>
              <a:cxnLst/>
              <a:rect l="l" t="t" r="r" b="b"/>
              <a:pathLst>
                <a:path w="171064" h="71300" extrusionOk="0">
                  <a:moveTo>
                    <a:pt x="601" y="0"/>
                  </a:moveTo>
                  <a:cubicBezTo>
                    <a:pt x="240" y="0"/>
                    <a:pt x="0" y="375"/>
                    <a:pt x="148" y="706"/>
                  </a:cubicBezTo>
                  <a:lnTo>
                    <a:pt x="31548" y="71003"/>
                  </a:lnTo>
                  <a:cubicBezTo>
                    <a:pt x="31626" y="71186"/>
                    <a:pt x="31805" y="71299"/>
                    <a:pt x="32005" y="71299"/>
                  </a:cubicBezTo>
                  <a:cubicBezTo>
                    <a:pt x="32075" y="71299"/>
                    <a:pt x="32145" y="71286"/>
                    <a:pt x="32210" y="71256"/>
                  </a:cubicBezTo>
                  <a:cubicBezTo>
                    <a:pt x="32462" y="71142"/>
                    <a:pt x="32576" y="70851"/>
                    <a:pt x="32462" y="70598"/>
                  </a:cubicBezTo>
                  <a:lnTo>
                    <a:pt x="1376" y="1002"/>
                  </a:lnTo>
                  <a:lnTo>
                    <a:pt x="76538" y="1002"/>
                  </a:lnTo>
                  <a:lnTo>
                    <a:pt x="170228" y="62804"/>
                  </a:lnTo>
                  <a:cubicBezTo>
                    <a:pt x="170310" y="62855"/>
                    <a:pt x="170403" y="62880"/>
                    <a:pt x="170494" y="62880"/>
                  </a:cubicBezTo>
                  <a:cubicBezTo>
                    <a:pt x="170657" y="62880"/>
                    <a:pt x="170818" y="62801"/>
                    <a:pt x="170916" y="62656"/>
                  </a:cubicBezTo>
                  <a:cubicBezTo>
                    <a:pt x="171064" y="62429"/>
                    <a:pt x="171003" y="62120"/>
                    <a:pt x="170781" y="61968"/>
                  </a:cubicBezTo>
                  <a:lnTo>
                    <a:pt x="76960" y="83"/>
                  </a:lnTo>
                  <a:cubicBezTo>
                    <a:pt x="76882" y="31"/>
                    <a:pt x="76786" y="0"/>
                    <a:pt x="76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6"/>
            <p:cNvSpPr/>
            <p:nvPr/>
          </p:nvSpPr>
          <p:spPr>
            <a:xfrm>
              <a:off x="3119875" y="3591575"/>
              <a:ext cx="834975" cy="1839450"/>
            </a:xfrm>
            <a:custGeom>
              <a:avLst/>
              <a:gdLst/>
              <a:ahLst/>
              <a:cxnLst/>
              <a:rect l="l" t="t" r="r" b="b"/>
              <a:pathLst>
                <a:path w="33399" h="73578" extrusionOk="0">
                  <a:moveTo>
                    <a:pt x="0" y="1"/>
                  </a:moveTo>
                  <a:lnTo>
                    <a:pt x="0" y="4686"/>
                  </a:lnTo>
                  <a:lnTo>
                    <a:pt x="23614" y="67529"/>
                  </a:lnTo>
                  <a:lnTo>
                    <a:pt x="33399" y="7357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6"/>
            <p:cNvSpPr/>
            <p:nvPr/>
          </p:nvSpPr>
          <p:spPr>
            <a:xfrm>
              <a:off x="3107450" y="3579100"/>
              <a:ext cx="862650" cy="1864450"/>
            </a:xfrm>
            <a:custGeom>
              <a:avLst/>
              <a:gdLst/>
              <a:ahLst/>
              <a:cxnLst/>
              <a:rect l="l" t="t" r="r" b="b"/>
              <a:pathLst>
                <a:path w="34506" h="74578" extrusionOk="0">
                  <a:moveTo>
                    <a:pt x="1002" y="2812"/>
                  </a:moveTo>
                  <a:lnTo>
                    <a:pt x="32763" y="72787"/>
                  </a:lnTo>
                  <a:lnTo>
                    <a:pt x="32763" y="72787"/>
                  </a:lnTo>
                  <a:lnTo>
                    <a:pt x="24520" y="67693"/>
                  </a:lnTo>
                  <a:lnTo>
                    <a:pt x="1002" y="5098"/>
                  </a:lnTo>
                  <a:lnTo>
                    <a:pt x="1002" y="2812"/>
                  </a:lnTo>
                  <a:close/>
                  <a:moveTo>
                    <a:pt x="506" y="0"/>
                  </a:moveTo>
                  <a:cubicBezTo>
                    <a:pt x="253" y="0"/>
                    <a:pt x="1" y="186"/>
                    <a:pt x="1" y="500"/>
                  </a:cubicBezTo>
                  <a:lnTo>
                    <a:pt x="1" y="5185"/>
                  </a:lnTo>
                  <a:cubicBezTo>
                    <a:pt x="1" y="5246"/>
                    <a:pt x="9" y="5307"/>
                    <a:pt x="31" y="5364"/>
                  </a:cubicBezTo>
                  <a:lnTo>
                    <a:pt x="23645" y="68202"/>
                  </a:lnTo>
                  <a:cubicBezTo>
                    <a:pt x="23680" y="68307"/>
                    <a:pt x="23754" y="68394"/>
                    <a:pt x="23850" y="68450"/>
                  </a:cubicBezTo>
                  <a:lnTo>
                    <a:pt x="33634" y="74503"/>
                  </a:lnTo>
                  <a:cubicBezTo>
                    <a:pt x="33713" y="74551"/>
                    <a:pt x="33804" y="74577"/>
                    <a:pt x="33896" y="74577"/>
                  </a:cubicBezTo>
                  <a:cubicBezTo>
                    <a:pt x="34261" y="74577"/>
                    <a:pt x="34505" y="74203"/>
                    <a:pt x="34353" y="73872"/>
                  </a:cubicBezTo>
                  <a:lnTo>
                    <a:pt x="954" y="295"/>
                  </a:lnTo>
                  <a:cubicBezTo>
                    <a:pt x="863" y="92"/>
                    <a:pt x="684"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6"/>
            <p:cNvSpPr/>
            <p:nvPr/>
          </p:nvSpPr>
          <p:spPr>
            <a:xfrm>
              <a:off x="3476500" y="3664075"/>
              <a:ext cx="1539950" cy="1177350"/>
            </a:xfrm>
            <a:custGeom>
              <a:avLst/>
              <a:gdLst/>
              <a:ahLst/>
              <a:cxnLst/>
              <a:rect l="l" t="t" r="r" b="b"/>
              <a:pathLst>
                <a:path w="61598" h="47094" extrusionOk="0">
                  <a:moveTo>
                    <a:pt x="29236" y="1"/>
                  </a:moveTo>
                  <a:lnTo>
                    <a:pt x="0" y="4691"/>
                  </a:lnTo>
                  <a:lnTo>
                    <a:pt x="22321" y="47094"/>
                  </a:lnTo>
                  <a:lnTo>
                    <a:pt x="61598" y="37941"/>
                  </a:lnTo>
                  <a:lnTo>
                    <a:pt x="292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6"/>
            <p:cNvSpPr/>
            <p:nvPr/>
          </p:nvSpPr>
          <p:spPr>
            <a:xfrm>
              <a:off x="3461475" y="3651625"/>
              <a:ext cx="1570550" cy="1202225"/>
            </a:xfrm>
            <a:custGeom>
              <a:avLst/>
              <a:gdLst/>
              <a:ahLst/>
              <a:cxnLst/>
              <a:rect l="l" t="t" r="r" b="b"/>
              <a:pathLst>
                <a:path w="62822" h="48089" extrusionOk="0">
                  <a:moveTo>
                    <a:pt x="29641" y="1039"/>
                  </a:moveTo>
                  <a:lnTo>
                    <a:pt x="61284" y="38138"/>
                  </a:lnTo>
                  <a:lnTo>
                    <a:pt x="23183" y="47017"/>
                  </a:lnTo>
                  <a:lnTo>
                    <a:pt x="1372" y="5572"/>
                  </a:lnTo>
                  <a:lnTo>
                    <a:pt x="29641" y="1039"/>
                  </a:lnTo>
                  <a:close/>
                  <a:moveTo>
                    <a:pt x="29838" y="1"/>
                  </a:moveTo>
                  <a:cubicBezTo>
                    <a:pt x="29811" y="1"/>
                    <a:pt x="29785" y="3"/>
                    <a:pt x="29758" y="7"/>
                  </a:cubicBezTo>
                  <a:lnTo>
                    <a:pt x="523" y="4692"/>
                  </a:lnTo>
                  <a:cubicBezTo>
                    <a:pt x="188" y="4749"/>
                    <a:pt x="0" y="5119"/>
                    <a:pt x="161" y="5419"/>
                  </a:cubicBezTo>
                  <a:lnTo>
                    <a:pt x="22478" y="47823"/>
                  </a:lnTo>
                  <a:cubicBezTo>
                    <a:pt x="22565" y="47984"/>
                    <a:pt x="22735" y="48088"/>
                    <a:pt x="22918" y="48088"/>
                  </a:cubicBezTo>
                  <a:cubicBezTo>
                    <a:pt x="22957" y="48088"/>
                    <a:pt x="22996" y="48084"/>
                    <a:pt x="23035" y="48075"/>
                  </a:cubicBezTo>
                  <a:lnTo>
                    <a:pt x="62312" y="38927"/>
                  </a:lnTo>
                  <a:cubicBezTo>
                    <a:pt x="62678" y="38839"/>
                    <a:pt x="62822" y="38400"/>
                    <a:pt x="62582" y="38112"/>
                  </a:cubicBezTo>
                  <a:lnTo>
                    <a:pt x="30220" y="177"/>
                  </a:lnTo>
                  <a:cubicBezTo>
                    <a:pt x="30124" y="62"/>
                    <a:pt x="29984" y="1"/>
                    <a:pt x="29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6"/>
            <p:cNvSpPr/>
            <p:nvPr/>
          </p:nvSpPr>
          <p:spPr>
            <a:xfrm>
              <a:off x="4034500" y="4612575"/>
              <a:ext cx="981950" cy="256725"/>
            </a:xfrm>
            <a:custGeom>
              <a:avLst/>
              <a:gdLst/>
              <a:ahLst/>
              <a:cxnLst/>
              <a:rect l="l" t="t" r="r" b="b"/>
              <a:pathLst>
                <a:path w="39278" h="10269" extrusionOk="0">
                  <a:moveTo>
                    <a:pt x="39278" y="1"/>
                  </a:moveTo>
                  <a:lnTo>
                    <a:pt x="1" y="9154"/>
                  </a:lnTo>
                  <a:lnTo>
                    <a:pt x="1" y="10269"/>
                  </a:lnTo>
                  <a:lnTo>
                    <a:pt x="38607" y="2457"/>
                  </a:lnTo>
                  <a:lnTo>
                    <a:pt x="392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4021875" y="4600050"/>
              <a:ext cx="1008800" cy="281775"/>
            </a:xfrm>
            <a:custGeom>
              <a:avLst/>
              <a:gdLst/>
              <a:ahLst/>
              <a:cxnLst/>
              <a:rect l="l" t="t" r="r" b="b"/>
              <a:pathLst>
                <a:path w="40352" h="11271" extrusionOk="0">
                  <a:moveTo>
                    <a:pt x="39077" y="1181"/>
                  </a:moveTo>
                  <a:lnTo>
                    <a:pt x="38712" y="2531"/>
                  </a:lnTo>
                  <a:lnTo>
                    <a:pt x="1002" y="10160"/>
                  </a:lnTo>
                  <a:lnTo>
                    <a:pt x="1002" y="10051"/>
                  </a:lnTo>
                  <a:lnTo>
                    <a:pt x="39077" y="1181"/>
                  </a:lnTo>
                  <a:close/>
                  <a:moveTo>
                    <a:pt x="39786" y="0"/>
                  </a:moveTo>
                  <a:cubicBezTo>
                    <a:pt x="39748" y="0"/>
                    <a:pt x="39709" y="5"/>
                    <a:pt x="39670" y="14"/>
                  </a:cubicBezTo>
                  <a:lnTo>
                    <a:pt x="388" y="9163"/>
                  </a:lnTo>
                  <a:cubicBezTo>
                    <a:pt x="162" y="9215"/>
                    <a:pt x="1" y="9420"/>
                    <a:pt x="5" y="9655"/>
                  </a:cubicBezTo>
                  <a:lnTo>
                    <a:pt x="5" y="10770"/>
                  </a:lnTo>
                  <a:cubicBezTo>
                    <a:pt x="5" y="11044"/>
                    <a:pt x="227" y="11270"/>
                    <a:pt x="506" y="11270"/>
                  </a:cubicBezTo>
                  <a:cubicBezTo>
                    <a:pt x="536" y="11266"/>
                    <a:pt x="571" y="11262"/>
                    <a:pt x="606" y="11257"/>
                  </a:cubicBezTo>
                  <a:lnTo>
                    <a:pt x="39212" y="3445"/>
                  </a:lnTo>
                  <a:cubicBezTo>
                    <a:pt x="39400" y="3406"/>
                    <a:pt x="39548" y="3267"/>
                    <a:pt x="39596" y="3088"/>
                  </a:cubicBezTo>
                  <a:lnTo>
                    <a:pt x="40266" y="632"/>
                  </a:lnTo>
                  <a:cubicBezTo>
                    <a:pt x="40352" y="306"/>
                    <a:pt x="40101" y="0"/>
                    <a:pt x="39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4176900" y="3978375"/>
              <a:ext cx="146775" cy="88075"/>
            </a:xfrm>
            <a:custGeom>
              <a:avLst/>
              <a:gdLst/>
              <a:ahLst/>
              <a:cxnLst/>
              <a:rect l="l" t="t" r="r" b="b"/>
              <a:pathLst>
                <a:path w="5871" h="3523" extrusionOk="0">
                  <a:moveTo>
                    <a:pt x="4111" y="0"/>
                  </a:moveTo>
                  <a:lnTo>
                    <a:pt x="1" y="1084"/>
                  </a:lnTo>
                  <a:lnTo>
                    <a:pt x="1651" y="3523"/>
                  </a:lnTo>
                  <a:lnTo>
                    <a:pt x="5870" y="2382"/>
                  </a:lnTo>
                  <a:lnTo>
                    <a:pt x="41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405725" y="4311375"/>
              <a:ext cx="169625" cy="101575"/>
            </a:xfrm>
            <a:custGeom>
              <a:avLst/>
              <a:gdLst/>
              <a:ahLst/>
              <a:cxnLst/>
              <a:rect l="l" t="t" r="r" b="b"/>
              <a:pathLst>
                <a:path w="6785" h="4063" extrusionOk="0">
                  <a:moveTo>
                    <a:pt x="4782" y="0"/>
                  </a:moveTo>
                  <a:lnTo>
                    <a:pt x="1" y="1293"/>
                  </a:lnTo>
                  <a:lnTo>
                    <a:pt x="1869" y="4063"/>
                  </a:lnTo>
                  <a:lnTo>
                    <a:pt x="6785" y="2717"/>
                  </a:lnTo>
                  <a:lnTo>
                    <a:pt x="4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4090900" y="3856225"/>
              <a:ext cx="129900" cy="67400"/>
            </a:xfrm>
            <a:custGeom>
              <a:avLst/>
              <a:gdLst/>
              <a:ahLst/>
              <a:cxnLst/>
              <a:rect l="l" t="t" r="r" b="b"/>
              <a:pathLst>
                <a:path w="5196" h="2696" extrusionOk="0">
                  <a:moveTo>
                    <a:pt x="3950" y="0"/>
                  </a:moveTo>
                  <a:lnTo>
                    <a:pt x="1" y="876"/>
                  </a:lnTo>
                  <a:lnTo>
                    <a:pt x="1229" y="2696"/>
                  </a:lnTo>
                  <a:lnTo>
                    <a:pt x="5195" y="1686"/>
                  </a:lnTo>
                  <a:lnTo>
                    <a:pt x="39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4281625" y="4130000"/>
              <a:ext cx="172450" cy="114225"/>
            </a:xfrm>
            <a:custGeom>
              <a:avLst/>
              <a:gdLst/>
              <a:ahLst/>
              <a:cxnLst/>
              <a:rect l="l" t="t" r="r" b="b"/>
              <a:pathLst>
                <a:path w="6898" h="4569" extrusionOk="0">
                  <a:moveTo>
                    <a:pt x="4394" y="1"/>
                  </a:moveTo>
                  <a:lnTo>
                    <a:pt x="1" y="1211"/>
                  </a:lnTo>
                  <a:lnTo>
                    <a:pt x="2269" y="4569"/>
                  </a:lnTo>
                  <a:lnTo>
                    <a:pt x="6898" y="3389"/>
                  </a:lnTo>
                  <a:lnTo>
                    <a:pt x="4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4482250" y="4199575"/>
              <a:ext cx="150700" cy="92650"/>
            </a:xfrm>
            <a:custGeom>
              <a:avLst/>
              <a:gdLst/>
              <a:ahLst/>
              <a:cxnLst/>
              <a:rect l="l" t="t" r="r" b="b"/>
              <a:pathLst>
                <a:path w="6028" h="3706" extrusionOk="0">
                  <a:moveTo>
                    <a:pt x="3968" y="0"/>
                  </a:moveTo>
                  <a:lnTo>
                    <a:pt x="1" y="1010"/>
                  </a:lnTo>
                  <a:lnTo>
                    <a:pt x="1986" y="3706"/>
                  </a:lnTo>
                  <a:lnTo>
                    <a:pt x="6027" y="2613"/>
                  </a:lnTo>
                  <a:lnTo>
                    <a:pt x="39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4348350" y="4229300"/>
              <a:ext cx="166250" cy="99825"/>
            </a:xfrm>
            <a:custGeom>
              <a:avLst/>
              <a:gdLst/>
              <a:ahLst/>
              <a:cxnLst/>
              <a:rect l="l" t="t" r="r" b="b"/>
              <a:pathLst>
                <a:path w="6650" h="3993" extrusionOk="0">
                  <a:moveTo>
                    <a:pt x="4656" y="0"/>
                  </a:moveTo>
                  <a:lnTo>
                    <a:pt x="1" y="1184"/>
                  </a:lnTo>
                  <a:lnTo>
                    <a:pt x="1895" y="3993"/>
                  </a:lnTo>
                  <a:lnTo>
                    <a:pt x="6650" y="2704"/>
                  </a:lnTo>
                  <a:lnTo>
                    <a:pt x="4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3978775" y="3882025"/>
              <a:ext cx="125650" cy="70250"/>
            </a:xfrm>
            <a:custGeom>
              <a:avLst/>
              <a:gdLst/>
              <a:ahLst/>
              <a:cxnLst/>
              <a:rect l="l" t="t" r="r" b="b"/>
              <a:pathLst>
                <a:path w="5026" h="2810" extrusionOk="0">
                  <a:moveTo>
                    <a:pt x="3780" y="0"/>
                  </a:moveTo>
                  <a:lnTo>
                    <a:pt x="1" y="832"/>
                  </a:lnTo>
                  <a:lnTo>
                    <a:pt x="1224" y="2809"/>
                  </a:lnTo>
                  <a:lnTo>
                    <a:pt x="5026" y="1838"/>
                  </a:lnTo>
                  <a:lnTo>
                    <a:pt x="3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4228075" y="4052400"/>
              <a:ext cx="152850" cy="93300"/>
            </a:xfrm>
            <a:custGeom>
              <a:avLst/>
              <a:gdLst/>
              <a:ahLst/>
              <a:cxnLst/>
              <a:rect l="l" t="t" r="r" b="b"/>
              <a:pathLst>
                <a:path w="6114" h="3732" extrusionOk="0">
                  <a:moveTo>
                    <a:pt x="4250" y="0"/>
                  </a:moveTo>
                  <a:lnTo>
                    <a:pt x="0" y="1150"/>
                  </a:lnTo>
                  <a:lnTo>
                    <a:pt x="1746" y="3732"/>
                  </a:lnTo>
                  <a:lnTo>
                    <a:pt x="6114" y="2526"/>
                  </a:lnTo>
                  <a:lnTo>
                    <a:pt x="42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4131625" y="3912950"/>
              <a:ext cx="137400" cy="77850"/>
            </a:xfrm>
            <a:custGeom>
              <a:avLst/>
              <a:gdLst/>
              <a:ahLst/>
              <a:cxnLst/>
              <a:rect l="l" t="t" r="r" b="b"/>
              <a:pathLst>
                <a:path w="5496" h="3114" extrusionOk="0">
                  <a:moveTo>
                    <a:pt x="3993" y="0"/>
                  </a:moveTo>
                  <a:lnTo>
                    <a:pt x="0" y="1015"/>
                  </a:lnTo>
                  <a:lnTo>
                    <a:pt x="1415" y="3114"/>
                  </a:lnTo>
                  <a:lnTo>
                    <a:pt x="5495" y="2034"/>
                  </a:lnTo>
                  <a:lnTo>
                    <a:pt x="3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3773675" y="4000675"/>
              <a:ext cx="143725" cy="85600"/>
            </a:xfrm>
            <a:custGeom>
              <a:avLst/>
              <a:gdLst/>
              <a:ahLst/>
              <a:cxnLst/>
              <a:rect l="l" t="t" r="r" b="b"/>
              <a:pathLst>
                <a:path w="5749" h="3424" extrusionOk="0">
                  <a:moveTo>
                    <a:pt x="4512" y="1"/>
                  </a:moveTo>
                  <a:lnTo>
                    <a:pt x="1" y="1150"/>
                  </a:lnTo>
                  <a:lnTo>
                    <a:pt x="1259" y="3423"/>
                  </a:lnTo>
                  <a:lnTo>
                    <a:pt x="5749" y="2239"/>
                  </a:lnTo>
                  <a:lnTo>
                    <a:pt x="45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3720550" y="4105850"/>
              <a:ext cx="112275" cy="85700"/>
            </a:xfrm>
            <a:custGeom>
              <a:avLst/>
              <a:gdLst/>
              <a:ahLst/>
              <a:cxnLst/>
              <a:rect l="l" t="t" r="r" b="b"/>
              <a:pathLst>
                <a:path w="4491" h="3428" extrusionOk="0">
                  <a:moveTo>
                    <a:pt x="3053" y="0"/>
                  </a:moveTo>
                  <a:lnTo>
                    <a:pt x="1" y="806"/>
                  </a:lnTo>
                  <a:lnTo>
                    <a:pt x="1390" y="3427"/>
                  </a:lnTo>
                  <a:lnTo>
                    <a:pt x="4490" y="2591"/>
                  </a:lnTo>
                  <a:lnTo>
                    <a:pt x="30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3945250" y="3829775"/>
              <a:ext cx="118025" cy="58050"/>
            </a:xfrm>
            <a:custGeom>
              <a:avLst/>
              <a:gdLst/>
              <a:ahLst/>
              <a:cxnLst/>
              <a:rect l="l" t="t" r="r" b="b"/>
              <a:pathLst>
                <a:path w="4721" h="2322" extrusionOk="0">
                  <a:moveTo>
                    <a:pt x="3710" y="0"/>
                  </a:moveTo>
                  <a:lnTo>
                    <a:pt x="0" y="762"/>
                  </a:lnTo>
                  <a:lnTo>
                    <a:pt x="967" y="2321"/>
                  </a:lnTo>
                  <a:lnTo>
                    <a:pt x="4721" y="1494"/>
                  </a:lnTo>
                  <a:lnTo>
                    <a:pt x="371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3733525" y="3931775"/>
              <a:ext cx="144575" cy="82550"/>
            </a:xfrm>
            <a:custGeom>
              <a:avLst/>
              <a:gdLst/>
              <a:ahLst/>
              <a:cxnLst/>
              <a:rect l="l" t="t" r="r" b="b"/>
              <a:pathLst>
                <a:path w="5783" h="3302" extrusionOk="0">
                  <a:moveTo>
                    <a:pt x="4590" y="0"/>
                  </a:moveTo>
                  <a:lnTo>
                    <a:pt x="0" y="1011"/>
                  </a:lnTo>
                  <a:lnTo>
                    <a:pt x="1272" y="3301"/>
                  </a:lnTo>
                  <a:lnTo>
                    <a:pt x="5783" y="2152"/>
                  </a:lnTo>
                  <a:lnTo>
                    <a:pt x="4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3834000" y="3852300"/>
              <a:ext cx="118125" cy="60450"/>
            </a:xfrm>
            <a:custGeom>
              <a:avLst/>
              <a:gdLst/>
              <a:ahLst/>
              <a:cxnLst/>
              <a:rect l="l" t="t" r="r" b="b"/>
              <a:pathLst>
                <a:path w="4725" h="2418" extrusionOk="0">
                  <a:moveTo>
                    <a:pt x="3754" y="1"/>
                  </a:moveTo>
                  <a:lnTo>
                    <a:pt x="0" y="767"/>
                  </a:lnTo>
                  <a:lnTo>
                    <a:pt x="915" y="2417"/>
                  </a:lnTo>
                  <a:lnTo>
                    <a:pt x="4725" y="1573"/>
                  </a:lnTo>
                  <a:lnTo>
                    <a:pt x="37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p:nvPr/>
          </p:nvSpPr>
          <p:spPr>
            <a:xfrm>
              <a:off x="3641950" y="3960850"/>
              <a:ext cx="106500" cy="76750"/>
            </a:xfrm>
            <a:custGeom>
              <a:avLst/>
              <a:gdLst/>
              <a:ahLst/>
              <a:cxnLst/>
              <a:rect l="l" t="t" r="r" b="b"/>
              <a:pathLst>
                <a:path w="4260" h="3070" extrusionOk="0">
                  <a:moveTo>
                    <a:pt x="2984" y="0"/>
                  </a:moveTo>
                  <a:lnTo>
                    <a:pt x="1" y="662"/>
                  </a:lnTo>
                  <a:lnTo>
                    <a:pt x="1272" y="3070"/>
                  </a:lnTo>
                  <a:lnTo>
                    <a:pt x="4260" y="2308"/>
                  </a:lnTo>
                  <a:lnTo>
                    <a:pt x="2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3701175" y="3875050"/>
              <a:ext cx="138600" cy="66775"/>
            </a:xfrm>
            <a:custGeom>
              <a:avLst/>
              <a:gdLst/>
              <a:ahLst/>
              <a:cxnLst/>
              <a:rect l="l" t="t" r="r" b="b"/>
              <a:pathLst>
                <a:path w="5544" h="2671" extrusionOk="0">
                  <a:moveTo>
                    <a:pt x="4625" y="1"/>
                  </a:moveTo>
                  <a:lnTo>
                    <a:pt x="1" y="946"/>
                  </a:lnTo>
                  <a:lnTo>
                    <a:pt x="959" y="2670"/>
                  </a:lnTo>
                  <a:lnTo>
                    <a:pt x="5544" y="1655"/>
                  </a:lnTo>
                  <a:lnTo>
                    <a:pt x="46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4061300" y="4009925"/>
              <a:ext cx="139800" cy="88550"/>
            </a:xfrm>
            <a:custGeom>
              <a:avLst/>
              <a:gdLst/>
              <a:ahLst/>
              <a:cxnLst/>
              <a:rect l="l" t="t" r="r" b="b"/>
              <a:pathLst>
                <a:path w="5592" h="3542" extrusionOk="0">
                  <a:moveTo>
                    <a:pt x="3941" y="1"/>
                  </a:moveTo>
                  <a:lnTo>
                    <a:pt x="0" y="1042"/>
                  </a:lnTo>
                  <a:lnTo>
                    <a:pt x="1546" y="3541"/>
                  </a:lnTo>
                  <a:lnTo>
                    <a:pt x="5591" y="2444"/>
                  </a:lnTo>
                  <a:lnTo>
                    <a:pt x="3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4159150" y="4164950"/>
              <a:ext cx="162025" cy="111825"/>
            </a:xfrm>
            <a:custGeom>
              <a:avLst/>
              <a:gdLst/>
              <a:ahLst/>
              <a:cxnLst/>
              <a:rect l="l" t="t" r="r" b="b"/>
              <a:pathLst>
                <a:path w="6481" h="4473" extrusionOk="0">
                  <a:moveTo>
                    <a:pt x="4220" y="1"/>
                  </a:moveTo>
                  <a:lnTo>
                    <a:pt x="1" y="1163"/>
                  </a:lnTo>
                  <a:lnTo>
                    <a:pt x="2052" y="4473"/>
                  </a:lnTo>
                  <a:lnTo>
                    <a:pt x="6480" y="3345"/>
                  </a:lnTo>
                  <a:lnTo>
                    <a:pt x="42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3865225" y="3906725"/>
              <a:ext cx="127075" cy="74600"/>
            </a:xfrm>
            <a:custGeom>
              <a:avLst/>
              <a:gdLst/>
              <a:ahLst/>
              <a:cxnLst/>
              <a:rect l="l" t="t" r="r" b="b"/>
              <a:pathLst>
                <a:path w="5083" h="2984" extrusionOk="0">
                  <a:moveTo>
                    <a:pt x="3850" y="1"/>
                  </a:moveTo>
                  <a:lnTo>
                    <a:pt x="1" y="850"/>
                  </a:lnTo>
                  <a:lnTo>
                    <a:pt x="1185" y="2984"/>
                  </a:lnTo>
                  <a:lnTo>
                    <a:pt x="5082" y="1991"/>
                  </a:lnTo>
                  <a:lnTo>
                    <a:pt x="38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3807875" y="4269025"/>
              <a:ext cx="123125" cy="99625"/>
            </a:xfrm>
            <a:custGeom>
              <a:avLst/>
              <a:gdLst/>
              <a:ahLst/>
              <a:cxnLst/>
              <a:rect l="l" t="t" r="r" b="b"/>
              <a:pathLst>
                <a:path w="4925" h="3985" extrusionOk="0">
                  <a:moveTo>
                    <a:pt x="3179" y="0"/>
                  </a:moveTo>
                  <a:lnTo>
                    <a:pt x="0" y="876"/>
                  </a:lnTo>
                  <a:lnTo>
                    <a:pt x="1650" y="3985"/>
                  </a:lnTo>
                  <a:lnTo>
                    <a:pt x="4925" y="3153"/>
                  </a:lnTo>
                  <a:lnTo>
                    <a:pt x="3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6"/>
            <p:cNvSpPr/>
            <p:nvPr/>
          </p:nvSpPr>
          <p:spPr>
            <a:xfrm>
              <a:off x="4109075" y="4085700"/>
              <a:ext cx="145675" cy="93525"/>
            </a:xfrm>
            <a:custGeom>
              <a:avLst/>
              <a:gdLst/>
              <a:ahLst/>
              <a:cxnLst/>
              <a:rect l="l" t="t" r="r" b="b"/>
              <a:pathLst>
                <a:path w="5827" h="3741" extrusionOk="0">
                  <a:moveTo>
                    <a:pt x="4077" y="1"/>
                  </a:moveTo>
                  <a:lnTo>
                    <a:pt x="1" y="1102"/>
                  </a:lnTo>
                  <a:lnTo>
                    <a:pt x="1638" y="3741"/>
                  </a:lnTo>
                  <a:lnTo>
                    <a:pt x="5827" y="2587"/>
                  </a:lnTo>
                  <a:lnTo>
                    <a:pt x="4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6"/>
            <p:cNvSpPr/>
            <p:nvPr/>
          </p:nvSpPr>
          <p:spPr>
            <a:xfrm>
              <a:off x="3903225" y="3971400"/>
              <a:ext cx="131975" cy="80900"/>
            </a:xfrm>
            <a:custGeom>
              <a:avLst/>
              <a:gdLst/>
              <a:ahLst/>
              <a:cxnLst/>
              <a:rect l="l" t="t" r="r" b="b"/>
              <a:pathLst>
                <a:path w="5279" h="3236" extrusionOk="0">
                  <a:moveTo>
                    <a:pt x="3933" y="0"/>
                  </a:moveTo>
                  <a:lnTo>
                    <a:pt x="1" y="1002"/>
                  </a:lnTo>
                  <a:lnTo>
                    <a:pt x="1237" y="3236"/>
                  </a:lnTo>
                  <a:lnTo>
                    <a:pt x="5278" y="2169"/>
                  </a:lnTo>
                  <a:lnTo>
                    <a:pt x="39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a:off x="4107350" y="4602575"/>
              <a:ext cx="152975" cy="101150"/>
            </a:xfrm>
            <a:custGeom>
              <a:avLst/>
              <a:gdLst/>
              <a:ahLst/>
              <a:cxnLst/>
              <a:rect l="l" t="t" r="r" b="b"/>
              <a:pathLst>
                <a:path w="6119" h="4046" extrusionOk="0">
                  <a:moveTo>
                    <a:pt x="4498" y="0"/>
                  </a:moveTo>
                  <a:lnTo>
                    <a:pt x="0" y="1145"/>
                  </a:lnTo>
                  <a:lnTo>
                    <a:pt x="1607" y="4046"/>
                  </a:lnTo>
                  <a:lnTo>
                    <a:pt x="6118" y="2926"/>
                  </a:lnTo>
                  <a:lnTo>
                    <a:pt x="4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3995425" y="3721250"/>
              <a:ext cx="146550" cy="89925"/>
            </a:xfrm>
            <a:custGeom>
              <a:avLst/>
              <a:gdLst/>
              <a:ahLst/>
              <a:cxnLst/>
              <a:rect l="l" t="t" r="r" b="b"/>
              <a:pathLst>
                <a:path w="5862" h="3597" extrusionOk="0">
                  <a:moveTo>
                    <a:pt x="3789" y="0"/>
                  </a:moveTo>
                  <a:lnTo>
                    <a:pt x="1" y="627"/>
                  </a:lnTo>
                  <a:lnTo>
                    <a:pt x="2008" y="3597"/>
                  </a:lnTo>
                  <a:lnTo>
                    <a:pt x="5862" y="2809"/>
                  </a:lnTo>
                  <a:lnTo>
                    <a:pt x="3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3643700" y="3775450"/>
              <a:ext cx="164625" cy="107900"/>
            </a:xfrm>
            <a:custGeom>
              <a:avLst/>
              <a:gdLst/>
              <a:ahLst/>
              <a:cxnLst/>
              <a:rect l="l" t="t" r="r" b="b"/>
              <a:pathLst>
                <a:path w="6585" h="4316" extrusionOk="0">
                  <a:moveTo>
                    <a:pt x="4721" y="1"/>
                  </a:moveTo>
                  <a:lnTo>
                    <a:pt x="1" y="780"/>
                  </a:lnTo>
                  <a:lnTo>
                    <a:pt x="1960" y="4316"/>
                  </a:lnTo>
                  <a:lnTo>
                    <a:pt x="6585" y="3371"/>
                  </a:lnTo>
                  <a:lnTo>
                    <a:pt x="4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3813525" y="4071775"/>
              <a:ext cx="147750" cy="94400"/>
            </a:xfrm>
            <a:custGeom>
              <a:avLst/>
              <a:gdLst/>
              <a:ahLst/>
              <a:cxnLst/>
              <a:rect l="l" t="t" r="r" b="b"/>
              <a:pathLst>
                <a:path w="5910" h="3776" extrusionOk="0">
                  <a:moveTo>
                    <a:pt x="4490" y="0"/>
                  </a:moveTo>
                  <a:lnTo>
                    <a:pt x="1" y="1185"/>
                  </a:lnTo>
                  <a:lnTo>
                    <a:pt x="1437" y="3775"/>
                  </a:lnTo>
                  <a:lnTo>
                    <a:pt x="5909" y="2565"/>
                  </a:lnTo>
                  <a:lnTo>
                    <a:pt x="4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a:off x="4085575" y="4296025"/>
              <a:ext cx="162325" cy="105625"/>
            </a:xfrm>
            <a:custGeom>
              <a:avLst/>
              <a:gdLst/>
              <a:ahLst/>
              <a:cxnLst/>
              <a:rect l="l" t="t" r="r" b="b"/>
              <a:pathLst>
                <a:path w="6493" h="4225" extrusionOk="0">
                  <a:moveTo>
                    <a:pt x="4681" y="0"/>
                  </a:moveTo>
                  <a:lnTo>
                    <a:pt x="0" y="1189"/>
                  </a:lnTo>
                  <a:lnTo>
                    <a:pt x="1681" y="4224"/>
                  </a:lnTo>
                  <a:lnTo>
                    <a:pt x="6493" y="2922"/>
                  </a:lnTo>
                  <a:lnTo>
                    <a:pt x="4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a:off x="4032000" y="4198700"/>
              <a:ext cx="161475" cy="111925"/>
            </a:xfrm>
            <a:custGeom>
              <a:avLst/>
              <a:gdLst/>
              <a:ahLst/>
              <a:cxnLst/>
              <a:rect l="l" t="t" r="r" b="b"/>
              <a:pathLst>
                <a:path w="6459" h="4477" extrusionOk="0">
                  <a:moveTo>
                    <a:pt x="4416" y="0"/>
                  </a:moveTo>
                  <a:lnTo>
                    <a:pt x="1" y="1215"/>
                  </a:lnTo>
                  <a:lnTo>
                    <a:pt x="1808" y="4477"/>
                  </a:lnTo>
                  <a:lnTo>
                    <a:pt x="6458" y="3297"/>
                  </a:lnTo>
                  <a:lnTo>
                    <a:pt x="4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4219675" y="4263250"/>
              <a:ext cx="159075" cy="101275"/>
            </a:xfrm>
            <a:custGeom>
              <a:avLst/>
              <a:gdLst/>
              <a:ahLst/>
              <a:cxnLst/>
              <a:rect l="l" t="t" r="r" b="b"/>
              <a:pathLst>
                <a:path w="6363" h="4051" extrusionOk="0">
                  <a:moveTo>
                    <a:pt x="4455" y="1"/>
                  </a:moveTo>
                  <a:lnTo>
                    <a:pt x="1" y="1137"/>
                  </a:lnTo>
                  <a:lnTo>
                    <a:pt x="1804" y="4050"/>
                  </a:lnTo>
                  <a:lnTo>
                    <a:pt x="6363" y="2818"/>
                  </a:lnTo>
                  <a:lnTo>
                    <a:pt x="4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3942425" y="4040425"/>
              <a:ext cx="140675" cy="91025"/>
            </a:xfrm>
            <a:custGeom>
              <a:avLst/>
              <a:gdLst/>
              <a:ahLst/>
              <a:cxnLst/>
              <a:rect l="l" t="t" r="r" b="b"/>
              <a:pathLst>
                <a:path w="5627" h="3641" extrusionOk="0">
                  <a:moveTo>
                    <a:pt x="4076" y="0"/>
                  </a:moveTo>
                  <a:lnTo>
                    <a:pt x="0" y="1076"/>
                  </a:lnTo>
                  <a:lnTo>
                    <a:pt x="1420" y="3640"/>
                  </a:lnTo>
                  <a:lnTo>
                    <a:pt x="5626" y="2504"/>
                  </a:lnTo>
                  <a:lnTo>
                    <a:pt x="40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4018625" y="3942775"/>
              <a:ext cx="131300" cy="78400"/>
            </a:xfrm>
            <a:custGeom>
              <a:avLst/>
              <a:gdLst/>
              <a:ahLst/>
              <a:cxnLst/>
              <a:rect l="l" t="t" r="r" b="b"/>
              <a:pathLst>
                <a:path w="5252" h="3136" extrusionOk="0">
                  <a:moveTo>
                    <a:pt x="3828" y="0"/>
                  </a:moveTo>
                  <a:lnTo>
                    <a:pt x="0" y="971"/>
                  </a:lnTo>
                  <a:lnTo>
                    <a:pt x="1337" y="3135"/>
                  </a:lnTo>
                  <a:lnTo>
                    <a:pt x="5252" y="2099"/>
                  </a:lnTo>
                  <a:lnTo>
                    <a:pt x="3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3986275" y="4117825"/>
              <a:ext cx="146900" cy="96250"/>
            </a:xfrm>
            <a:custGeom>
              <a:avLst/>
              <a:gdLst/>
              <a:ahLst/>
              <a:cxnLst/>
              <a:rect l="l" t="t" r="r" b="b"/>
              <a:pathLst>
                <a:path w="5876" h="3850" extrusionOk="0">
                  <a:moveTo>
                    <a:pt x="4242" y="0"/>
                  </a:moveTo>
                  <a:lnTo>
                    <a:pt x="1" y="1145"/>
                  </a:lnTo>
                  <a:lnTo>
                    <a:pt x="1499" y="3849"/>
                  </a:lnTo>
                  <a:lnTo>
                    <a:pt x="5875" y="2643"/>
                  </a:lnTo>
                  <a:lnTo>
                    <a:pt x="42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4274000" y="4348375"/>
              <a:ext cx="161350" cy="101500"/>
            </a:xfrm>
            <a:custGeom>
              <a:avLst/>
              <a:gdLst/>
              <a:ahLst/>
              <a:cxnLst/>
              <a:rect l="l" t="t" r="r" b="b"/>
              <a:pathLst>
                <a:path w="6454" h="4060" extrusionOk="0">
                  <a:moveTo>
                    <a:pt x="4586" y="1"/>
                  </a:moveTo>
                  <a:lnTo>
                    <a:pt x="1" y="1242"/>
                  </a:lnTo>
                  <a:lnTo>
                    <a:pt x="1747" y="4059"/>
                  </a:lnTo>
                  <a:lnTo>
                    <a:pt x="6454" y="2770"/>
                  </a:lnTo>
                  <a:lnTo>
                    <a:pt x="4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4184200" y="4469225"/>
              <a:ext cx="175600" cy="114000"/>
            </a:xfrm>
            <a:custGeom>
              <a:avLst/>
              <a:gdLst/>
              <a:ahLst/>
              <a:cxnLst/>
              <a:rect l="l" t="t" r="r" b="b"/>
              <a:pathLst>
                <a:path w="7024" h="4560" extrusionOk="0">
                  <a:moveTo>
                    <a:pt x="5034" y="0"/>
                  </a:moveTo>
                  <a:lnTo>
                    <a:pt x="0" y="1380"/>
                  </a:lnTo>
                  <a:lnTo>
                    <a:pt x="1760" y="4559"/>
                  </a:lnTo>
                  <a:lnTo>
                    <a:pt x="7024" y="3214"/>
                  </a:lnTo>
                  <a:lnTo>
                    <a:pt x="50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3857175" y="4362975"/>
              <a:ext cx="125425" cy="100500"/>
            </a:xfrm>
            <a:custGeom>
              <a:avLst/>
              <a:gdLst/>
              <a:ahLst/>
              <a:cxnLst/>
              <a:rect l="l" t="t" r="r" b="b"/>
              <a:pathLst>
                <a:path w="5017" h="4020" extrusionOk="0">
                  <a:moveTo>
                    <a:pt x="3288" y="0"/>
                  </a:moveTo>
                  <a:lnTo>
                    <a:pt x="1" y="836"/>
                  </a:lnTo>
                  <a:lnTo>
                    <a:pt x="1686" y="4019"/>
                  </a:lnTo>
                  <a:lnTo>
                    <a:pt x="5017" y="311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3763350" y="4185625"/>
              <a:ext cx="115625" cy="90175"/>
            </a:xfrm>
            <a:custGeom>
              <a:avLst/>
              <a:gdLst/>
              <a:ahLst/>
              <a:cxnLst/>
              <a:rect l="l" t="t" r="r" b="b"/>
              <a:pathLst>
                <a:path w="4625" h="3607" extrusionOk="0">
                  <a:moveTo>
                    <a:pt x="3114" y="1"/>
                  </a:moveTo>
                  <a:lnTo>
                    <a:pt x="0" y="846"/>
                  </a:lnTo>
                  <a:lnTo>
                    <a:pt x="1463" y="3606"/>
                  </a:lnTo>
                  <a:lnTo>
                    <a:pt x="4625" y="2731"/>
                  </a:lnTo>
                  <a:lnTo>
                    <a:pt x="31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4056075" y="4508175"/>
              <a:ext cx="155350" cy="107925"/>
            </a:xfrm>
            <a:custGeom>
              <a:avLst/>
              <a:gdLst/>
              <a:ahLst/>
              <a:cxnLst/>
              <a:rect l="l" t="t" r="r" b="b"/>
              <a:pathLst>
                <a:path w="6214" h="4317" extrusionOk="0">
                  <a:moveTo>
                    <a:pt x="4459" y="1"/>
                  </a:moveTo>
                  <a:lnTo>
                    <a:pt x="0" y="1225"/>
                  </a:lnTo>
                  <a:lnTo>
                    <a:pt x="1716" y="4316"/>
                  </a:lnTo>
                  <a:lnTo>
                    <a:pt x="6214" y="3171"/>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3857825" y="4150900"/>
              <a:ext cx="149275" cy="98450"/>
            </a:xfrm>
            <a:custGeom>
              <a:avLst/>
              <a:gdLst/>
              <a:ahLst/>
              <a:cxnLst/>
              <a:rect l="l" t="t" r="r" b="b"/>
              <a:pathLst>
                <a:path w="5971" h="3938" extrusionOk="0">
                  <a:moveTo>
                    <a:pt x="4473" y="1"/>
                  </a:moveTo>
                  <a:lnTo>
                    <a:pt x="1" y="1211"/>
                  </a:lnTo>
                  <a:lnTo>
                    <a:pt x="1512" y="3937"/>
                  </a:lnTo>
                  <a:lnTo>
                    <a:pt x="5971" y="2709"/>
                  </a:lnTo>
                  <a:lnTo>
                    <a:pt x="4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4055750" y="3806375"/>
              <a:ext cx="123025" cy="56850"/>
            </a:xfrm>
            <a:custGeom>
              <a:avLst/>
              <a:gdLst/>
              <a:ahLst/>
              <a:cxnLst/>
              <a:rect l="l" t="t" r="r" b="b"/>
              <a:pathLst>
                <a:path w="4921" h="2274" extrusionOk="0">
                  <a:moveTo>
                    <a:pt x="3884" y="0"/>
                  </a:moveTo>
                  <a:lnTo>
                    <a:pt x="0" y="793"/>
                  </a:lnTo>
                  <a:lnTo>
                    <a:pt x="1002" y="2273"/>
                  </a:lnTo>
                  <a:lnTo>
                    <a:pt x="4921" y="1407"/>
                  </a:lnTo>
                  <a:lnTo>
                    <a:pt x="3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3610075" y="3902175"/>
              <a:ext cx="98000" cy="59875"/>
            </a:xfrm>
            <a:custGeom>
              <a:avLst/>
              <a:gdLst/>
              <a:ahLst/>
              <a:cxnLst/>
              <a:rect l="l" t="t" r="r" b="b"/>
              <a:pathLst>
                <a:path w="3920" h="2395" extrusionOk="0">
                  <a:moveTo>
                    <a:pt x="2957" y="0"/>
                  </a:moveTo>
                  <a:lnTo>
                    <a:pt x="0" y="605"/>
                  </a:lnTo>
                  <a:lnTo>
                    <a:pt x="949" y="2395"/>
                  </a:lnTo>
                  <a:lnTo>
                    <a:pt x="3919" y="1737"/>
                  </a:lnTo>
                  <a:lnTo>
                    <a:pt x="29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3887000" y="3739850"/>
              <a:ext cx="140900" cy="93750"/>
            </a:xfrm>
            <a:custGeom>
              <a:avLst/>
              <a:gdLst/>
              <a:ahLst/>
              <a:cxnLst/>
              <a:rect l="l" t="t" r="r" b="b"/>
              <a:pathLst>
                <a:path w="5636" h="3750" extrusionOk="0">
                  <a:moveTo>
                    <a:pt x="3611" y="1"/>
                  </a:moveTo>
                  <a:lnTo>
                    <a:pt x="1" y="597"/>
                  </a:lnTo>
                  <a:lnTo>
                    <a:pt x="1956" y="3750"/>
                  </a:lnTo>
                  <a:lnTo>
                    <a:pt x="5635" y="3001"/>
                  </a:lnTo>
                  <a:lnTo>
                    <a:pt x="361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3779225" y="3757700"/>
              <a:ext cx="139150" cy="98550"/>
            </a:xfrm>
            <a:custGeom>
              <a:avLst/>
              <a:gdLst/>
              <a:ahLst/>
              <a:cxnLst/>
              <a:rect l="l" t="t" r="r" b="b"/>
              <a:pathLst>
                <a:path w="5566" h="3942" extrusionOk="0">
                  <a:moveTo>
                    <a:pt x="3598" y="1"/>
                  </a:moveTo>
                  <a:lnTo>
                    <a:pt x="1" y="597"/>
                  </a:lnTo>
                  <a:lnTo>
                    <a:pt x="1852" y="3941"/>
                  </a:lnTo>
                  <a:lnTo>
                    <a:pt x="5566" y="3179"/>
                  </a:lnTo>
                  <a:lnTo>
                    <a:pt x="35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3681800" y="4033675"/>
              <a:ext cx="106700" cy="77100"/>
            </a:xfrm>
            <a:custGeom>
              <a:avLst/>
              <a:gdLst/>
              <a:ahLst/>
              <a:cxnLst/>
              <a:rect l="l" t="t" r="r" b="b"/>
              <a:pathLst>
                <a:path w="4268" h="3084" extrusionOk="0">
                  <a:moveTo>
                    <a:pt x="3005" y="0"/>
                  </a:moveTo>
                  <a:lnTo>
                    <a:pt x="1" y="767"/>
                  </a:lnTo>
                  <a:lnTo>
                    <a:pt x="1229" y="3083"/>
                  </a:lnTo>
                  <a:lnTo>
                    <a:pt x="4268" y="2282"/>
                  </a:lnTo>
                  <a:lnTo>
                    <a:pt x="30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108650" y="3704700"/>
              <a:ext cx="134475" cy="83175"/>
            </a:xfrm>
            <a:custGeom>
              <a:avLst/>
              <a:gdLst/>
              <a:ahLst/>
              <a:cxnLst/>
              <a:rect l="l" t="t" r="r" b="b"/>
              <a:pathLst>
                <a:path w="5379" h="3327" extrusionOk="0">
                  <a:moveTo>
                    <a:pt x="3288" y="0"/>
                  </a:moveTo>
                  <a:lnTo>
                    <a:pt x="0" y="540"/>
                  </a:lnTo>
                  <a:lnTo>
                    <a:pt x="2056" y="3327"/>
                  </a:lnTo>
                  <a:lnTo>
                    <a:pt x="5378" y="264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3553250" y="3797875"/>
              <a:ext cx="122275" cy="103975"/>
            </a:xfrm>
            <a:custGeom>
              <a:avLst/>
              <a:gdLst/>
              <a:ahLst/>
              <a:cxnLst/>
              <a:rect l="l" t="t" r="r" b="b"/>
              <a:pathLst>
                <a:path w="4891" h="4159" extrusionOk="0">
                  <a:moveTo>
                    <a:pt x="2918" y="1"/>
                  </a:moveTo>
                  <a:lnTo>
                    <a:pt x="0" y="479"/>
                  </a:lnTo>
                  <a:lnTo>
                    <a:pt x="1947" y="4159"/>
                  </a:lnTo>
                  <a:lnTo>
                    <a:pt x="4890" y="3558"/>
                  </a:lnTo>
                  <a:lnTo>
                    <a:pt x="2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4002300" y="4635550"/>
              <a:ext cx="128350" cy="94625"/>
            </a:xfrm>
            <a:custGeom>
              <a:avLst/>
              <a:gdLst/>
              <a:ahLst/>
              <a:cxnLst/>
              <a:rect l="l" t="t" r="r" b="b"/>
              <a:pathLst>
                <a:path w="5134" h="3785" extrusionOk="0">
                  <a:moveTo>
                    <a:pt x="3532" y="1"/>
                  </a:moveTo>
                  <a:lnTo>
                    <a:pt x="0" y="898"/>
                  </a:lnTo>
                  <a:lnTo>
                    <a:pt x="1524" y="3785"/>
                  </a:lnTo>
                  <a:lnTo>
                    <a:pt x="5134" y="2892"/>
                  </a:lnTo>
                  <a:lnTo>
                    <a:pt x="35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4386025" y="4528425"/>
              <a:ext cx="173875" cy="105075"/>
            </a:xfrm>
            <a:custGeom>
              <a:avLst/>
              <a:gdLst/>
              <a:ahLst/>
              <a:cxnLst/>
              <a:rect l="l" t="t" r="r" b="b"/>
              <a:pathLst>
                <a:path w="6955" h="4203" extrusionOk="0">
                  <a:moveTo>
                    <a:pt x="4973" y="1"/>
                  </a:moveTo>
                  <a:lnTo>
                    <a:pt x="0" y="1268"/>
                  </a:lnTo>
                  <a:lnTo>
                    <a:pt x="1816" y="4203"/>
                  </a:lnTo>
                  <a:lnTo>
                    <a:pt x="6954" y="2931"/>
                  </a:lnTo>
                  <a:lnTo>
                    <a:pt x="4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4236550" y="4564475"/>
              <a:ext cx="177800" cy="107125"/>
            </a:xfrm>
            <a:custGeom>
              <a:avLst/>
              <a:gdLst/>
              <a:ahLst/>
              <a:cxnLst/>
              <a:rect l="l" t="t" r="r" b="b"/>
              <a:pathLst>
                <a:path w="7112" h="4285" extrusionOk="0">
                  <a:moveTo>
                    <a:pt x="5300" y="0"/>
                  </a:moveTo>
                  <a:lnTo>
                    <a:pt x="1" y="1354"/>
                  </a:lnTo>
                  <a:lnTo>
                    <a:pt x="1625" y="4285"/>
                  </a:lnTo>
                  <a:lnTo>
                    <a:pt x="7112" y="2931"/>
                  </a:lnTo>
                  <a:lnTo>
                    <a:pt x="53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4527650" y="4490875"/>
              <a:ext cx="184100" cy="106600"/>
            </a:xfrm>
            <a:custGeom>
              <a:avLst/>
              <a:gdLst/>
              <a:ahLst/>
              <a:cxnLst/>
              <a:rect l="l" t="t" r="r" b="b"/>
              <a:pathLst>
                <a:path w="7364" h="4264" extrusionOk="0">
                  <a:moveTo>
                    <a:pt x="5200" y="1"/>
                  </a:moveTo>
                  <a:lnTo>
                    <a:pt x="1" y="1329"/>
                  </a:lnTo>
                  <a:lnTo>
                    <a:pt x="1982" y="4264"/>
                  </a:lnTo>
                  <a:lnTo>
                    <a:pt x="7364" y="2931"/>
                  </a:lnTo>
                  <a:lnTo>
                    <a:pt x="5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675150" y="4458325"/>
              <a:ext cx="168225" cy="101600"/>
            </a:xfrm>
            <a:custGeom>
              <a:avLst/>
              <a:gdLst/>
              <a:ahLst/>
              <a:cxnLst/>
              <a:rect l="l" t="t" r="r" b="b"/>
              <a:pathLst>
                <a:path w="6729" h="4064" extrusionOk="0">
                  <a:moveTo>
                    <a:pt x="4416" y="1"/>
                  </a:moveTo>
                  <a:lnTo>
                    <a:pt x="1" y="1124"/>
                  </a:lnTo>
                  <a:lnTo>
                    <a:pt x="2165" y="4063"/>
                  </a:lnTo>
                  <a:lnTo>
                    <a:pt x="6728" y="2931"/>
                  </a:lnTo>
                  <a:lnTo>
                    <a:pt x="44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953950" y="4543350"/>
              <a:ext cx="128275" cy="99525"/>
            </a:xfrm>
            <a:custGeom>
              <a:avLst/>
              <a:gdLst/>
              <a:ahLst/>
              <a:cxnLst/>
              <a:rect l="l" t="t" r="r" b="b"/>
              <a:pathLst>
                <a:path w="5131" h="3981" extrusionOk="0">
                  <a:moveTo>
                    <a:pt x="3419" y="0"/>
                  </a:moveTo>
                  <a:lnTo>
                    <a:pt x="1" y="937"/>
                  </a:lnTo>
                  <a:lnTo>
                    <a:pt x="1612" y="3980"/>
                  </a:lnTo>
                  <a:lnTo>
                    <a:pt x="5130" y="3083"/>
                  </a:lnTo>
                  <a:lnTo>
                    <a:pt x="3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135975" y="4383975"/>
              <a:ext cx="164825" cy="104650"/>
            </a:xfrm>
            <a:custGeom>
              <a:avLst/>
              <a:gdLst/>
              <a:ahLst/>
              <a:cxnLst/>
              <a:rect l="l" t="t" r="r" b="b"/>
              <a:pathLst>
                <a:path w="6593" h="4186" extrusionOk="0">
                  <a:moveTo>
                    <a:pt x="4847" y="1"/>
                  </a:moveTo>
                  <a:lnTo>
                    <a:pt x="0" y="1311"/>
                  </a:lnTo>
                  <a:lnTo>
                    <a:pt x="1594" y="4185"/>
                  </a:lnTo>
                  <a:lnTo>
                    <a:pt x="6593" y="2818"/>
                  </a:lnTo>
                  <a:lnTo>
                    <a:pt x="4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326800" y="4432200"/>
              <a:ext cx="173650" cy="113025"/>
            </a:xfrm>
            <a:custGeom>
              <a:avLst/>
              <a:gdLst/>
              <a:ahLst/>
              <a:cxnLst/>
              <a:rect l="l" t="t" r="r" b="b"/>
              <a:pathLst>
                <a:path w="6946" h="4521" extrusionOk="0">
                  <a:moveTo>
                    <a:pt x="4738" y="1"/>
                  </a:moveTo>
                  <a:lnTo>
                    <a:pt x="1" y="1298"/>
                  </a:lnTo>
                  <a:lnTo>
                    <a:pt x="1999" y="4520"/>
                  </a:lnTo>
                  <a:lnTo>
                    <a:pt x="6946" y="3262"/>
                  </a:lnTo>
                  <a:lnTo>
                    <a:pt x="4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007625" y="4421200"/>
              <a:ext cx="151550" cy="102475"/>
            </a:xfrm>
            <a:custGeom>
              <a:avLst/>
              <a:gdLst/>
              <a:ahLst/>
              <a:cxnLst/>
              <a:rect l="l" t="t" r="r" b="b"/>
              <a:pathLst>
                <a:path w="6062" h="4099" extrusionOk="0">
                  <a:moveTo>
                    <a:pt x="4468" y="1"/>
                  </a:moveTo>
                  <a:lnTo>
                    <a:pt x="0" y="1211"/>
                  </a:lnTo>
                  <a:lnTo>
                    <a:pt x="1603" y="4098"/>
                  </a:lnTo>
                  <a:lnTo>
                    <a:pt x="6062" y="2879"/>
                  </a:lnTo>
                  <a:lnTo>
                    <a:pt x="44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3907250" y="4455925"/>
              <a:ext cx="123800" cy="95625"/>
            </a:xfrm>
            <a:custGeom>
              <a:avLst/>
              <a:gdLst/>
              <a:ahLst/>
              <a:cxnLst/>
              <a:rect l="l" t="t" r="r" b="b"/>
              <a:pathLst>
                <a:path w="4952" h="3825" extrusionOk="0">
                  <a:moveTo>
                    <a:pt x="3349" y="1"/>
                  </a:moveTo>
                  <a:lnTo>
                    <a:pt x="1" y="907"/>
                  </a:lnTo>
                  <a:lnTo>
                    <a:pt x="1546" y="3824"/>
                  </a:lnTo>
                  <a:lnTo>
                    <a:pt x="4952" y="2892"/>
                  </a:lnTo>
                  <a:lnTo>
                    <a:pt x="33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904000" y="4233650"/>
              <a:ext cx="156450" cy="109975"/>
            </a:xfrm>
            <a:custGeom>
              <a:avLst/>
              <a:gdLst/>
              <a:ahLst/>
              <a:cxnLst/>
              <a:rect l="l" t="t" r="r" b="b"/>
              <a:pathLst>
                <a:path w="6258" h="4399" extrusionOk="0">
                  <a:moveTo>
                    <a:pt x="4459" y="0"/>
                  </a:moveTo>
                  <a:lnTo>
                    <a:pt x="0" y="1232"/>
                  </a:lnTo>
                  <a:lnTo>
                    <a:pt x="1755" y="4398"/>
                  </a:lnTo>
                  <a:lnTo>
                    <a:pt x="6257" y="3249"/>
                  </a:lnTo>
                  <a:lnTo>
                    <a:pt x="4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4462325" y="4393675"/>
              <a:ext cx="184650" cy="115625"/>
            </a:xfrm>
            <a:custGeom>
              <a:avLst/>
              <a:gdLst/>
              <a:ahLst/>
              <a:cxnLst/>
              <a:rect l="l" t="t" r="r" b="b"/>
              <a:pathLst>
                <a:path w="7386" h="4625" extrusionOk="0">
                  <a:moveTo>
                    <a:pt x="4947" y="0"/>
                  </a:moveTo>
                  <a:lnTo>
                    <a:pt x="1" y="1354"/>
                  </a:lnTo>
                  <a:lnTo>
                    <a:pt x="2213" y="4625"/>
                  </a:lnTo>
                  <a:lnTo>
                    <a:pt x="7386" y="3310"/>
                  </a:lnTo>
                  <a:lnTo>
                    <a:pt x="49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956250" y="4329975"/>
              <a:ext cx="154700" cy="106400"/>
            </a:xfrm>
            <a:custGeom>
              <a:avLst/>
              <a:gdLst/>
              <a:ahLst/>
              <a:cxnLst/>
              <a:rect l="l" t="t" r="r" b="b"/>
              <a:pathLst>
                <a:path w="6188" h="4256" extrusionOk="0">
                  <a:moveTo>
                    <a:pt x="4503" y="1"/>
                  </a:moveTo>
                  <a:lnTo>
                    <a:pt x="0" y="1150"/>
                  </a:lnTo>
                  <a:lnTo>
                    <a:pt x="1720" y="4255"/>
                  </a:lnTo>
                  <a:lnTo>
                    <a:pt x="6188" y="3049"/>
                  </a:lnTo>
                  <a:lnTo>
                    <a:pt x="4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4408775" y="4099425"/>
              <a:ext cx="161250" cy="110950"/>
            </a:xfrm>
            <a:custGeom>
              <a:avLst/>
              <a:gdLst/>
              <a:ahLst/>
              <a:cxnLst/>
              <a:rect l="l" t="t" r="r" b="b"/>
              <a:pathLst>
                <a:path w="6450" h="4438" extrusionOk="0">
                  <a:moveTo>
                    <a:pt x="3741" y="0"/>
                  </a:moveTo>
                  <a:lnTo>
                    <a:pt x="0" y="1032"/>
                  </a:lnTo>
                  <a:lnTo>
                    <a:pt x="2509" y="4437"/>
                  </a:lnTo>
                  <a:lnTo>
                    <a:pt x="6449" y="3431"/>
                  </a:lnTo>
                  <a:lnTo>
                    <a:pt x="3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248975" y="3886700"/>
              <a:ext cx="124550" cy="72525"/>
            </a:xfrm>
            <a:custGeom>
              <a:avLst/>
              <a:gdLst/>
              <a:ahLst/>
              <a:cxnLst/>
              <a:rect l="l" t="t" r="r" b="b"/>
              <a:pathLst>
                <a:path w="4982" h="2901" extrusionOk="0">
                  <a:moveTo>
                    <a:pt x="3418" y="1"/>
                  </a:moveTo>
                  <a:lnTo>
                    <a:pt x="0" y="872"/>
                  </a:lnTo>
                  <a:lnTo>
                    <a:pt x="1498" y="2901"/>
                  </a:lnTo>
                  <a:lnTo>
                    <a:pt x="4982" y="1982"/>
                  </a:lnTo>
                  <a:lnTo>
                    <a:pt x="34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4207500" y="3833475"/>
              <a:ext cx="115625" cy="60450"/>
            </a:xfrm>
            <a:custGeom>
              <a:avLst/>
              <a:gdLst/>
              <a:ahLst/>
              <a:cxnLst/>
              <a:rect l="l" t="t" r="r" b="b"/>
              <a:pathLst>
                <a:path w="4625" h="2418" extrusionOk="0">
                  <a:moveTo>
                    <a:pt x="3401" y="0"/>
                  </a:moveTo>
                  <a:lnTo>
                    <a:pt x="0" y="754"/>
                  </a:lnTo>
                  <a:lnTo>
                    <a:pt x="1232" y="2417"/>
                  </a:lnTo>
                  <a:lnTo>
                    <a:pt x="4625" y="1555"/>
                  </a:lnTo>
                  <a:lnTo>
                    <a:pt x="34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4603300" y="4360250"/>
              <a:ext cx="170825" cy="111700"/>
            </a:xfrm>
            <a:custGeom>
              <a:avLst/>
              <a:gdLst/>
              <a:ahLst/>
              <a:cxnLst/>
              <a:rect l="l" t="t" r="r" b="b"/>
              <a:pathLst>
                <a:path w="6833" h="4468" extrusionOk="0">
                  <a:moveTo>
                    <a:pt x="4194" y="0"/>
                  </a:moveTo>
                  <a:lnTo>
                    <a:pt x="1" y="1150"/>
                  </a:lnTo>
                  <a:lnTo>
                    <a:pt x="2444" y="4468"/>
                  </a:lnTo>
                  <a:lnTo>
                    <a:pt x="6833" y="3349"/>
                  </a:lnTo>
                  <a:lnTo>
                    <a:pt x="4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4297075" y="3950500"/>
              <a:ext cx="133925" cy="82750"/>
            </a:xfrm>
            <a:custGeom>
              <a:avLst/>
              <a:gdLst/>
              <a:ahLst/>
              <a:cxnLst/>
              <a:rect l="l" t="t" r="r" b="b"/>
              <a:pathLst>
                <a:path w="5357" h="3310" extrusionOk="0">
                  <a:moveTo>
                    <a:pt x="3511" y="0"/>
                  </a:moveTo>
                  <a:lnTo>
                    <a:pt x="1" y="928"/>
                  </a:lnTo>
                  <a:lnTo>
                    <a:pt x="1756" y="3310"/>
                  </a:lnTo>
                  <a:lnTo>
                    <a:pt x="5357" y="2339"/>
                  </a:lnTo>
                  <a:lnTo>
                    <a:pt x="3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4542575" y="4279150"/>
              <a:ext cx="154375" cy="95375"/>
            </a:xfrm>
            <a:custGeom>
              <a:avLst/>
              <a:gdLst/>
              <a:ahLst/>
              <a:cxnLst/>
              <a:rect l="l" t="t" r="r" b="b"/>
              <a:pathLst>
                <a:path w="6175" h="3815" extrusionOk="0">
                  <a:moveTo>
                    <a:pt x="4063" y="0"/>
                  </a:moveTo>
                  <a:lnTo>
                    <a:pt x="0" y="1102"/>
                  </a:lnTo>
                  <a:lnTo>
                    <a:pt x="2003" y="3815"/>
                  </a:lnTo>
                  <a:lnTo>
                    <a:pt x="6175" y="2674"/>
                  </a:lnTo>
                  <a:lnTo>
                    <a:pt x="40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4170925" y="3785575"/>
              <a:ext cx="110075" cy="51950"/>
            </a:xfrm>
            <a:custGeom>
              <a:avLst/>
              <a:gdLst/>
              <a:ahLst/>
              <a:cxnLst/>
              <a:rect l="l" t="t" r="r" b="b"/>
              <a:pathLst>
                <a:path w="4403" h="2078" extrusionOk="0">
                  <a:moveTo>
                    <a:pt x="3349" y="0"/>
                  </a:moveTo>
                  <a:lnTo>
                    <a:pt x="0" y="684"/>
                  </a:lnTo>
                  <a:lnTo>
                    <a:pt x="1032" y="2078"/>
                  </a:lnTo>
                  <a:lnTo>
                    <a:pt x="4402" y="1333"/>
                  </a:lnTo>
                  <a:lnTo>
                    <a:pt x="3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4351625" y="4023225"/>
              <a:ext cx="139475" cy="87550"/>
            </a:xfrm>
            <a:custGeom>
              <a:avLst/>
              <a:gdLst/>
              <a:ahLst/>
              <a:cxnLst/>
              <a:rect l="l" t="t" r="r" b="b"/>
              <a:pathLst>
                <a:path w="5579" h="3502" extrusionOk="0">
                  <a:moveTo>
                    <a:pt x="3623" y="0"/>
                  </a:moveTo>
                  <a:lnTo>
                    <a:pt x="0" y="980"/>
                  </a:lnTo>
                  <a:lnTo>
                    <a:pt x="1860" y="3501"/>
                  </a:lnTo>
                  <a:lnTo>
                    <a:pt x="5578" y="2478"/>
                  </a:lnTo>
                  <a:lnTo>
                    <a:pt x="3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4837900" y="3770125"/>
              <a:ext cx="708600" cy="563575"/>
            </a:xfrm>
            <a:custGeom>
              <a:avLst/>
              <a:gdLst/>
              <a:ahLst/>
              <a:cxnLst/>
              <a:rect l="l" t="t" r="r" b="b"/>
              <a:pathLst>
                <a:path w="28344" h="22543" extrusionOk="0">
                  <a:moveTo>
                    <a:pt x="12276" y="0"/>
                  </a:moveTo>
                  <a:lnTo>
                    <a:pt x="12276" y="6027"/>
                  </a:lnTo>
                  <a:cubicBezTo>
                    <a:pt x="11662" y="6619"/>
                    <a:pt x="10991" y="7141"/>
                    <a:pt x="10264" y="7590"/>
                  </a:cubicBezTo>
                  <a:cubicBezTo>
                    <a:pt x="9149" y="8256"/>
                    <a:pt x="1" y="9819"/>
                    <a:pt x="1" y="9819"/>
                  </a:cubicBezTo>
                  <a:lnTo>
                    <a:pt x="11605" y="22543"/>
                  </a:lnTo>
                  <a:cubicBezTo>
                    <a:pt x="11605" y="22543"/>
                    <a:pt x="22239" y="21385"/>
                    <a:pt x="25217" y="20531"/>
                  </a:cubicBezTo>
                  <a:cubicBezTo>
                    <a:pt x="28344" y="19638"/>
                    <a:pt x="27673" y="8260"/>
                    <a:pt x="27673" y="8260"/>
                  </a:cubicBezTo>
                  <a:lnTo>
                    <a:pt x="122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4822000" y="3757625"/>
              <a:ext cx="724400" cy="588600"/>
            </a:xfrm>
            <a:custGeom>
              <a:avLst/>
              <a:gdLst/>
              <a:ahLst/>
              <a:cxnLst/>
              <a:rect l="l" t="t" r="r" b="b"/>
              <a:pathLst>
                <a:path w="28976" h="23544" extrusionOk="0">
                  <a:moveTo>
                    <a:pt x="13412" y="1341"/>
                  </a:moveTo>
                  <a:lnTo>
                    <a:pt x="27826" y="9065"/>
                  </a:lnTo>
                  <a:cubicBezTo>
                    <a:pt x="27856" y="9849"/>
                    <a:pt x="27934" y="12161"/>
                    <a:pt x="27756" y="14526"/>
                  </a:cubicBezTo>
                  <a:cubicBezTo>
                    <a:pt x="27490" y="18061"/>
                    <a:pt x="26746" y="20260"/>
                    <a:pt x="25718" y="20552"/>
                  </a:cubicBezTo>
                  <a:cubicBezTo>
                    <a:pt x="23062" y="21310"/>
                    <a:pt x="14066" y="22337"/>
                    <a:pt x="12437" y="22516"/>
                  </a:cubicBezTo>
                  <a:lnTo>
                    <a:pt x="1621" y="10659"/>
                  </a:lnTo>
                  <a:cubicBezTo>
                    <a:pt x="4050" y="10228"/>
                    <a:pt x="10173" y="9109"/>
                    <a:pt x="11161" y="8521"/>
                  </a:cubicBezTo>
                  <a:cubicBezTo>
                    <a:pt x="11919" y="8051"/>
                    <a:pt x="12624" y="7502"/>
                    <a:pt x="13264" y="6884"/>
                  </a:cubicBezTo>
                  <a:cubicBezTo>
                    <a:pt x="13356" y="6788"/>
                    <a:pt x="13408" y="6662"/>
                    <a:pt x="13412" y="6531"/>
                  </a:cubicBezTo>
                  <a:lnTo>
                    <a:pt x="13412" y="1341"/>
                  </a:lnTo>
                  <a:close/>
                  <a:moveTo>
                    <a:pt x="12909" y="0"/>
                  </a:moveTo>
                  <a:cubicBezTo>
                    <a:pt x="12648" y="0"/>
                    <a:pt x="12411" y="209"/>
                    <a:pt x="12411" y="500"/>
                  </a:cubicBezTo>
                  <a:lnTo>
                    <a:pt x="12411" y="6313"/>
                  </a:lnTo>
                  <a:cubicBezTo>
                    <a:pt x="11867" y="6818"/>
                    <a:pt x="11274" y="7271"/>
                    <a:pt x="10643" y="7659"/>
                  </a:cubicBezTo>
                  <a:cubicBezTo>
                    <a:pt x="9890" y="8112"/>
                    <a:pt x="4055" y="9231"/>
                    <a:pt x="554" y="9827"/>
                  </a:cubicBezTo>
                  <a:cubicBezTo>
                    <a:pt x="162" y="9893"/>
                    <a:pt x="1" y="10363"/>
                    <a:pt x="266" y="10659"/>
                  </a:cubicBezTo>
                  <a:lnTo>
                    <a:pt x="11871" y="23378"/>
                  </a:lnTo>
                  <a:cubicBezTo>
                    <a:pt x="11967" y="23483"/>
                    <a:pt x="12102" y="23544"/>
                    <a:pt x="12241" y="23544"/>
                  </a:cubicBezTo>
                  <a:cubicBezTo>
                    <a:pt x="12259" y="23539"/>
                    <a:pt x="12280" y="23539"/>
                    <a:pt x="12298" y="23535"/>
                  </a:cubicBezTo>
                  <a:cubicBezTo>
                    <a:pt x="12733" y="23487"/>
                    <a:pt x="23005" y="22364"/>
                    <a:pt x="25992" y="21510"/>
                  </a:cubicBezTo>
                  <a:cubicBezTo>
                    <a:pt x="27534" y="21075"/>
                    <a:pt x="28435" y="18810"/>
                    <a:pt x="28753" y="14600"/>
                  </a:cubicBezTo>
                  <a:cubicBezTo>
                    <a:pt x="28975" y="11643"/>
                    <a:pt x="28810" y="8760"/>
                    <a:pt x="28810" y="8730"/>
                  </a:cubicBezTo>
                  <a:cubicBezTo>
                    <a:pt x="28797" y="8556"/>
                    <a:pt x="28701" y="8399"/>
                    <a:pt x="28544" y="8321"/>
                  </a:cubicBezTo>
                  <a:lnTo>
                    <a:pt x="13147" y="60"/>
                  </a:lnTo>
                  <a:cubicBezTo>
                    <a:pt x="13069" y="19"/>
                    <a:pt x="12988" y="0"/>
                    <a:pt x="12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5134000" y="3770125"/>
              <a:ext cx="411750" cy="511325"/>
            </a:xfrm>
            <a:custGeom>
              <a:avLst/>
              <a:gdLst/>
              <a:ahLst/>
              <a:cxnLst/>
              <a:rect l="l" t="t" r="r" b="b"/>
              <a:pathLst>
                <a:path w="16470" h="20453" extrusionOk="0">
                  <a:moveTo>
                    <a:pt x="432" y="0"/>
                  </a:moveTo>
                  <a:lnTo>
                    <a:pt x="432" y="6027"/>
                  </a:lnTo>
                  <a:cubicBezTo>
                    <a:pt x="432" y="6027"/>
                    <a:pt x="266" y="6188"/>
                    <a:pt x="1" y="6423"/>
                  </a:cubicBezTo>
                  <a:lnTo>
                    <a:pt x="13569" y="20453"/>
                  </a:lnTo>
                  <a:cubicBezTo>
                    <a:pt x="16469" y="19155"/>
                    <a:pt x="15829" y="8256"/>
                    <a:pt x="15829" y="8256"/>
                  </a:cubicBezTo>
                  <a:lnTo>
                    <a:pt x="4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20075" y="3757625"/>
              <a:ext cx="426100" cy="536350"/>
            </a:xfrm>
            <a:custGeom>
              <a:avLst/>
              <a:gdLst/>
              <a:ahLst/>
              <a:cxnLst/>
              <a:rect l="l" t="t" r="r" b="b"/>
              <a:pathLst>
                <a:path w="17044" h="21454" extrusionOk="0">
                  <a:moveTo>
                    <a:pt x="1489" y="1341"/>
                  </a:moveTo>
                  <a:lnTo>
                    <a:pt x="15903" y="9065"/>
                  </a:lnTo>
                  <a:cubicBezTo>
                    <a:pt x="16099" y="12949"/>
                    <a:pt x="15798" y="18980"/>
                    <a:pt x="14204" y="20317"/>
                  </a:cubicBezTo>
                  <a:lnTo>
                    <a:pt x="1276" y="6945"/>
                  </a:lnTo>
                  <a:cubicBezTo>
                    <a:pt x="1315" y="6905"/>
                    <a:pt x="1337" y="6884"/>
                    <a:pt x="1337" y="6884"/>
                  </a:cubicBezTo>
                  <a:cubicBezTo>
                    <a:pt x="1433" y="6792"/>
                    <a:pt x="1489" y="6662"/>
                    <a:pt x="1489" y="6531"/>
                  </a:cubicBezTo>
                  <a:lnTo>
                    <a:pt x="1489" y="1341"/>
                  </a:lnTo>
                  <a:close/>
                  <a:moveTo>
                    <a:pt x="986" y="0"/>
                  </a:moveTo>
                  <a:cubicBezTo>
                    <a:pt x="725" y="0"/>
                    <a:pt x="488" y="209"/>
                    <a:pt x="488" y="500"/>
                  </a:cubicBezTo>
                  <a:lnTo>
                    <a:pt x="488" y="6309"/>
                  </a:lnTo>
                  <a:cubicBezTo>
                    <a:pt x="418" y="6374"/>
                    <a:pt x="331" y="6453"/>
                    <a:pt x="227" y="6544"/>
                  </a:cubicBezTo>
                  <a:cubicBezTo>
                    <a:pt x="13" y="6731"/>
                    <a:pt x="0" y="7062"/>
                    <a:pt x="196" y="7267"/>
                  </a:cubicBezTo>
                  <a:lnTo>
                    <a:pt x="13765" y="21301"/>
                  </a:lnTo>
                  <a:cubicBezTo>
                    <a:pt x="13860" y="21401"/>
                    <a:pt x="13987" y="21454"/>
                    <a:pt x="14126" y="21454"/>
                  </a:cubicBezTo>
                  <a:cubicBezTo>
                    <a:pt x="14196" y="21454"/>
                    <a:pt x="14265" y="21440"/>
                    <a:pt x="14326" y="21410"/>
                  </a:cubicBezTo>
                  <a:cubicBezTo>
                    <a:pt x="15733" y="20783"/>
                    <a:pt x="16556" y="18488"/>
                    <a:pt x="16843" y="14404"/>
                  </a:cubicBezTo>
                  <a:cubicBezTo>
                    <a:pt x="17043" y="11517"/>
                    <a:pt x="16887" y="8756"/>
                    <a:pt x="16887" y="8730"/>
                  </a:cubicBezTo>
                  <a:cubicBezTo>
                    <a:pt x="16874" y="8556"/>
                    <a:pt x="16778" y="8399"/>
                    <a:pt x="16621" y="8316"/>
                  </a:cubicBezTo>
                  <a:lnTo>
                    <a:pt x="1224" y="60"/>
                  </a:lnTo>
                  <a:cubicBezTo>
                    <a:pt x="1146" y="19"/>
                    <a:pt x="1065" y="0"/>
                    <a:pt x="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4631500" y="1845250"/>
              <a:ext cx="1216225" cy="2555400"/>
            </a:xfrm>
            <a:custGeom>
              <a:avLst/>
              <a:gdLst/>
              <a:ahLst/>
              <a:cxnLst/>
              <a:rect l="l" t="t" r="r" b="b"/>
              <a:pathLst>
                <a:path w="48649" h="102216" extrusionOk="0">
                  <a:moveTo>
                    <a:pt x="1" y="1"/>
                  </a:moveTo>
                  <a:lnTo>
                    <a:pt x="1" y="63827"/>
                  </a:lnTo>
                  <a:lnTo>
                    <a:pt x="48648" y="102216"/>
                  </a:lnTo>
                  <a:lnTo>
                    <a:pt x="48648" y="357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4618975" y="1832700"/>
              <a:ext cx="1241250" cy="2580375"/>
            </a:xfrm>
            <a:custGeom>
              <a:avLst/>
              <a:gdLst/>
              <a:ahLst/>
              <a:cxnLst/>
              <a:rect l="l" t="t" r="r" b="b"/>
              <a:pathLst>
                <a:path w="49650" h="103215" extrusionOk="0">
                  <a:moveTo>
                    <a:pt x="998" y="1043"/>
                  </a:moveTo>
                  <a:lnTo>
                    <a:pt x="48653" y="4539"/>
                  </a:lnTo>
                  <a:lnTo>
                    <a:pt x="48653" y="101686"/>
                  </a:lnTo>
                  <a:lnTo>
                    <a:pt x="998" y="64090"/>
                  </a:lnTo>
                  <a:lnTo>
                    <a:pt x="998" y="1043"/>
                  </a:lnTo>
                  <a:close/>
                  <a:moveTo>
                    <a:pt x="498" y="0"/>
                  </a:moveTo>
                  <a:cubicBezTo>
                    <a:pt x="224" y="0"/>
                    <a:pt x="1" y="224"/>
                    <a:pt x="1" y="503"/>
                  </a:cubicBezTo>
                  <a:lnTo>
                    <a:pt x="1" y="64329"/>
                  </a:lnTo>
                  <a:cubicBezTo>
                    <a:pt x="1" y="64482"/>
                    <a:pt x="71" y="64630"/>
                    <a:pt x="188" y="64721"/>
                  </a:cubicBezTo>
                  <a:lnTo>
                    <a:pt x="48840" y="103105"/>
                  </a:lnTo>
                  <a:cubicBezTo>
                    <a:pt x="48931" y="103175"/>
                    <a:pt x="49040" y="103214"/>
                    <a:pt x="49149" y="103214"/>
                  </a:cubicBezTo>
                  <a:cubicBezTo>
                    <a:pt x="49428" y="103214"/>
                    <a:pt x="49650" y="102992"/>
                    <a:pt x="49650" y="102718"/>
                  </a:cubicBezTo>
                  <a:lnTo>
                    <a:pt x="49650" y="4073"/>
                  </a:lnTo>
                  <a:cubicBezTo>
                    <a:pt x="49650" y="3808"/>
                    <a:pt x="49450" y="3590"/>
                    <a:pt x="49188" y="3572"/>
                  </a:cubicBezTo>
                  <a:lnTo>
                    <a:pt x="536" y="2"/>
                  </a:lnTo>
                  <a:cubicBezTo>
                    <a:pt x="524" y="1"/>
                    <a:pt x="511"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4715100" y="1928975"/>
              <a:ext cx="1021025" cy="1975075"/>
            </a:xfrm>
            <a:custGeom>
              <a:avLst/>
              <a:gdLst/>
              <a:ahLst/>
              <a:cxnLst/>
              <a:rect l="l" t="t" r="r" b="b"/>
              <a:pathLst>
                <a:path w="40841" h="79003" extrusionOk="0">
                  <a:moveTo>
                    <a:pt x="1" y="0"/>
                  </a:moveTo>
                  <a:lnTo>
                    <a:pt x="1" y="53786"/>
                  </a:lnTo>
                  <a:lnTo>
                    <a:pt x="40841" y="79002"/>
                  </a:lnTo>
                  <a:lnTo>
                    <a:pt x="40841" y="3571"/>
                  </a:lnTo>
                  <a:lnTo>
                    <a:pt x="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4702600" y="1916400"/>
              <a:ext cx="1046050" cy="2000150"/>
            </a:xfrm>
            <a:custGeom>
              <a:avLst/>
              <a:gdLst/>
              <a:ahLst/>
              <a:cxnLst/>
              <a:rect l="l" t="t" r="r" b="b"/>
              <a:pathLst>
                <a:path w="41842" h="80006" extrusionOk="0">
                  <a:moveTo>
                    <a:pt x="1002" y="1047"/>
                  </a:moveTo>
                  <a:lnTo>
                    <a:pt x="40845" y="4531"/>
                  </a:lnTo>
                  <a:lnTo>
                    <a:pt x="40845" y="78612"/>
                  </a:lnTo>
                  <a:lnTo>
                    <a:pt x="1002" y="54010"/>
                  </a:lnTo>
                  <a:lnTo>
                    <a:pt x="1002" y="1047"/>
                  </a:lnTo>
                  <a:close/>
                  <a:moveTo>
                    <a:pt x="499" y="0"/>
                  </a:moveTo>
                  <a:cubicBezTo>
                    <a:pt x="227" y="0"/>
                    <a:pt x="0" y="222"/>
                    <a:pt x="0" y="503"/>
                  </a:cubicBezTo>
                  <a:lnTo>
                    <a:pt x="0" y="54289"/>
                  </a:lnTo>
                  <a:cubicBezTo>
                    <a:pt x="0" y="54459"/>
                    <a:pt x="92" y="54620"/>
                    <a:pt x="240" y="54711"/>
                  </a:cubicBezTo>
                  <a:lnTo>
                    <a:pt x="41080" y="79932"/>
                  </a:lnTo>
                  <a:cubicBezTo>
                    <a:pt x="41158" y="79980"/>
                    <a:pt x="41249" y="80006"/>
                    <a:pt x="41341" y="80006"/>
                  </a:cubicBezTo>
                  <a:cubicBezTo>
                    <a:pt x="41620" y="80006"/>
                    <a:pt x="41842" y="79779"/>
                    <a:pt x="41842" y="79505"/>
                  </a:cubicBezTo>
                  <a:lnTo>
                    <a:pt x="41842" y="4074"/>
                  </a:lnTo>
                  <a:cubicBezTo>
                    <a:pt x="41842" y="3812"/>
                    <a:pt x="41646" y="3599"/>
                    <a:pt x="41389" y="3573"/>
                  </a:cubicBezTo>
                  <a:lnTo>
                    <a:pt x="544" y="2"/>
                  </a:lnTo>
                  <a:cubicBezTo>
                    <a:pt x="529" y="1"/>
                    <a:pt x="514"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5847700" y="1934525"/>
              <a:ext cx="122800" cy="2466675"/>
            </a:xfrm>
            <a:custGeom>
              <a:avLst/>
              <a:gdLst/>
              <a:ahLst/>
              <a:cxnLst/>
              <a:rect l="l" t="t" r="r" b="b"/>
              <a:pathLst>
                <a:path w="4912" h="98667" extrusionOk="0">
                  <a:moveTo>
                    <a:pt x="0" y="0"/>
                  </a:moveTo>
                  <a:lnTo>
                    <a:pt x="0" y="98667"/>
                  </a:lnTo>
                  <a:lnTo>
                    <a:pt x="4912" y="98667"/>
                  </a:lnTo>
                  <a:lnTo>
                    <a:pt x="49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5835275" y="1922000"/>
              <a:ext cx="147750" cy="2491725"/>
            </a:xfrm>
            <a:custGeom>
              <a:avLst/>
              <a:gdLst/>
              <a:ahLst/>
              <a:cxnLst/>
              <a:rect l="l" t="t" r="r" b="b"/>
              <a:pathLst>
                <a:path w="5910" h="99669" extrusionOk="0">
                  <a:moveTo>
                    <a:pt x="4908" y="1002"/>
                  </a:moveTo>
                  <a:lnTo>
                    <a:pt x="4908" y="98667"/>
                  </a:lnTo>
                  <a:lnTo>
                    <a:pt x="1002" y="98667"/>
                  </a:lnTo>
                  <a:lnTo>
                    <a:pt x="1002" y="1002"/>
                  </a:lnTo>
                  <a:close/>
                  <a:moveTo>
                    <a:pt x="497" y="0"/>
                  </a:moveTo>
                  <a:cubicBezTo>
                    <a:pt x="223" y="0"/>
                    <a:pt x="1" y="227"/>
                    <a:pt x="1" y="501"/>
                  </a:cubicBezTo>
                  <a:lnTo>
                    <a:pt x="1" y="99168"/>
                  </a:lnTo>
                  <a:cubicBezTo>
                    <a:pt x="1" y="99442"/>
                    <a:pt x="223" y="99668"/>
                    <a:pt x="497" y="99668"/>
                  </a:cubicBezTo>
                  <a:lnTo>
                    <a:pt x="5409" y="99668"/>
                  </a:lnTo>
                  <a:cubicBezTo>
                    <a:pt x="5683" y="99668"/>
                    <a:pt x="5910" y="99442"/>
                    <a:pt x="5910" y="99168"/>
                  </a:cubicBezTo>
                  <a:lnTo>
                    <a:pt x="5910" y="501"/>
                  </a:lnTo>
                  <a:cubicBezTo>
                    <a:pt x="5910" y="227"/>
                    <a:pt x="5683" y="0"/>
                    <a:pt x="54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4782050" y="2012675"/>
              <a:ext cx="859275" cy="1684975"/>
            </a:xfrm>
            <a:custGeom>
              <a:avLst/>
              <a:gdLst/>
              <a:ahLst/>
              <a:cxnLst/>
              <a:rect l="l" t="t" r="r" b="b"/>
              <a:pathLst>
                <a:path w="34371" h="67399" extrusionOk="0">
                  <a:moveTo>
                    <a:pt x="1" y="1"/>
                  </a:moveTo>
                  <a:lnTo>
                    <a:pt x="227" y="47982"/>
                  </a:lnTo>
                  <a:lnTo>
                    <a:pt x="34370" y="67398"/>
                  </a:lnTo>
                  <a:lnTo>
                    <a:pt x="34370" y="7982"/>
                  </a:lnTo>
                  <a:lnTo>
                    <a:pt x="10939" y="4433"/>
                  </a:lnTo>
                  <a:lnTo>
                    <a:pt x="9376" y="11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4769550" y="2000075"/>
              <a:ext cx="884275" cy="1710075"/>
            </a:xfrm>
            <a:custGeom>
              <a:avLst/>
              <a:gdLst/>
              <a:ahLst/>
              <a:cxnLst/>
              <a:rect l="l" t="t" r="r" b="b"/>
              <a:pathLst>
                <a:path w="35371" h="68403" extrusionOk="0">
                  <a:moveTo>
                    <a:pt x="1006" y="1066"/>
                  </a:moveTo>
                  <a:lnTo>
                    <a:pt x="9541" y="2081"/>
                  </a:lnTo>
                  <a:lnTo>
                    <a:pt x="10986" y="5151"/>
                  </a:lnTo>
                  <a:cubicBezTo>
                    <a:pt x="11056" y="5299"/>
                    <a:pt x="11200" y="5408"/>
                    <a:pt x="11365" y="5429"/>
                  </a:cubicBezTo>
                  <a:lnTo>
                    <a:pt x="34374" y="8913"/>
                  </a:lnTo>
                  <a:lnTo>
                    <a:pt x="34374" y="67040"/>
                  </a:lnTo>
                  <a:lnTo>
                    <a:pt x="1224" y="48194"/>
                  </a:lnTo>
                  <a:lnTo>
                    <a:pt x="1006" y="1066"/>
                  </a:lnTo>
                  <a:close/>
                  <a:moveTo>
                    <a:pt x="503" y="0"/>
                  </a:moveTo>
                  <a:cubicBezTo>
                    <a:pt x="228" y="0"/>
                    <a:pt x="0" y="224"/>
                    <a:pt x="4" y="505"/>
                  </a:cubicBezTo>
                  <a:lnTo>
                    <a:pt x="226" y="48486"/>
                  </a:lnTo>
                  <a:cubicBezTo>
                    <a:pt x="226" y="48664"/>
                    <a:pt x="322" y="48830"/>
                    <a:pt x="479" y="48921"/>
                  </a:cubicBezTo>
                  <a:lnTo>
                    <a:pt x="34622" y="68338"/>
                  </a:lnTo>
                  <a:cubicBezTo>
                    <a:pt x="34700" y="68377"/>
                    <a:pt x="34783" y="68403"/>
                    <a:pt x="34870" y="68403"/>
                  </a:cubicBezTo>
                  <a:cubicBezTo>
                    <a:pt x="35149" y="68403"/>
                    <a:pt x="35371" y="68176"/>
                    <a:pt x="35371" y="67902"/>
                  </a:cubicBezTo>
                  <a:lnTo>
                    <a:pt x="35371" y="8486"/>
                  </a:lnTo>
                  <a:cubicBezTo>
                    <a:pt x="35371" y="8238"/>
                    <a:pt x="35188" y="8029"/>
                    <a:pt x="34944" y="7990"/>
                  </a:cubicBezTo>
                  <a:lnTo>
                    <a:pt x="11779" y="4485"/>
                  </a:lnTo>
                  <a:lnTo>
                    <a:pt x="10329" y="1406"/>
                  </a:lnTo>
                  <a:cubicBezTo>
                    <a:pt x="10255" y="1249"/>
                    <a:pt x="10107" y="1140"/>
                    <a:pt x="9932" y="1123"/>
                  </a:cubicBezTo>
                  <a:lnTo>
                    <a:pt x="562" y="4"/>
                  </a:lnTo>
                  <a:cubicBezTo>
                    <a:pt x="542" y="2"/>
                    <a:pt x="522" y="0"/>
                    <a:pt x="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4837900" y="2157675"/>
              <a:ext cx="753225" cy="1422725"/>
            </a:xfrm>
            <a:custGeom>
              <a:avLst/>
              <a:gdLst/>
              <a:ahLst/>
              <a:cxnLst/>
              <a:rect l="l" t="t" r="r" b="b"/>
              <a:pathLst>
                <a:path w="30129" h="56909" extrusionOk="0">
                  <a:moveTo>
                    <a:pt x="1" y="1"/>
                  </a:moveTo>
                  <a:lnTo>
                    <a:pt x="1" y="40841"/>
                  </a:lnTo>
                  <a:lnTo>
                    <a:pt x="30129" y="56908"/>
                  </a:lnTo>
                  <a:lnTo>
                    <a:pt x="30129" y="5357"/>
                  </a:lnTo>
                  <a:lnTo>
                    <a:pt x="1"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4825375" y="2145275"/>
              <a:ext cx="778275" cy="1447650"/>
            </a:xfrm>
            <a:custGeom>
              <a:avLst/>
              <a:gdLst/>
              <a:ahLst/>
              <a:cxnLst/>
              <a:rect l="l" t="t" r="r" b="b"/>
              <a:pathLst>
                <a:path w="31131" h="57906" extrusionOk="0">
                  <a:moveTo>
                    <a:pt x="1002" y="1093"/>
                  </a:moveTo>
                  <a:lnTo>
                    <a:pt x="30129" y="6271"/>
                  </a:lnTo>
                  <a:lnTo>
                    <a:pt x="30129" y="56573"/>
                  </a:lnTo>
                  <a:lnTo>
                    <a:pt x="1002" y="41036"/>
                  </a:lnTo>
                  <a:lnTo>
                    <a:pt x="1002" y="1093"/>
                  </a:lnTo>
                  <a:close/>
                  <a:moveTo>
                    <a:pt x="497" y="1"/>
                  </a:moveTo>
                  <a:cubicBezTo>
                    <a:pt x="230" y="1"/>
                    <a:pt x="1" y="219"/>
                    <a:pt x="1" y="497"/>
                  </a:cubicBezTo>
                  <a:lnTo>
                    <a:pt x="1" y="41337"/>
                  </a:lnTo>
                  <a:cubicBezTo>
                    <a:pt x="1" y="41524"/>
                    <a:pt x="105" y="41694"/>
                    <a:pt x="266" y="41781"/>
                  </a:cubicBezTo>
                  <a:lnTo>
                    <a:pt x="30395" y="57849"/>
                  </a:lnTo>
                  <a:cubicBezTo>
                    <a:pt x="30464" y="57888"/>
                    <a:pt x="30547" y="57905"/>
                    <a:pt x="30630" y="57905"/>
                  </a:cubicBezTo>
                  <a:cubicBezTo>
                    <a:pt x="30721" y="57905"/>
                    <a:pt x="30808" y="57883"/>
                    <a:pt x="30887" y="57836"/>
                  </a:cubicBezTo>
                  <a:cubicBezTo>
                    <a:pt x="31039" y="57744"/>
                    <a:pt x="31131" y="57583"/>
                    <a:pt x="31131" y="57404"/>
                  </a:cubicBezTo>
                  <a:lnTo>
                    <a:pt x="31131" y="5853"/>
                  </a:lnTo>
                  <a:cubicBezTo>
                    <a:pt x="31131" y="5613"/>
                    <a:pt x="30956" y="5404"/>
                    <a:pt x="30717" y="5365"/>
                  </a:cubicBezTo>
                  <a:lnTo>
                    <a:pt x="589" y="9"/>
                  </a:lnTo>
                  <a:cubicBezTo>
                    <a:pt x="558" y="3"/>
                    <a:pt x="527" y="1"/>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4947850" y="2616000"/>
              <a:ext cx="483250" cy="546050"/>
            </a:xfrm>
            <a:custGeom>
              <a:avLst/>
              <a:gdLst/>
              <a:ahLst/>
              <a:cxnLst/>
              <a:rect l="l" t="t" r="r" b="b"/>
              <a:pathLst>
                <a:path w="19330" h="21842" extrusionOk="0">
                  <a:moveTo>
                    <a:pt x="8035" y="0"/>
                  </a:moveTo>
                  <a:cubicBezTo>
                    <a:pt x="7383" y="0"/>
                    <a:pt x="6736" y="102"/>
                    <a:pt x="6105" y="313"/>
                  </a:cubicBezTo>
                  <a:cubicBezTo>
                    <a:pt x="1851" y="1742"/>
                    <a:pt x="1" y="7646"/>
                    <a:pt x="1969" y="13503"/>
                  </a:cubicBezTo>
                  <a:cubicBezTo>
                    <a:pt x="3645" y="18495"/>
                    <a:pt x="7549" y="21841"/>
                    <a:pt x="11298" y="21841"/>
                  </a:cubicBezTo>
                  <a:cubicBezTo>
                    <a:pt x="11951" y="21841"/>
                    <a:pt x="12599" y="21740"/>
                    <a:pt x="13229" y="21528"/>
                  </a:cubicBezTo>
                  <a:cubicBezTo>
                    <a:pt x="17479" y="20104"/>
                    <a:pt x="19330" y="14195"/>
                    <a:pt x="17362" y="8338"/>
                  </a:cubicBezTo>
                  <a:cubicBezTo>
                    <a:pt x="15685" y="3346"/>
                    <a:pt x="11782" y="0"/>
                    <a:pt x="8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057900" y="2720725"/>
              <a:ext cx="235400" cy="352175"/>
            </a:xfrm>
            <a:custGeom>
              <a:avLst/>
              <a:gdLst/>
              <a:ahLst/>
              <a:cxnLst/>
              <a:rect l="l" t="t" r="r" b="b"/>
              <a:pathLst>
                <a:path w="9416" h="14087" extrusionOk="0">
                  <a:moveTo>
                    <a:pt x="966" y="1"/>
                  </a:moveTo>
                  <a:cubicBezTo>
                    <a:pt x="780" y="1"/>
                    <a:pt x="602" y="66"/>
                    <a:pt x="454" y="204"/>
                  </a:cubicBezTo>
                  <a:cubicBezTo>
                    <a:pt x="23" y="601"/>
                    <a:pt x="1" y="1445"/>
                    <a:pt x="397" y="2085"/>
                  </a:cubicBezTo>
                  <a:lnTo>
                    <a:pt x="3258" y="6684"/>
                  </a:lnTo>
                  <a:lnTo>
                    <a:pt x="397" y="9858"/>
                  </a:lnTo>
                  <a:cubicBezTo>
                    <a:pt x="1" y="10298"/>
                    <a:pt x="23" y="11151"/>
                    <a:pt x="454" y="11761"/>
                  </a:cubicBezTo>
                  <a:cubicBezTo>
                    <a:pt x="658" y="12053"/>
                    <a:pt x="915" y="12236"/>
                    <a:pt x="1172" y="12301"/>
                  </a:cubicBezTo>
                  <a:cubicBezTo>
                    <a:pt x="1239" y="12319"/>
                    <a:pt x="1308" y="12329"/>
                    <a:pt x="1375" y="12329"/>
                  </a:cubicBezTo>
                  <a:cubicBezTo>
                    <a:pt x="1592" y="12329"/>
                    <a:pt x="1802" y="12235"/>
                    <a:pt x="1952" y="12066"/>
                  </a:cubicBezTo>
                  <a:lnTo>
                    <a:pt x="4708" y="9009"/>
                  </a:lnTo>
                  <a:lnTo>
                    <a:pt x="7464" y="13437"/>
                  </a:lnTo>
                  <a:cubicBezTo>
                    <a:pt x="7673" y="13773"/>
                    <a:pt x="7956" y="13986"/>
                    <a:pt x="8244" y="14060"/>
                  </a:cubicBezTo>
                  <a:cubicBezTo>
                    <a:pt x="8309" y="14078"/>
                    <a:pt x="8375" y="14087"/>
                    <a:pt x="8441" y="14087"/>
                  </a:cubicBezTo>
                  <a:cubicBezTo>
                    <a:pt x="8632" y="14087"/>
                    <a:pt x="8820" y="14014"/>
                    <a:pt x="8962" y="13882"/>
                  </a:cubicBezTo>
                  <a:cubicBezTo>
                    <a:pt x="9393" y="13481"/>
                    <a:pt x="9415" y="12641"/>
                    <a:pt x="9019" y="12000"/>
                  </a:cubicBezTo>
                  <a:lnTo>
                    <a:pt x="6158" y="7402"/>
                  </a:lnTo>
                  <a:lnTo>
                    <a:pt x="9019" y="4228"/>
                  </a:lnTo>
                  <a:cubicBezTo>
                    <a:pt x="9415" y="3788"/>
                    <a:pt x="9393" y="2935"/>
                    <a:pt x="8962" y="2325"/>
                  </a:cubicBezTo>
                  <a:cubicBezTo>
                    <a:pt x="8705" y="1957"/>
                    <a:pt x="8358" y="1762"/>
                    <a:pt x="8036" y="1762"/>
                  </a:cubicBezTo>
                  <a:cubicBezTo>
                    <a:pt x="7824" y="1762"/>
                    <a:pt x="7623" y="1846"/>
                    <a:pt x="7464" y="2020"/>
                  </a:cubicBezTo>
                  <a:lnTo>
                    <a:pt x="4708" y="5081"/>
                  </a:lnTo>
                  <a:lnTo>
                    <a:pt x="1952" y="649"/>
                  </a:lnTo>
                  <a:cubicBezTo>
                    <a:pt x="1690" y="231"/>
                    <a:pt x="1315" y="1"/>
                    <a:pt x="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957550" y="2491050"/>
              <a:ext cx="449275" cy="149025"/>
            </a:xfrm>
            <a:custGeom>
              <a:avLst/>
              <a:gdLst/>
              <a:ahLst/>
              <a:cxnLst/>
              <a:rect l="l" t="t" r="r" b="b"/>
              <a:pathLst>
                <a:path w="17971" h="5961" extrusionOk="0">
                  <a:moveTo>
                    <a:pt x="557" y="0"/>
                  </a:moveTo>
                  <a:cubicBezTo>
                    <a:pt x="342" y="0"/>
                    <a:pt x="142" y="142"/>
                    <a:pt x="78" y="360"/>
                  </a:cubicBezTo>
                  <a:cubicBezTo>
                    <a:pt x="0" y="630"/>
                    <a:pt x="157" y="909"/>
                    <a:pt x="427" y="983"/>
                  </a:cubicBezTo>
                  <a:lnTo>
                    <a:pt x="17300" y="5938"/>
                  </a:lnTo>
                  <a:cubicBezTo>
                    <a:pt x="17348" y="5951"/>
                    <a:pt x="17396" y="5960"/>
                    <a:pt x="17444" y="5960"/>
                  </a:cubicBezTo>
                  <a:cubicBezTo>
                    <a:pt x="17692" y="5960"/>
                    <a:pt x="17901" y="5777"/>
                    <a:pt x="17936" y="5529"/>
                  </a:cubicBezTo>
                  <a:cubicBezTo>
                    <a:pt x="17971" y="5285"/>
                    <a:pt x="17823" y="5050"/>
                    <a:pt x="17583" y="4980"/>
                  </a:cubicBezTo>
                  <a:lnTo>
                    <a:pt x="710" y="25"/>
                  </a:lnTo>
                  <a:cubicBezTo>
                    <a:pt x="659" y="8"/>
                    <a:pt x="608"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940875" y="2373875"/>
              <a:ext cx="574050" cy="177675"/>
            </a:xfrm>
            <a:custGeom>
              <a:avLst/>
              <a:gdLst/>
              <a:ahLst/>
              <a:cxnLst/>
              <a:rect l="l" t="t" r="r" b="b"/>
              <a:pathLst>
                <a:path w="22962" h="7107" extrusionOk="0">
                  <a:moveTo>
                    <a:pt x="555" y="0"/>
                  </a:moveTo>
                  <a:cubicBezTo>
                    <a:pt x="337" y="0"/>
                    <a:pt x="139" y="145"/>
                    <a:pt x="75" y="366"/>
                  </a:cubicBezTo>
                  <a:cubicBezTo>
                    <a:pt x="1" y="636"/>
                    <a:pt x="162" y="915"/>
                    <a:pt x="432" y="985"/>
                  </a:cubicBezTo>
                  <a:lnTo>
                    <a:pt x="22300" y="7090"/>
                  </a:lnTo>
                  <a:cubicBezTo>
                    <a:pt x="22343" y="7103"/>
                    <a:pt x="22391" y="7107"/>
                    <a:pt x="22435" y="7107"/>
                  </a:cubicBezTo>
                  <a:cubicBezTo>
                    <a:pt x="22683" y="7103"/>
                    <a:pt x="22892" y="6920"/>
                    <a:pt x="22927" y="6672"/>
                  </a:cubicBezTo>
                  <a:cubicBezTo>
                    <a:pt x="22962" y="6428"/>
                    <a:pt x="22809" y="6193"/>
                    <a:pt x="22570" y="6127"/>
                  </a:cubicBezTo>
                  <a:lnTo>
                    <a:pt x="702" y="22"/>
                  </a:lnTo>
                  <a:cubicBezTo>
                    <a:pt x="653" y="7"/>
                    <a:pt x="604"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867850" y="5014950"/>
              <a:ext cx="787875" cy="254875"/>
            </a:xfrm>
            <a:custGeom>
              <a:avLst/>
              <a:gdLst/>
              <a:ahLst/>
              <a:cxnLst/>
              <a:rect l="l" t="t" r="r" b="b"/>
              <a:pathLst>
                <a:path w="31515" h="10195" extrusionOk="0">
                  <a:moveTo>
                    <a:pt x="19684" y="1"/>
                  </a:moveTo>
                  <a:cubicBezTo>
                    <a:pt x="19320" y="1"/>
                    <a:pt x="18945" y="7"/>
                    <a:pt x="18559" y="22"/>
                  </a:cubicBezTo>
                  <a:cubicBezTo>
                    <a:pt x="18559" y="22"/>
                    <a:pt x="7899" y="1010"/>
                    <a:pt x="3950" y="4167"/>
                  </a:cubicBezTo>
                  <a:cubicBezTo>
                    <a:pt x="0" y="7328"/>
                    <a:pt x="2961" y="8904"/>
                    <a:pt x="6715" y="9893"/>
                  </a:cubicBezTo>
                  <a:cubicBezTo>
                    <a:pt x="7499" y="10100"/>
                    <a:pt x="8854" y="10194"/>
                    <a:pt x="10526" y="10194"/>
                  </a:cubicBezTo>
                  <a:cubicBezTo>
                    <a:pt x="16846" y="10194"/>
                    <a:pt x="27700" y="8846"/>
                    <a:pt x="29419" y="7128"/>
                  </a:cubicBezTo>
                  <a:cubicBezTo>
                    <a:pt x="31514" y="5037"/>
                    <a:pt x="29568" y="1"/>
                    <a:pt x="19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902675" y="5002450"/>
              <a:ext cx="738525" cy="279875"/>
            </a:xfrm>
            <a:custGeom>
              <a:avLst/>
              <a:gdLst/>
              <a:ahLst/>
              <a:cxnLst/>
              <a:rect l="l" t="t" r="r" b="b"/>
              <a:pathLst>
                <a:path w="29541" h="11195" extrusionOk="0">
                  <a:moveTo>
                    <a:pt x="18181" y="1004"/>
                  </a:moveTo>
                  <a:cubicBezTo>
                    <a:pt x="22336" y="1004"/>
                    <a:pt x="26849" y="1977"/>
                    <a:pt x="28052" y="4741"/>
                  </a:cubicBezTo>
                  <a:cubicBezTo>
                    <a:pt x="28461" y="5681"/>
                    <a:pt x="28317" y="6626"/>
                    <a:pt x="27673" y="7275"/>
                  </a:cubicBezTo>
                  <a:cubicBezTo>
                    <a:pt x="26802" y="8146"/>
                    <a:pt x="22696" y="9095"/>
                    <a:pt x="17209" y="9701"/>
                  </a:cubicBezTo>
                  <a:cubicBezTo>
                    <a:pt x="14230" y="10029"/>
                    <a:pt x="11374" y="10197"/>
                    <a:pt x="9154" y="10197"/>
                  </a:cubicBezTo>
                  <a:cubicBezTo>
                    <a:pt x="7487" y="10197"/>
                    <a:pt x="6178" y="10102"/>
                    <a:pt x="5444" y="9910"/>
                  </a:cubicBezTo>
                  <a:cubicBezTo>
                    <a:pt x="2813" y="9217"/>
                    <a:pt x="1385" y="8425"/>
                    <a:pt x="1202" y="7554"/>
                  </a:cubicBezTo>
                  <a:cubicBezTo>
                    <a:pt x="1028" y="6731"/>
                    <a:pt x="2012" y="5742"/>
                    <a:pt x="2866" y="5059"/>
                  </a:cubicBezTo>
                  <a:cubicBezTo>
                    <a:pt x="6589" y="2080"/>
                    <a:pt x="16765" y="1061"/>
                    <a:pt x="17196" y="1022"/>
                  </a:cubicBezTo>
                  <a:lnTo>
                    <a:pt x="17200" y="1022"/>
                  </a:lnTo>
                  <a:cubicBezTo>
                    <a:pt x="17524" y="1010"/>
                    <a:pt x="17851" y="1004"/>
                    <a:pt x="18181" y="1004"/>
                  </a:cubicBezTo>
                  <a:close/>
                  <a:moveTo>
                    <a:pt x="18280" y="0"/>
                  </a:moveTo>
                  <a:cubicBezTo>
                    <a:pt x="17911" y="0"/>
                    <a:pt x="17533" y="7"/>
                    <a:pt x="17148" y="21"/>
                  </a:cubicBezTo>
                  <a:lnTo>
                    <a:pt x="17122" y="21"/>
                  </a:lnTo>
                  <a:cubicBezTo>
                    <a:pt x="16678" y="64"/>
                    <a:pt x="6262" y="1061"/>
                    <a:pt x="2243" y="4275"/>
                  </a:cubicBezTo>
                  <a:cubicBezTo>
                    <a:pt x="658" y="5546"/>
                    <a:pt x="0" y="6683"/>
                    <a:pt x="227" y="7759"/>
                  </a:cubicBezTo>
                  <a:cubicBezTo>
                    <a:pt x="501" y="9069"/>
                    <a:pt x="2082" y="10062"/>
                    <a:pt x="5191" y="10876"/>
                  </a:cubicBezTo>
                  <a:cubicBezTo>
                    <a:pt x="5931" y="11072"/>
                    <a:pt x="7316" y="11194"/>
                    <a:pt x="9249" y="11194"/>
                  </a:cubicBezTo>
                  <a:cubicBezTo>
                    <a:pt x="11344" y="11194"/>
                    <a:pt x="14074" y="11050"/>
                    <a:pt x="17322" y="10693"/>
                  </a:cubicBezTo>
                  <a:cubicBezTo>
                    <a:pt x="20140" y="10384"/>
                    <a:pt x="26867" y="9500"/>
                    <a:pt x="28378" y="7985"/>
                  </a:cubicBezTo>
                  <a:cubicBezTo>
                    <a:pt x="29314" y="7049"/>
                    <a:pt x="29541" y="5651"/>
                    <a:pt x="28970" y="4340"/>
                  </a:cubicBezTo>
                  <a:cubicBezTo>
                    <a:pt x="28570" y="3426"/>
                    <a:pt x="27616" y="2133"/>
                    <a:pt x="25317" y="1175"/>
                  </a:cubicBezTo>
                  <a:cubicBezTo>
                    <a:pt x="23447" y="394"/>
                    <a:pt x="21085" y="0"/>
                    <a:pt x="18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5057250" y="5153600"/>
              <a:ext cx="564575" cy="116200"/>
            </a:xfrm>
            <a:custGeom>
              <a:avLst/>
              <a:gdLst/>
              <a:ahLst/>
              <a:cxnLst/>
              <a:rect l="l" t="t" r="r" b="b"/>
              <a:pathLst>
                <a:path w="22583" h="4648" extrusionOk="0">
                  <a:moveTo>
                    <a:pt x="21470" y="0"/>
                  </a:moveTo>
                  <a:cubicBezTo>
                    <a:pt x="16857" y="0"/>
                    <a:pt x="11124" y="1309"/>
                    <a:pt x="5849" y="2967"/>
                  </a:cubicBezTo>
                  <a:cubicBezTo>
                    <a:pt x="3928" y="3576"/>
                    <a:pt x="1978" y="4090"/>
                    <a:pt x="1" y="4504"/>
                  </a:cubicBezTo>
                  <a:cubicBezTo>
                    <a:pt x="773" y="4601"/>
                    <a:pt x="1786" y="4647"/>
                    <a:pt x="2953" y="4647"/>
                  </a:cubicBezTo>
                  <a:cubicBezTo>
                    <a:pt x="9276" y="4647"/>
                    <a:pt x="20126" y="3302"/>
                    <a:pt x="21843" y="1582"/>
                  </a:cubicBezTo>
                  <a:cubicBezTo>
                    <a:pt x="22261" y="1164"/>
                    <a:pt x="22522" y="615"/>
                    <a:pt x="22583" y="27"/>
                  </a:cubicBezTo>
                  <a:cubicBezTo>
                    <a:pt x="22220" y="9"/>
                    <a:pt x="21849" y="0"/>
                    <a:pt x="21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5040925" y="5141075"/>
              <a:ext cx="594075" cy="141250"/>
            </a:xfrm>
            <a:custGeom>
              <a:avLst/>
              <a:gdLst/>
              <a:ahLst/>
              <a:cxnLst/>
              <a:rect l="l" t="t" r="r" b="b"/>
              <a:pathLst>
                <a:path w="23763" h="5650" extrusionOk="0">
                  <a:moveTo>
                    <a:pt x="22125" y="999"/>
                  </a:moveTo>
                  <a:cubicBezTo>
                    <a:pt x="22291" y="999"/>
                    <a:pt x="22452" y="1003"/>
                    <a:pt x="22613" y="1003"/>
                  </a:cubicBezTo>
                  <a:cubicBezTo>
                    <a:pt x="22509" y="1277"/>
                    <a:pt x="22347" y="1526"/>
                    <a:pt x="22143" y="1730"/>
                  </a:cubicBezTo>
                  <a:cubicBezTo>
                    <a:pt x="21337" y="2536"/>
                    <a:pt x="17597" y="3441"/>
                    <a:pt x="12611" y="4047"/>
                  </a:cubicBezTo>
                  <a:cubicBezTo>
                    <a:pt x="9641" y="4404"/>
                    <a:pt x="6667" y="4613"/>
                    <a:pt x="4272" y="4643"/>
                  </a:cubicBezTo>
                  <a:cubicBezTo>
                    <a:pt x="5052" y="4430"/>
                    <a:pt x="5844" y="4199"/>
                    <a:pt x="6654" y="3942"/>
                  </a:cubicBezTo>
                  <a:cubicBezTo>
                    <a:pt x="11022" y="2571"/>
                    <a:pt x="17118" y="999"/>
                    <a:pt x="22125" y="999"/>
                  </a:cubicBezTo>
                  <a:close/>
                  <a:moveTo>
                    <a:pt x="22135" y="0"/>
                  </a:moveTo>
                  <a:cubicBezTo>
                    <a:pt x="16993" y="0"/>
                    <a:pt x="10792" y="1599"/>
                    <a:pt x="6354" y="2993"/>
                  </a:cubicBezTo>
                  <a:cubicBezTo>
                    <a:pt x="4446" y="3598"/>
                    <a:pt x="2513" y="4108"/>
                    <a:pt x="554" y="4517"/>
                  </a:cubicBezTo>
                  <a:cubicBezTo>
                    <a:pt x="1" y="4630"/>
                    <a:pt x="31" y="5431"/>
                    <a:pt x="593" y="5501"/>
                  </a:cubicBezTo>
                  <a:cubicBezTo>
                    <a:pt x="1377" y="5601"/>
                    <a:pt x="2409" y="5649"/>
                    <a:pt x="3615" y="5649"/>
                  </a:cubicBezTo>
                  <a:cubicBezTo>
                    <a:pt x="6158" y="5649"/>
                    <a:pt x="9454" y="5440"/>
                    <a:pt x="12733" y="5044"/>
                  </a:cubicBezTo>
                  <a:cubicBezTo>
                    <a:pt x="20170" y="4143"/>
                    <a:pt x="22265" y="3028"/>
                    <a:pt x="22848" y="2440"/>
                  </a:cubicBezTo>
                  <a:cubicBezTo>
                    <a:pt x="23349" y="1939"/>
                    <a:pt x="23663" y="1282"/>
                    <a:pt x="23732" y="576"/>
                  </a:cubicBezTo>
                  <a:cubicBezTo>
                    <a:pt x="23763" y="293"/>
                    <a:pt x="23545" y="41"/>
                    <a:pt x="23262" y="28"/>
                  </a:cubicBezTo>
                  <a:cubicBezTo>
                    <a:pt x="22893" y="9"/>
                    <a:pt x="22517" y="0"/>
                    <a:pt x="22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367950" y="2070250"/>
              <a:ext cx="231475" cy="134475"/>
            </a:xfrm>
            <a:custGeom>
              <a:avLst/>
              <a:gdLst/>
              <a:ahLst/>
              <a:cxnLst/>
              <a:rect l="l" t="t" r="r" b="b"/>
              <a:pathLst>
                <a:path w="9259" h="5379" extrusionOk="0">
                  <a:moveTo>
                    <a:pt x="764" y="0"/>
                  </a:moveTo>
                  <a:cubicBezTo>
                    <a:pt x="521" y="0"/>
                    <a:pt x="288" y="132"/>
                    <a:pt x="170" y="358"/>
                  </a:cubicBezTo>
                  <a:cubicBezTo>
                    <a:pt x="1" y="680"/>
                    <a:pt x="123" y="1077"/>
                    <a:pt x="440" y="1251"/>
                  </a:cubicBezTo>
                  <a:lnTo>
                    <a:pt x="8226" y="5305"/>
                  </a:lnTo>
                  <a:cubicBezTo>
                    <a:pt x="8322" y="5353"/>
                    <a:pt x="8426" y="5379"/>
                    <a:pt x="8535" y="5379"/>
                  </a:cubicBezTo>
                  <a:cubicBezTo>
                    <a:pt x="8844" y="5379"/>
                    <a:pt x="9110" y="5170"/>
                    <a:pt x="9184" y="4869"/>
                  </a:cubicBezTo>
                  <a:cubicBezTo>
                    <a:pt x="9258" y="4569"/>
                    <a:pt x="9119" y="4260"/>
                    <a:pt x="8844" y="4120"/>
                  </a:cubicBezTo>
                  <a:lnTo>
                    <a:pt x="1054" y="66"/>
                  </a:lnTo>
                  <a:cubicBezTo>
                    <a:pt x="961" y="21"/>
                    <a:pt x="861" y="0"/>
                    <a:pt x="7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256050" y="2012050"/>
              <a:ext cx="94625" cy="63350"/>
            </a:xfrm>
            <a:custGeom>
              <a:avLst/>
              <a:gdLst/>
              <a:ahLst/>
              <a:cxnLst/>
              <a:rect l="l" t="t" r="r" b="b"/>
              <a:pathLst>
                <a:path w="3785" h="2534" extrusionOk="0">
                  <a:moveTo>
                    <a:pt x="756" y="0"/>
                  </a:moveTo>
                  <a:cubicBezTo>
                    <a:pt x="514" y="0"/>
                    <a:pt x="283" y="132"/>
                    <a:pt x="166" y="361"/>
                  </a:cubicBezTo>
                  <a:cubicBezTo>
                    <a:pt x="0" y="679"/>
                    <a:pt x="118" y="1075"/>
                    <a:pt x="436" y="1249"/>
                  </a:cubicBezTo>
                  <a:lnTo>
                    <a:pt x="2757" y="2460"/>
                  </a:lnTo>
                  <a:cubicBezTo>
                    <a:pt x="2852" y="2508"/>
                    <a:pt x="2957" y="2534"/>
                    <a:pt x="3066" y="2534"/>
                  </a:cubicBezTo>
                  <a:cubicBezTo>
                    <a:pt x="3371" y="2534"/>
                    <a:pt x="3641" y="2325"/>
                    <a:pt x="3710" y="2024"/>
                  </a:cubicBezTo>
                  <a:cubicBezTo>
                    <a:pt x="3784" y="1728"/>
                    <a:pt x="3645" y="1415"/>
                    <a:pt x="3371" y="1275"/>
                  </a:cubicBezTo>
                  <a:lnTo>
                    <a:pt x="1050" y="69"/>
                  </a:lnTo>
                  <a:cubicBezTo>
                    <a:pt x="955" y="22"/>
                    <a:pt x="854" y="0"/>
                    <a:pt x="7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12250" y="2580950"/>
              <a:ext cx="100400" cy="40925"/>
            </a:xfrm>
            <a:custGeom>
              <a:avLst/>
              <a:gdLst/>
              <a:ahLst/>
              <a:cxnLst/>
              <a:rect l="l" t="t" r="r" b="b"/>
              <a:pathLst>
                <a:path w="4016" h="1637" extrusionOk="0">
                  <a:moveTo>
                    <a:pt x="699" y="1"/>
                  </a:moveTo>
                  <a:cubicBezTo>
                    <a:pt x="368" y="1"/>
                    <a:pt x="81" y="252"/>
                    <a:pt x="44" y="587"/>
                  </a:cubicBezTo>
                  <a:cubicBezTo>
                    <a:pt x="1" y="949"/>
                    <a:pt x="253" y="1275"/>
                    <a:pt x="610" y="1328"/>
                  </a:cubicBezTo>
                  <a:lnTo>
                    <a:pt x="3254" y="1633"/>
                  </a:lnTo>
                  <a:cubicBezTo>
                    <a:pt x="3275" y="1633"/>
                    <a:pt x="3301" y="1637"/>
                    <a:pt x="3328" y="1637"/>
                  </a:cubicBezTo>
                  <a:cubicBezTo>
                    <a:pt x="3680" y="1637"/>
                    <a:pt x="3972" y="1358"/>
                    <a:pt x="3994" y="1006"/>
                  </a:cubicBezTo>
                  <a:cubicBezTo>
                    <a:pt x="4016" y="653"/>
                    <a:pt x="3754" y="348"/>
                    <a:pt x="3406" y="304"/>
                  </a:cubicBezTo>
                  <a:lnTo>
                    <a:pt x="763" y="4"/>
                  </a:lnTo>
                  <a:cubicBezTo>
                    <a:pt x="741" y="2"/>
                    <a:pt x="720" y="1"/>
                    <a:pt x="6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158400" y="2551600"/>
              <a:ext cx="213375" cy="53950"/>
            </a:xfrm>
            <a:custGeom>
              <a:avLst/>
              <a:gdLst/>
              <a:ahLst/>
              <a:cxnLst/>
              <a:rect l="l" t="t" r="r" b="b"/>
              <a:pathLst>
                <a:path w="8535" h="2158" extrusionOk="0">
                  <a:moveTo>
                    <a:pt x="704" y="0"/>
                  </a:moveTo>
                  <a:cubicBezTo>
                    <a:pt x="372" y="0"/>
                    <a:pt x="84" y="251"/>
                    <a:pt x="44" y="590"/>
                  </a:cubicBezTo>
                  <a:cubicBezTo>
                    <a:pt x="0" y="965"/>
                    <a:pt x="270" y="1300"/>
                    <a:pt x="645" y="1335"/>
                  </a:cubicBezTo>
                  <a:lnTo>
                    <a:pt x="7773" y="2153"/>
                  </a:lnTo>
                  <a:cubicBezTo>
                    <a:pt x="7799" y="2158"/>
                    <a:pt x="7825" y="2158"/>
                    <a:pt x="7851" y="2158"/>
                  </a:cubicBezTo>
                  <a:cubicBezTo>
                    <a:pt x="8204" y="2158"/>
                    <a:pt x="8496" y="1883"/>
                    <a:pt x="8513" y="1531"/>
                  </a:cubicBezTo>
                  <a:cubicBezTo>
                    <a:pt x="8535" y="1178"/>
                    <a:pt x="8278" y="869"/>
                    <a:pt x="7925" y="830"/>
                  </a:cubicBezTo>
                  <a:lnTo>
                    <a:pt x="797" y="7"/>
                  </a:lnTo>
                  <a:cubicBezTo>
                    <a:pt x="766" y="2"/>
                    <a:pt x="735" y="0"/>
                    <a:pt x="7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232650" y="3054850"/>
              <a:ext cx="256375" cy="94575"/>
            </a:xfrm>
            <a:custGeom>
              <a:avLst/>
              <a:gdLst/>
              <a:ahLst/>
              <a:cxnLst/>
              <a:rect l="l" t="t" r="r" b="b"/>
              <a:pathLst>
                <a:path w="10255" h="3783" extrusionOk="0">
                  <a:moveTo>
                    <a:pt x="9513" y="0"/>
                  </a:moveTo>
                  <a:cubicBezTo>
                    <a:pt x="9460" y="0"/>
                    <a:pt x="9407" y="7"/>
                    <a:pt x="9353" y="20"/>
                  </a:cubicBezTo>
                  <a:lnTo>
                    <a:pt x="518" y="2476"/>
                  </a:lnTo>
                  <a:cubicBezTo>
                    <a:pt x="200" y="2567"/>
                    <a:pt x="0" y="2877"/>
                    <a:pt x="48" y="3203"/>
                  </a:cubicBezTo>
                  <a:cubicBezTo>
                    <a:pt x="91" y="3530"/>
                    <a:pt x="366" y="3778"/>
                    <a:pt x="697" y="3782"/>
                  </a:cubicBezTo>
                  <a:cubicBezTo>
                    <a:pt x="758" y="3782"/>
                    <a:pt x="819" y="3774"/>
                    <a:pt x="875" y="3761"/>
                  </a:cubicBezTo>
                  <a:lnTo>
                    <a:pt x="9710" y="1305"/>
                  </a:lnTo>
                  <a:cubicBezTo>
                    <a:pt x="10054" y="1200"/>
                    <a:pt x="10255" y="839"/>
                    <a:pt x="10155" y="490"/>
                  </a:cubicBezTo>
                  <a:cubicBezTo>
                    <a:pt x="10073" y="195"/>
                    <a:pt x="9805" y="0"/>
                    <a:pt x="95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3657750" y="372700"/>
              <a:ext cx="1056400" cy="1056525"/>
            </a:xfrm>
            <a:custGeom>
              <a:avLst/>
              <a:gdLst/>
              <a:ahLst/>
              <a:cxnLst/>
              <a:rect l="l" t="t" r="r" b="b"/>
              <a:pathLst>
                <a:path w="42256" h="42261" extrusionOk="0">
                  <a:moveTo>
                    <a:pt x="21128" y="4150"/>
                  </a:moveTo>
                  <a:cubicBezTo>
                    <a:pt x="30503" y="4150"/>
                    <a:pt x="38106" y="11753"/>
                    <a:pt x="38106" y="21128"/>
                  </a:cubicBezTo>
                  <a:cubicBezTo>
                    <a:pt x="38106" y="30508"/>
                    <a:pt x="30503" y="38110"/>
                    <a:pt x="21128" y="38110"/>
                  </a:cubicBezTo>
                  <a:lnTo>
                    <a:pt x="21128" y="38106"/>
                  </a:lnTo>
                  <a:cubicBezTo>
                    <a:pt x="11753" y="38106"/>
                    <a:pt x="4150" y="30508"/>
                    <a:pt x="4150" y="21128"/>
                  </a:cubicBezTo>
                  <a:cubicBezTo>
                    <a:pt x="4150" y="11753"/>
                    <a:pt x="11753" y="4150"/>
                    <a:pt x="21128" y="4150"/>
                  </a:cubicBezTo>
                  <a:close/>
                  <a:moveTo>
                    <a:pt x="21128" y="1"/>
                  </a:moveTo>
                  <a:cubicBezTo>
                    <a:pt x="9458" y="1"/>
                    <a:pt x="0" y="9463"/>
                    <a:pt x="0" y="21128"/>
                  </a:cubicBezTo>
                  <a:cubicBezTo>
                    <a:pt x="0" y="32798"/>
                    <a:pt x="9458" y="42260"/>
                    <a:pt x="21128" y="42260"/>
                  </a:cubicBezTo>
                  <a:cubicBezTo>
                    <a:pt x="32793" y="42260"/>
                    <a:pt x="42256" y="32798"/>
                    <a:pt x="42256" y="21128"/>
                  </a:cubicBezTo>
                  <a:cubicBezTo>
                    <a:pt x="42256" y="9463"/>
                    <a:pt x="32798" y="1"/>
                    <a:pt x="21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135425" y="863225"/>
              <a:ext cx="88300" cy="75475"/>
            </a:xfrm>
            <a:custGeom>
              <a:avLst/>
              <a:gdLst/>
              <a:ahLst/>
              <a:cxnLst/>
              <a:rect l="l" t="t" r="r" b="b"/>
              <a:pathLst>
                <a:path w="3532" h="3019" extrusionOk="0">
                  <a:moveTo>
                    <a:pt x="2021" y="1"/>
                  </a:moveTo>
                  <a:cubicBezTo>
                    <a:pt x="675" y="1"/>
                    <a:pt x="1" y="1625"/>
                    <a:pt x="954" y="2578"/>
                  </a:cubicBezTo>
                  <a:cubicBezTo>
                    <a:pt x="1242" y="2867"/>
                    <a:pt x="1628" y="3019"/>
                    <a:pt x="2021" y="3019"/>
                  </a:cubicBezTo>
                  <a:cubicBezTo>
                    <a:pt x="2216" y="3019"/>
                    <a:pt x="2413" y="2981"/>
                    <a:pt x="2600" y="2905"/>
                  </a:cubicBezTo>
                  <a:cubicBezTo>
                    <a:pt x="3162" y="2670"/>
                    <a:pt x="3532" y="2121"/>
                    <a:pt x="3532" y="1507"/>
                  </a:cubicBezTo>
                  <a:cubicBezTo>
                    <a:pt x="3528" y="675"/>
                    <a:pt x="2853" y="1"/>
                    <a:pt x="20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038100" y="884300"/>
              <a:ext cx="380175" cy="224875"/>
            </a:xfrm>
            <a:custGeom>
              <a:avLst/>
              <a:gdLst/>
              <a:ahLst/>
              <a:cxnLst/>
              <a:rect l="l" t="t" r="r" b="b"/>
              <a:pathLst>
                <a:path w="15207" h="8995" extrusionOk="0">
                  <a:moveTo>
                    <a:pt x="5910" y="1"/>
                  </a:moveTo>
                  <a:cubicBezTo>
                    <a:pt x="5696" y="1"/>
                    <a:pt x="5485" y="104"/>
                    <a:pt x="5357" y="298"/>
                  </a:cubicBezTo>
                  <a:lnTo>
                    <a:pt x="297" y="7962"/>
                  </a:lnTo>
                  <a:cubicBezTo>
                    <a:pt x="1" y="8402"/>
                    <a:pt x="319" y="8994"/>
                    <a:pt x="850" y="8994"/>
                  </a:cubicBezTo>
                  <a:cubicBezTo>
                    <a:pt x="1076" y="8994"/>
                    <a:pt x="1285" y="8881"/>
                    <a:pt x="1407" y="8694"/>
                  </a:cubicBezTo>
                  <a:lnTo>
                    <a:pt x="6058" y="1653"/>
                  </a:lnTo>
                  <a:lnTo>
                    <a:pt x="14031" y="8250"/>
                  </a:lnTo>
                  <a:cubicBezTo>
                    <a:pt x="14157" y="8353"/>
                    <a:pt x="14308" y="8403"/>
                    <a:pt x="14458" y="8403"/>
                  </a:cubicBezTo>
                  <a:cubicBezTo>
                    <a:pt x="14650" y="8403"/>
                    <a:pt x="14839" y="8321"/>
                    <a:pt x="14971" y="8162"/>
                  </a:cubicBezTo>
                  <a:cubicBezTo>
                    <a:pt x="15206" y="7879"/>
                    <a:pt x="15167" y="7457"/>
                    <a:pt x="14884" y="7222"/>
                  </a:cubicBezTo>
                  <a:lnTo>
                    <a:pt x="6336" y="155"/>
                  </a:lnTo>
                  <a:cubicBezTo>
                    <a:pt x="6211" y="51"/>
                    <a:pt x="6060" y="1"/>
                    <a:pt x="59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1319650" y="700475"/>
              <a:ext cx="381025" cy="622275"/>
            </a:xfrm>
            <a:custGeom>
              <a:avLst/>
              <a:gdLst/>
              <a:ahLst/>
              <a:cxnLst/>
              <a:rect l="l" t="t" r="r" b="b"/>
              <a:pathLst>
                <a:path w="15241" h="24891" extrusionOk="0">
                  <a:moveTo>
                    <a:pt x="6601" y="1"/>
                  </a:moveTo>
                  <a:lnTo>
                    <a:pt x="5927" y="8635"/>
                  </a:lnTo>
                  <a:lnTo>
                    <a:pt x="5417" y="6097"/>
                  </a:lnTo>
                  <a:lnTo>
                    <a:pt x="5077" y="13717"/>
                  </a:lnTo>
                  <a:lnTo>
                    <a:pt x="1694" y="5082"/>
                  </a:lnTo>
                  <a:lnTo>
                    <a:pt x="4233" y="20828"/>
                  </a:lnTo>
                  <a:lnTo>
                    <a:pt x="1354" y="16425"/>
                  </a:lnTo>
                  <a:lnTo>
                    <a:pt x="1354" y="18794"/>
                  </a:lnTo>
                  <a:lnTo>
                    <a:pt x="0" y="17270"/>
                  </a:lnTo>
                  <a:lnTo>
                    <a:pt x="2539" y="24216"/>
                  </a:lnTo>
                  <a:lnTo>
                    <a:pt x="2709" y="24890"/>
                  </a:lnTo>
                  <a:lnTo>
                    <a:pt x="12528" y="24721"/>
                  </a:lnTo>
                  <a:lnTo>
                    <a:pt x="15241" y="16935"/>
                  </a:lnTo>
                  <a:lnTo>
                    <a:pt x="12867" y="18624"/>
                  </a:lnTo>
                  <a:lnTo>
                    <a:pt x="14731" y="15576"/>
                  </a:lnTo>
                  <a:lnTo>
                    <a:pt x="11513" y="17950"/>
                  </a:lnTo>
                  <a:lnTo>
                    <a:pt x="13717" y="1015"/>
                  </a:lnTo>
                  <a:lnTo>
                    <a:pt x="9144" y="14562"/>
                  </a:lnTo>
                  <a:lnTo>
                    <a:pt x="9480" y="8635"/>
                  </a:lnTo>
                  <a:lnTo>
                    <a:pt x="7790" y="13208"/>
                  </a:lnTo>
                  <a:lnTo>
                    <a:pt x="6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1318650" y="1274725"/>
              <a:ext cx="407400" cy="458650"/>
            </a:xfrm>
            <a:custGeom>
              <a:avLst/>
              <a:gdLst/>
              <a:ahLst/>
              <a:cxnLst/>
              <a:rect l="l" t="t" r="r" b="b"/>
              <a:pathLst>
                <a:path w="16296" h="18346" extrusionOk="0">
                  <a:moveTo>
                    <a:pt x="1" y="0"/>
                  </a:moveTo>
                  <a:lnTo>
                    <a:pt x="2853" y="18345"/>
                  </a:lnTo>
                  <a:lnTo>
                    <a:pt x="13443" y="18345"/>
                  </a:lnTo>
                  <a:lnTo>
                    <a:pt x="162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1300700" y="1258050"/>
              <a:ext cx="443425" cy="491975"/>
            </a:xfrm>
            <a:custGeom>
              <a:avLst/>
              <a:gdLst/>
              <a:ahLst/>
              <a:cxnLst/>
              <a:rect l="l" t="t" r="r" b="b"/>
              <a:pathLst>
                <a:path w="17737" h="19679" extrusionOk="0">
                  <a:moveTo>
                    <a:pt x="16234" y="1333"/>
                  </a:moveTo>
                  <a:lnTo>
                    <a:pt x="13591" y="18346"/>
                  </a:lnTo>
                  <a:lnTo>
                    <a:pt x="4146" y="18346"/>
                  </a:lnTo>
                  <a:lnTo>
                    <a:pt x="1498" y="1333"/>
                  </a:lnTo>
                  <a:close/>
                  <a:moveTo>
                    <a:pt x="719" y="1"/>
                  </a:moveTo>
                  <a:cubicBezTo>
                    <a:pt x="310" y="1"/>
                    <a:pt x="0" y="362"/>
                    <a:pt x="61" y="767"/>
                  </a:cubicBezTo>
                  <a:lnTo>
                    <a:pt x="2914" y="19112"/>
                  </a:lnTo>
                  <a:cubicBezTo>
                    <a:pt x="2961" y="19439"/>
                    <a:pt x="3245" y="19674"/>
                    <a:pt x="3571" y="19678"/>
                  </a:cubicBezTo>
                  <a:lnTo>
                    <a:pt x="14161" y="19678"/>
                  </a:lnTo>
                  <a:cubicBezTo>
                    <a:pt x="14488" y="19678"/>
                    <a:pt x="14771" y="19439"/>
                    <a:pt x="14819" y="19112"/>
                  </a:cubicBezTo>
                  <a:lnTo>
                    <a:pt x="17671" y="767"/>
                  </a:lnTo>
                  <a:cubicBezTo>
                    <a:pt x="17736" y="362"/>
                    <a:pt x="17423" y="1"/>
                    <a:pt x="17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1043250" y="1730175"/>
              <a:ext cx="1335950" cy="3553775"/>
            </a:xfrm>
            <a:custGeom>
              <a:avLst/>
              <a:gdLst/>
              <a:ahLst/>
              <a:cxnLst/>
              <a:rect l="l" t="t" r="r" b="b"/>
              <a:pathLst>
                <a:path w="53438" h="142151" extrusionOk="0">
                  <a:moveTo>
                    <a:pt x="0" y="1"/>
                  </a:moveTo>
                  <a:lnTo>
                    <a:pt x="0" y="142150"/>
                  </a:lnTo>
                  <a:lnTo>
                    <a:pt x="53438" y="142150"/>
                  </a:lnTo>
                  <a:lnTo>
                    <a:pt x="534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1026600" y="1713525"/>
              <a:ext cx="1369250" cy="3587075"/>
            </a:xfrm>
            <a:custGeom>
              <a:avLst/>
              <a:gdLst/>
              <a:ahLst/>
              <a:cxnLst/>
              <a:rect l="l" t="t" r="r" b="b"/>
              <a:pathLst>
                <a:path w="54770" h="143483" extrusionOk="0">
                  <a:moveTo>
                    <a:pt x="53437" y="1333"/>
                  </a:moveTo>
                  <a:lnTo>
                    <a:pt x="53437" y="142150"/>
                  </a:lnTo>
                  <a:lnTo>
                    <a:pt x="1333" y="142150"/>
                  </a:lnTo>
                  <a:lnTo>
                    <a:pt x="1333" y="1333"/>
                  </a:lnTo>
                  <a:close/>
                  <a:moveTo>
                    <a:pt x="666" y="1"/>
                  </a:moveTo>
                  <a:cubicBezTo>
                    <a:pt x="296" y="1"/>
                    <a:pt x="0" y="297"/>
                    <a:pt x="0" y="667"/>
                  </a:cubicBezTo>
                  <a:lnTo>
                    <a:pt x="0" y="142816"/>
                  </a:lnTo>
                  <a:cubicBezTo>
                    <a:pt x="0" y="143187"/>
                    <a:pt x="296" y="143483"/>
                    <a:pt x="666" y="143483"/>
                  </a:cubicBezTo>
                  <a:lnTo>
                    <a:pt x="54104" y="143483"/>
                  </a:lnTo>
                  <a:cubicBezTo>
                    <a:pt x="54469" y="143483"/>
                    <a:pt x="54770" y="143187"/>
                    <a:pt x="54770" y="142816"/>
                  </a:cubicBezTo>
                  <a:lnTo>
                    <a:pt x="54770" y="667"/>
                  </a:lnTo>
                  <a:cubicBezTo>
                    <a:pt x="54770" y="297"/>
                    <a:pt x="54469" y="1"/>
                    <a:pt x="5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1104425" y="1830225"/>
              <a:ext cx="1200650" cy="889425"/>
            </a:xfrm>
            <a:custGeom>
              <a:avLst/>
              <a:gdLst/>
              <a:ahLst/>
              <a:cxnLst/>
              <a:rect l="l" t="t" r="r" b="b"/>
              <a:pathLst>
                <a:path w="48026" h="35577" extrusionOk="0">
                  <a:moveTo>
                    <a:pt x="46693" y="1333"/>
                  </a:moveTo>
                  <a:lnTo>
                    <a:pt x="46693" y="34239"/>
                  </a:lnTo>
                  <a:lnTo>
                    <a:pt x="1333" y="34239"/>
                  </a:lnTo>
                  <a:lnTo>
                    <a:pt x="1333" y="1333"/>
                  </a:lnTo>
                  <a:close/>
                  <a:moveTo>
                    <a:pt x="667" y="1"/>
                  </a:moveTo>
                  <a:cubicBezTo>
                    <a:pt x="297" y="1"/>
                    <a:pt x="0" y="297"/>
                    <a:pt x="0" y="667"/>
                  </a:cubicBezTo>
                  <a:lnTo>
                    <a:pt x="0" y="34910"/>
                  </a:lnTo>
                  <a:cubicBezTo>
                    <a:pt x="0" y="35276"/>
                    <a:pt x="297" y="35576"/>
                    <a:pt x="667" y="35576"/>
                  </a:cubicBezTo>
                  <a:lnTo>
                    <a:pt x="47359" y="35576"/>
                  </a:lnTo>
                  <a:cubicBezTo>
                    <a:pt x="47725" y="35576"/>
                    <a:pt x="48025" y="35276"/>
                    <a:pt x="48025" y="34910"/>
                  </a:cubicBezTo>
                  <a:lnTo>
                    <a:pt x="48025" y="667"/>
                  </a:lnTo>
                  <a:cubicBezTo>
                    <a:pt x="48025" y="301"/>
                    <a:pt x="47725" y="1"/>
                    <a:pt x="4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1471275" y="2197100"/>
              <a:ext cx="466925" cy="155675"/>
            </a:xfrm>
            <a:custGeom>
              <a:avLst/>
              <a:gdLst/>
              <a:ahLst/>
              <a:cxnLst/>
              <a:rect l="l" t="t" r="r" b="b"/>
              <a:pathLst>
                <a:path w="18677" h="6227" extrusionOk="0">
                  <a:moveTo>
                    <a:pt x="1" y="0"/>
                  </a:moveTo>
                  <a:lnTo>
                    <a:pt x="1" y="6227"/>
                  </a:lnTo>
                  <a:lnTo>
                    <a:pt x="18677" y="6227"/>
                  </a:lnTo>
                  <a:lnTo>
                    <a:pt x="18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1104425" y="2828900"/>
              <a:ext cx="1200650" cy="889425"/>
            </a:xfrm>
            <a:custGeom>
              <a:avLst/>
              <a:gdLst/>
              <a:ahLst/>
              <a:cxnLst/>
              <a:rect l="l" t="t" r="r" b="b"/>
              <a:pathLst>
                <a:path w="48026" h="35577" extrusionOk="0">
                  <a:moveTo>
                    <a:pt x="46693" y="1333"/>
                  </a:moveTo>
                  <a:lnTo>
                    <a:pt x="46693" y="34244"/>
                  </a:lnTo>
                  <a:lnTo>
                    <a:pt x="1333" y="34244"/>
                  </a:lnTo>
                  <a:lnTo>
                    <a:pt x="1333" y="1333"/>
                  </a:lnTo>
                  <a:close/>
                  <a:moveTo>
                    <a:pt x="667" y="1"/>
                  </a:moveTo>
                  <a:cubicBezTo>
                    <a:pt x="297" y="1"/>
                    <a:pt x="0" y="297"/>
                    <a:pt x="0" y="667"/>
                  </a:cubicBezTo>
                  <a:lnTo>
                    <a:pt x="0" y="34906"/>
                  </a:lnTo>
                  <a:cubicBezTo>
                    <a:pt x="0" y="35276"/>
                    <a:pt x="297" y="35576"/>
                    <a:pt x="667" y="35576"/>
                  </a:cubicBezTo>
                  <a:lnTo>
                    <a:pt x="47359" y="35576"/>
                  </a:lnTo>
                  <a:cubicBezTo>
                    <a:pt x="47725" y="35576"/>
                    <a:pt x="48025" y="35276"/>
                    <a:pt x="48025" y="34910"/>
                  </a:cubicBezTo>
                  <a:lnTo>
                    <a:pt x="48025" y="667"/>
                  </a:lnTo>
                  <a:cubicBezTo>
                    <a:pt x="48025" y="297"/>
                    <a:pt x="47725" y="1"/>
                    <a:pt x="4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1471275" y="3195775"/>
              <a:ext cx="466925" cy="155700"/>
            </a:xfrm>
            <a:custGeom>
              <a:avLst/>
              <a:gdLst/>
              <a:ahLst/>
              <a:cxnLst/>
              <a:rect l="l" t="t" r="r" b="b"/>
              <a:pathLst>
                <a:path w="18677" h="6228" extrusionOk="0">
                  <a:moveTo>
                    <a:pt x="1" y="0"/>
                  </a:moveTo>
                  <a:lnTo>
                    <a:pt x="1" y="6227"/>
                  </a:lnTo>
                  <a:lnTo>
                    <a:pt x="18677" y="6227"/>
                  </a:lnTo>
                  <a:lnTo>
                    <a:pt x="18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1104425" y="3827600"/>
              <a:ext cx="1200650" cy="889400"/>
            </a:xfrm>
            <a:custGeom>
              <a:avLst/>
              <a:gdLst/>
              <a:ahLst/>
              <a:cxnLst/>
              <a:rect l="l" t="t" r="r" b="b"/>
              <a:pathLst>
                <a:path w="48026" h="35576" extrusionOk="0">
                  <a:moveTo>
                    <a:pt x="46693" y="1333"/>
                  </a:moveTo>
                  <a:lnTo>
                    <a:pt x="46693" y="34243"/>
                  </a:lnTo>
                  <a:lnTo>
                    <a:pt x="1333" y="34243"/>
                  </a:lnTo>
                  <a:lnTo>
                    <a:pt x="1333" y="1333"/>
                  </a:lnTo>
                  <a:close/>
                  <a:moveTo>
                    <a:pt x="667" y="0"/>
                  </a:moveTo>
                  <a:cubicBezTo>
                    <a:pt x="297" y="0"/>
                    <a:pt x="0" y="301"/>
                    <a:pt x="0" y="666"/>
                  </a:cubicBezTo>
                  <a:lnTo>
                    <a:pt x="0" y="34910"/>
                  </a:lnTo>
                  <a:cubicBezTo>
                    <a:pt x="0" y="35275"/>
                    <a:pt x="297" y="35576"/>
                    <a:pt x="667" y="35576"/>
                  </a:cubicBezTo>
                  <a:lnTo>
                    <a:pt x="47359" y="35576"/>
                  </a:lnTo>
                  <a:cubicBezTo>
                    <a:pt x="47725" y="35576"/>
                    <a:pt x="48025" y="35275"/>
                    <a:pt x="48025" y="34910"/>
                  </a:cubicBezTo>
                  <a:lnTo>
                    <a:pt x="48025" y="666"/>
                  </a:lnTo>
                  <a:cubicBezTo>
                    <a:pt x="48025" y="301"/>
                    <a:pt x="47725" y="0"/>
                    <a:pt x="473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1471275" y="4194450"/>
              <a:ext cx="466925" cy="155700"/>
            </a:xfrm>
            <a:custGeom>
              <a:avLst/>
              <a:gdLst/>
              <a:ahLst/>
              <a:cxnLst/>
              <a:rect l="l" t="t" r="r" b="b"/>
              <a:pathLst>
                <a:path w="18677" h="6228" extrusionOk="0">
                  <a:moveTo>
                    <a:pt x="1" y="1"/>
                  </a:moveTo>
                  <a:lnTo>
                    <a:pt x="1" y="6227"/>
                  </a:lnTo>
                  <a:lnTo>
                    <a:pt x="18677" y="6227"/>
                  </a:lnTo>
                  <a:lnTo>
                    <a:pt x="1867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1831075" y="4763250"/>
              <a:ext cx="1982475" cy="580250"/>
            </a:xfrm>
            <a:custGeom>
              <a:avLst/>
              <a:gdLst/>
              <a:ahLst/>
              <a:cxnLst/>
              <a:rect l="l" t="t" r="r" b="b"/>
              <a:pathLst>
                <a:path w="79299" h="23210" extrusionOk="0">
                  <a:moveTo>
                    <a:pt x="68835" y="0"/>
                  </a:moveTo>
                  <a:cubicBezTo>
                    <a:pt x="54435" y="893"/>
                    <a:pt x="27655" y="12720"/>
                    <a:pt x="27655" y="12720"/>
                  </a:cubicBezTo>
                  <a:lnTo>
                    <a:pt x="0" y="23209"/>
                  </a:lnTo>
                  <a:lnTo>
                    <a:pt x="79299" y="23209"/>
                  </a:lnTo>
                  <a:lnTo>
                    <a:pt x="68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1813650" y="4750675"/>
              <a:ext cx="2015150" cy="605350"/>
            </a:xfrm>
            <a:custGeom>
              <a:avLst/>
              <a:gdLst/>
              <a:ahLst/>
              <a:cxnLst/>
              <a:rect l="l" t="t" r="r" b="b"/>
              <a:pathLst>
                <a:path w="80606" h="24214" extrusionOk="0">
                  <a:moveTo>
                    <a:pt x="69218" y="1026"/>
                  </a:moveTo>
                  <a:lnTo>
                    <a:pt x="79225" y="23212"/>
                  </a:lnTo>
                  <a:lnTo>
                    <a:pt x="3423" y="23212"/>
                  </a:lnTo>
                  <a:lnTo>
                    <a:pt x="28531" y="13688"/>
                  </a:lnTo>
                  <a:lnTo>
                    <a:pt x="28557" y="13680"/>
                  </a:lnTo>
                  <a:cubicBezTo>
                    <a:pt x="28818" y="13562"/>
                    <a:pt x="54992" y="2067"/>
                    <a:pt x="69218" y="1026"/>
                  </a:cubicBezTo>
                  <a:close/>
                  <a:moveTo>
                    <a:pt x="69538" y="1"/>
                  </a:moveTo>
                  <a:cubicBezTo>
                    <a:pt x="69524" y="1"/>
                    <a:pt x="69511" y="1"/>
                    <a:pt x="69497" y="3"/>
                  </a:cubicBezTo>
                  <a:cubicBezTo>
                    <a:pt x="63484" y="377"/>
                    <a:pt x="54692" y="2637"/>
                    <a:pt x="43371" y="6726"/>
                  </a:cubicBezTo>
                  <a:cubicBezTo>
                    <a:pt x="35128" y="9704"/>
                    <a:pt x="28491" y="12613"/>
                    <a:pt x="28161" y="12761"/>
                  </a:cubicBezTo>
                  <a:lnTo>
                    <a:pt x="519" y="23242"/>
                  </a:lnTo>
                  <a:cubicBezTo>
                    <a:pt x="1" y="23442"/>
                    <a:pt x="140" y="24209"/>
                    <a:pt x="697" y="24213"/>
                  </a:cubicBezTo>
                  <a:lnTo>
                    <a:pt x="79996" y="24213"/>
                  </a:lnTo>
                  <a:cubicBezTo>
                    <a:pt x="80361" y="24213"/>
                    <a:pt x="80605" y="23839"/>
                    <a:pt x="80453" y="23503"/>
                  </a:cubicBezTo>
                  <a:lnTo>
                    <a:pt x="69989" y="294"/>
                  </a:lnTo>
                  <a:cubicBezTo>
                    <a:pt x="69908" y="115"/>
                    <a:pt x="69731" y="1"/>
                    <a:pt x="69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2423050" y="1584975"/>
              <a:ext cx="1587650" cy="1761450"/>
            </a:xfrm>
            <a:custGeom>
              <a:avLst/>
              <a:gdLst/>
              <a:ahLst/>
              <a:cxnLst/>
              <a:rect l="l" t="t" r="r" b="b"/>
              <a:pathLst>
                <a:path w="63506" h="70458" extrusionOk="0">
                  <a:moveTo>
                    <a:pt x="36573" y="0"/>
                  </a:moveTo>
                  <a:lnTo>
                    <a:pt x="31753" y="1415"/>
                  </a:lnTo>
                  <a:lnTo>
                    <a:pt x="47063" y="29767"/>
                  </a:lnTo>
                  <a:lnTo>
                    <a:pt x="47202" y="31182"/>
                  </a:lnTo>
                  <a:lnTo>
                    <a:pt x="1" y="50603"/>
                  </a:lnTo>
                  <a:cubicBezTo>
                    <a:pt x="1" y="50603"/>
                    <a:pt x="2622" y="70457"/>
                    <a:pt x="2966" y="70457"/>
                  </a:cubicBezTo>
                  <a:cubicBezTo>
                    <a:pt x="2971" y="70457"/>
                    <a:pt x="2975" y="70454"/>
                    <a:pt x="2979" y="70446"/>
                  </a:cubicBezTo>
                  <a:cubicBezTo>
                    <a:pt x="3262" y="69880"/>
                    <a:pt x="31470" y="53437"/>
                    <a:pt x="41394" y="47058"/>
                  </a:cubicBezTo>
                  <a:cubicBezTo>
                    <a:pt x="51313" y="40679"/>
                    <a:pt x="60954" y="37278"/>
                    <a:pt x="62230" y="35436"/>
                  </a:cubicBezTo>
                  <a:cubicBezTo>
                    <a:pt x="63505" y="33594"/>
                    <a:pt x="63362" y="30616"/>
                    <a:pt x="59395" y="26505"/>
                  </a:cubicBezTo>
                  <a:cubicBezTo>
                    <a:pt x="55424" y="22395"/>
                    <a:pt x="36573" y="0"/>
                    <a:pt x="36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2423050" y="1612625"/>
              <a:ext cx="1368075" cy="1437725"/>
            </a:xfrm>
            <a:custGeom>
              <a:avLst/>
              <a:gdLst/>
              <a:ahLst/>
              <a:cxnLst/>
              <a:rect l="l" t="t" r="r" b="b"/>
              <a:pathLst>
                <a:path w="54723" h="57509" extrusionOk="0">
                  <a:moveTo>
                    <a:pt x="32802" y="0"/>
                  </a:moveTo>
                  <a:lnTo>
                    <a:pt x="31753" y="309"/>
                  </a:lnTo>
                  <a:lnTo>
                    <a:pt x="47059" y="28661"/>
                  </a:lnTo>
                  <a:lnTo>
                    <a:pt x="47202" y="30076"/>
                  </a:lnTo>
                  <a:lnTo>
                    <a:pt x="1" y="49497"/>
                  </a:lnTo>
                  <a:cubicBezTo>
                    <a:pt x="1" y="49497"/>
                    <a:pt x="48" y="49849"/>
                    <a:pt x="127" y="50450"/>
                  </a:cubicBezTo>
                  <a:lnTo>
                    <a:pt x="3201" y="57509"/>
                  </a:lnTo>
                  <a:lnTo>
                    <a:pt x="54723" y="31948"/>
                  </a:lnTo>
                  <a:lnTo>
                    <a:pt x="32802"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2410000" y="1572375"/>
              <a:ext cx="1603950" cy="1786600"/>
            </a:xfrm>
            <a:custGeom>
              <a:avLst/>
              <a:gdLst/>
              <a:ahLst/>
              <a:cxnLst/>
              <a:rect l="l" t="t" r="r" b="b"/>
              <a:pathLst>
                <a:path w="64158" h="71464" extrusionOk="0">
                  <a:moveTo>
                    <a:pt x="36921" y="1075"/>
                  </a:moveTo>
                  <a:cubicBezTo>
                    <a:pt x="39007" y="3548"/>
                    <a:pt x="55845" y="23513"/>
                    <a:pt x="59555" y="27358"/>
                  </a:cubicBezTo>
                  <a:cubicBezTo>
                    <a:pt x="62756" y="30676"/>
                    <a:pt x="63744" y="33619"/>
                    <a:pt x="62338" y="35653"/>
                  </a:cubicBezTo>
                  <a:cubicBezTo>
                    <a:pt x="61807" y="36424"/>
                    <a:pt x="59216" y="37700"/>
                    <a:pt x="55928" y="39315"/>
                  </a:cubicBezTo>
                  <a:cubicBezTo>
                    <a:pt x="52114" y="41196"/>
                    <a:pt x="46884" y="43774"/>
                    <a:pt x="41641" y="47140"/>
                  </a:cubicBezTo>
                  <a:cubicBezTo>
                    <a:pt x="36547" y="50414"/>
                    <a:pt x="26762" y="56267"/>
                    <a:pt x="18127" y="61427"/>
                  </a:cubicBezTo>
                  <a:cubicBezTo>
                    <a:pt x="14169" y="63795"/>
                    <a:pt x="10429" y="66029"/>
                    <a:pt x="7729" y="67671"/>
                  </a:cubicBezTo>
                  <a:cubicBezTo>
                    <a:pt x="5517" y="69012"/>
                    <a:pt x="4372" y="69726"/>
                    <a:pt x="3771" y="70127"/>
                  </a:cubicBezTo>
                  <a:cubicBezTo>
                    <a:pt x="3270" y="67601"/>
                    <a:pt x="1951" y="58091"/>
                    <a:pt x="1071" y="51420"/>
                  </a:cubicBezTo>
                  <a:lnTo>
                    <a:pt x="47916" y="32148"/>
                  </a:lnTo>
                  <a:cubicBezTo>
                    <a:pt x="48121" y="32061"/>
                    <a:pt x="48243" y="31852"/>
                    <a:pt x="48221" y="31634"/>
                  </a:cubicBezTo>
                  <a:lnTo>
                    <a:pt x="48081" y="30219"/>
                  </a:lnTo>
                  <a:cubicBezTo>
                    <a:pt x="48073" y="30153"/>
                    <a:pt x="48055" y="30088"/>
                    <a:pt x="48025" y="30031"/>
                  </a:cubicBezTo>
                  <a:lnTo>
                    <a:pt x="33006" y="2224"/>
                  </a:lnTo>
                  <a:lnTo>
                    <a:pt x="36921" y="1075"/>
                  </a:lnTo>
                  <a:close/>
                  <a:moveTo>
                    <a:pt x="37093" y="1"/>
                  </a:moveTo>
                  <a:cubicBezTo>
                    <a:pt x="37047" y="1"/>
                    <a:pt x="37001" y="7"/>
                    <a:pt x="36956" y="21"/>
                  </a:cubicBezTo>
                  <a:lnTo>
                    <a:pt x="32136" y="1440"/>
                  </a:lnTo>
                  <a:cubicBezTo>
                    <a:pt x="31831" y="1527"/>
                    <a:pt x="31687" y="1876"/>
                    <a:pt x="31840" y="2159"/>
                  </a:cubicBezTo>
                  <a:lnTo>
                    <a:pt x="47097" y="30419"/>
                  </a:lnTo>
                  <a:lnTo>
                    <a:pt x="47189" y="31364"/>
                  </a:lnTo>
                  <a:lnTo>
                    <a:pt x="335" y="50641"/>
                  </a:lnTo>
                  <a:cubicBezTo>
                    <a:pt x="122" y="50728"/>
                    <a:pt x="0" y="50946"/>
                    <a:pt x="26" y="51172"/>
                  </a:cubicBezTo>
                  <a:cubicBezTo>
                    <a:pt x="35" y="51220"/>
                    <a:pt x="688" y="56180"/>
                    <a:pt x="1380" y="61078"/>
                  </a:cubicBezTo>
                  <a:cubicBezTo>
                    <a:pt x="1781" y="63961"/>
                    <a:pt x="2121" y="66260"/>
                    <a:pt x="2382" y="67910"/>
                  </a:cubicBezTo>
                  <a:cubicBezTo>
                    <a:pt x="2539" y="68894"/>
                    <a:pt x="2665" y="69661"/>
                    <a:pt x="2769" y="70183"/>
                  </a:cubicBezTo>
                  <a:cubicBezTo>
                    <a:pt x="2926" y="71011"/>
                    <a:pt x="2996" y="71385"/>
                    <a:pt x="3405" y="71455"/>
                  </a:cubicBezTo>
                  <a:cubicBezTo>
                    <a:pt x="3431" y="71459"/>
                    <a:pt x="3462" y="71459"/>
                    <a:pt x="3488" y="71464"/>
                  </a:cubicBezTo>
                  <a:cubicBezTo>
                    <a:pt x="3645" y="71464"/>
                    <a:pt x="3797" y="71390"/>
                    <a:pt x="3893" y="71263"/>
                  </a:cubicBezTo>
                  <a:cubicBezTo>
                    <a:pt x="4516" y="70732"/>
                    <a:pt x="11378" y="66630"/>
                    <a:pt x="18641" y="62284"/>
                  </a:cubicBezTo>
                  <a:cubicBezTo>
                    <a:pt x="27285" y="57120"/>
                    <a:pt x="37074" y="51263"/>
                    <a:pt x="42186" y="47980"/>
                  </a:cubicBezTo>
                  <a:cubicBezTo>
                    <a:pt x="47376" y="44645"/>
                    <a:pt x="52575" y="42084"/>
                    <a:pt x="56372" y="40212"/>
                  </a:cubicBezTo>
                  <a:cubicBezTo>
                    <a:pt x="60052" y="38401"/>
                    <a:pt x="62482" y="37203"/>
                    <a:pt x="63161" y="36223"/>
                  </a:cubicBezTo>
                  <a:cubicBezTo>
                    <a:pt x="63945" y="35091"/>
                    <a:pt x="64158" y="33702"/>
                    <a:pt x="63784" y="32204"/>
                  </a:cubicBezTo>
                  <a:cubicBezTo>
                    <a:pt x="63357" y="30497"/>
                    <a:pt x="62177" y="28634"/>
                    <a:pt x="60274" y="26661"/>
                  </a:cubicBezTo>
                  <a:cubicBezTo>
                    <a:pt x="56364" y="22612"/>
                    <a:pt x="37666" y="404"/>
                    <a:pt x="37478" y="182"/>
                  </a:cubicBezTo>
                  <a:cubicBezTo>
                    <a:pt x="37379" y="66"/>
                    <a:pt x="37237" y="1"/>
                    <a:pt x="37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2844775" y="1318300"/>
              <a:ext cx="127600" cy="162525"/>
            </a:xfrm>
            <a:custGeom>
              <a:avLst/>
              <a:gdLst/>
              <a:ahLst/>
              <a:cxnLst/>
              <a:rect l="l" t="t" r="r" b="b"/>
              <a:pathLst>
                <a:path w="5104" h="6501" extrusionOk="0">
                  <a:moveTo>
                    <a:pt x="2661" y="0"/>
                  </a:moveTo>
                  <a:cubicBezTo>
                    <a:pt x="2157" y="0"/>
                    <a:pt x="1654" y="221"/>
                    <a:pt x="1276" y="883"/>
                  </a:cubicBezTo>
                  <a:cubicBezTo>
                    <a:pt x="140" y="2868"/>
                    <a:pt x="1" y="6126"/>
                    <a:pt x="710" y="6413"/>
                  </a:cubicBezTo>
                  <a:cubicBezTo>
                    <a:pt x="858" y="6472"/>
                    <a:pt x="1098" y="6500"/>
                    <a:pt x="1388" y="6500"/>
                  </a:cubicBezTo>
                  <a:cubicBezTo>
                    <a:pt x="2494" y="6500"/>
                    <a:pt x="4339" y="6093"/>
                    <a:pt x="4677" y="5420"/>
                  </a:cubicBezTo>
                  <a:cubicBezTo>
                    <a:pt x="5104" y="4567"/>
                    <a:pt x="4677" y="883"/>
                    <a:pt x="4677" y="883"/>
                  </a:cubicBezTo>
                  <a:cubicBezTo>
                    <a:pt x="4677" y="883"/>
                    <a:pt x="3669" y="0"/>
                    <a:pt x="2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2833450" y="1305875"/>
              <a:ext cx="151125" cy="187450"/>
            </a:xfrm>
            <a:custGeom>
              <a:avLst/>
              <a:gdLst/>
              <a:ahLst/>
              <a:cxnLst/>
              <a:rect l="l" t="t" r="r" b="b"/>
              <a:pathLst>
                <a:path w="6045" h="7498" extrusionOk="0">
                  <a:moveTo>
                    <a:pt x="3122" y="1003"/>
                  </a:moveTo>
                  <a:cubicBezTo>
                    <a:pt x="3684" y="1003"/>
                    <a:pt x="4323" y="1391"/>
                    <a:pt x="4660" y="1645"/>
                  </a:cubicBezTo>
                  <a:cubicBezTo>
                    <a:pt x="4838" y="3305"/>
                    <a:pt x="4899" y="5268"/>
                    <a:pt x="4686" y="5695"/>
                  </a:cubicBezTo>
                  <a:cubicBezTo>
                    <a:pt x="4612" y="5839"/>
                    <a:pt x="4133" y="6144"/>
                    <a:pt x="3153" y="6348"/>
                  </a:cubicBezTo>
                  <a:cubicBezTo>
                    <a:pt x="2640" y="6456"/>
                    <a:pt x="2177" y="6497"/>
                    <a:pt x="1843" y="6497"/>
                  </a:cubicBezTo>
                  <a:cubicBezTo>
                    <a:pt x="1638" y="6497"/>
                    <a:pt x="1481" y="6482"/>
                    <a:pt x="1390" y="6457"/>
                  </a:cubicBezTo>
                  <a:lnTo>
                    <a:pt x="1385" y="6457"/>
                  </a:lnTo>
                  <a:cubicBezTo>
                    <a:pt x="1076" y="6009"/>
                    <a:pt x="1168" y="3374"/>
                    <a:pt x="2165" y="1632"/>
                  </a:cubicBezTo>
                  <a:cubicBezTo>
                    <a:pt x="2369" y="1271"/>
                    <a:pt x="2622" y="1071"/>
                    <a:pt x="2936" y="1018"/>
                  </a:cubicBezTo>
                  <a:cubicBezTo>
                    <a:pt x="2996" y="1008"/>
                    <a:pt x="3059" y="1003"/>
                    <a:pt x="3122" y="1003"/>
                  </a:cubicBezTo>
                  <a:close/>
                  <a:moveTo>
                    <a:pt x="3122" y="1"/>
                  </a:moveTo>
                  <a:cubicBezTo>
                    <a:pt x="3006" y="1"/>
                    <a:pt x="2888" y="10"/>
                    <a:pt x="2770" y="30"/>
                  </a:cubicBezTo>
                  <a:cubicBezTo>
                    <a:pt x="2343" y="100"/>
                    <a:pt x="1742" y="348"/>
                    <a:pt x="1294" y="1136"/>
                  </a:cubicBezTo>
                  <a:cubicBezTo>
                    <a:pt x="306" y="2865"/>
                    <a:pt x="1" y="5543"/>
                    <a:pt x="401" y="6688"/>
                  </a:cubicBezTo>
                  <a:cubicBezTo>
                    <a:pt x="523" y="7041"/>
                    <a:pt x="719" y="7271"/>
                    <a:pt x="976" y="7376"/>
                  </a:cubicBezTo>
                  <a:cubicBezTo>
                    <a:pt x="1181" y="7459"/>
                    <a:pt x="1503" y="7498"/>
                    <a:pt x="1877" y="7498"/>
                  </a:cubicBezTo>
                  <a:cubicBezTo>
                    <a:pt x="3171" y="7498"/>
                    <a:pt x="5139" y="7023"/>
                    <a:pt x="5579" y="6144"/>
                  </a:cubicBezTo>
                  <a:cubicBezTo>
                    <a:pt x="6045" y="5207"/>
                    <a:pt x="5701" y="1968"/>
                    <a:pt x="5627" y="1328"/>
                  </a:cubicBezTo>
                  <a:cubicBezTo>
                    <a:pt x="5614" y="1201"/>
                    <a:pt x="5553" y="1088"/>
                    <a:pt x="5461" y="1010"/>
                  </a:cubicBezTo>
                  <a:cubicBezTo>
                    <a:pt x="5335" y="895"/>
                    <a:pt x="4278" y="1"/>
                    <a:pt x="3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2922725" y="1270950"/>
              <a:ext cx="145350" cy="178125"/>
            </a:xfrm>
            <a:custGeom>
              <a:avLst/>
              <a:gdLst/>
              <a:ahLst/>
              <a:cxnLst/>
              <a:rect l="l" t="t" r="r" b="b"/>
              <a:pathLst>
                <a:path w="5814" h="7125" extrusionOk="0">
                  <a:moveTo>
                    <a:pt x="2375" y="0"/>
                  </a:moveTo>
                  <a:cubicBezTo>
                    <a:pt x="2090" y="0"/>
                    <a:pt x="1813" y="68"/>
                    <a:pt x="1559" y="230"/>
                  </a:cubicBezTo>
                  <a:cubicBezTo>
                    <a:pt x="0" y="1222"/>
                    <a:pt x="427" y="6604"/>
                    <a:pt x="993" y="7031"/>
                  </a:cubicBezTo>
                  <a:cubicBezTo>
                    <a:pt x="1079" y="7096"/>
                    <a:pt x="1230" y="7125"/>
                    <a:pt x="1425" y="7125"/>
                  </a:cubicBezTo>
                  <a:cubicBezTo>
                    <a:pt x="2521" y="7125"/>
                    <a:pt x="5025" y="6218"/>
                    <a:pt x="5387" y="5616"/>
                  </a:cubicBezTo>
                  <a:cubicBezTo>
                    <a:pt x="5813" y="4911"/>
                    <a:pt x="5530" y="1788"/>
                    <a:pt x="5530" y="1788"/>
                  </a:cubicBezTo>
                  <a:cubicBezTo>
                    <a:pt x="5530" y="1788"/>
                    <a:pt x="3840" y="0"/>
                    <a:pt x="2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2921625" y="1258475"/>
              <a:ext cx="158325" cy="203175"/>
            </a:xfrm>
            <a:custGeom>
              <a:avLst/>
              <a:gdLst/>
              <a:ahLst/>
              <a:cxnLst/>
              <a:rect l="l" t="t" r="r" b="b"/>
              <a:pathLst>
                <a:path w="6333" h="8127" extrusionOk="0">
                  <a:moveTo>
                    <a:pt x="2416" y="1000"/>
                  </a:moveTo>
                  <a:cubicBezTo>
                    <a:pt x="3341" y="1000"/>
                    <a:pt x="4549" y="1978"/>
                    <a:pt x="5091" y="2509"/>
                  </a:cubicBezTo>
                  <a:cubicBezTo>
                    <a:pt x="5204" y="3903"/>
                    <a:pt x="5196" y="5531"/>
                    <a:pt x="5004" y="5858"/>
                  </a:cubicBezTo>
                  <a:cubicBezTo>
                    <a:pt x="4904" y="6006"/>
                    <a:pt x="4277" y="6389"/>
                    <a:pt x="3236" y="6738"/>
                  </a:cubicBezTo>
                  <a:cubicBezTo>
                    <a:pt x="2396" y="7022"/>
                    <a:pt x="1758" y="7126"/>
                    <a:pt x="1455" y="7126"/>
                  </a:cubicBezTo>
                  <a:cubicBezTo>
                    <a:pt x="1414" y="7126"/>
                    <a:pt x="1379" y="7124"/>
                    <a:pt x="1351" y="7121"/>
                  </a:cubicBezTo>
                  <a:cubicBezTo>
                    <a:pt x="1120" y="6633"/>
                    <a:pt x="837" y="4343"/>
                    <a:pt x="1185" y="2597"/>
                  </a:cubicBezTo>
                  <a:cubicBezTo>
                    <a:pt x="1338" y="1848"/>
                    <a:pt x="1581" y="1334"/>
                    <a:pt x="1873" y="1147"/>
                  </a:cubicBezTo>
                  <a:cubicBezTo>
                    <a:pt x="2035" y="1044"/>
                    <a:pt x="2219" y="1000"/>
                    <a:pt x="2416" y="1000"/>
                  </a:cubicBezTo>
                  <a:close/>
                  <a:moveTo>
                    <a:pt x="2418" y="1"/>
                  </a:moveTo>
                  <a:cubicBezTo>
                    <a:pt x="1957" y="1"/>
                    <a:pt x="1600" y="138"/>
                    <a:pt x="1338" y="306"/>
                  </a:cubicBezTo>
                  <a:cubicBezTo>
                    <a:pt x="349" y="933"/>
                    <a:pt x="84" y="2653"/>
                    <a:pt x="31" y="3981"/>
                  </a:cubicBezTo>
                  <a:cubicBezTo>
                    <a:pt x="1" y="4778"/>
                    <a:pt x="40" y="5579"/>
                    <a:pt x="153" y="6367"/>
                  </a:cubicBezTo>
                  <a:cubicBezTo>
                    <a:pt x="340" y="7635"/>
                    <a:pt x="619" y="7844"/>
                    <a:pt x="737" y="7931"/>
                  </a:cubicBezTo>
                  <a:cubicBezTo>
                    <a:pt x="911" y="8061"/>
                    <a:pt x="1146" y="8127"/>
                    <a:pt x="1468" y="8127"/>
                  </a:cubicBezTo>
                  <a:cubicBezTo>
                    <a:pt x="1743" y="8118"/>
                    <a:pt x="2017" y="8087"/>
                    <a:pt x="2287" y="8031"/>
                  </a:cubicBezTo>
                  <a:cubicBezTo>
                    <a:pt x="3275" y="7835"/>
                    <a:pt x="5405" y="7130"/>
                    <a:pt x="5862" y="6372"/>
                  </a:cubicBezTo>
                  <a:cubicBezTo>
                    <a:pt x="6332" y="5584"/>
                    <a:pt x="6141" y="3010"/>
                    <a:pt x="6071" y="2240"/>
                  </a:cubicBezTo>
                  <a:cubicBezTo>
                    <a:pt x="6062" y="2126"/>
                    <a:pt x="6014" y="2022"/>
                    <a:pt x="5936" y="1943"/>
                  </a:cubicBezTo>
                  <a:cubicBezTo>
                    <a:pt x="5483" y="1478"/>
                    <a:pt x="4982" y="1068"/>
                    <a:pt x="4442" y="715"/>
                  </a:cubicBezTo>
                  <a:cubicBezTo>
                    <a:pt x="3619" y="184"/>
                    <a:pt x="2949" y="1"/>
                    <a:pt x="2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3007750" y="1244775"/>
              <a:ext cx="187900" cy="196625"/>
            </a:xfrm>
            <a:custGeom>
              <a:avLst/>
              <a:gdLst/>
              <a:ahLst/>
              <a:cxnLst/>
              <a:rect l="l" t="t" r="r" b="b"/>
              <a:pathLst>
                <a:path w="7516" h="7865" extrusionOk="0">
                  <a:moveTo>
                    <a:pt x="3405" y="1"/>
                  </a:moveTo>
                  <a:cubicBezTo>
                    <a:pt x="1420" y="1"/>
                    <a:pt x="0" y="7085"/>
                    <a:pt x="710" y="7651"/>
                  </a:cubicBezTo>
                  <a:cubicBezTo>
                    <a:pt x="899" y="7803"/>
                    <a:pt x="1368" y="7864"/>
                    <a:pt x="1962" y="7864"/>
                  </a:cubicBezTo>
                  <a:cubicBezTo>
                    <a:pt x="3598" y="7864"/>
                    <a:pt x="6175" y="7399"/>
                    <a:pt x="6379" y="7085"/>
                  </a:cubicBezTo>
                  <a:cubicBezTo>
                    <a:pt x="6662" y="6659"/>
                    <a:pt x="7516" y="2975"/>
                    <a:pt x="7516" y="2975"/>
                  </a:cubicBezTo>
                  <a:cubicBezTo>
                    <a:pt x="7516" y="2975"/>
                    <a:pt x="5387" y="1"/>
                    <a:pt x="3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3005125" y="1232250"/>
              <a:ext cx="203500" cy="221675"/>
            </a:xfrm>
            <a:custGeom>
              <a:avLst/>
              <a:gdLst/>
              <a:ahLst/>
              <a:cxnLst/>
              <a:rect l="l" t="t" r="r" b="b"/>
              <a:pathLst>
                <a:path w="8140" h="8867" extrusionOk="0">
                  <a:moveTo>
                    <a:pt x="3510" y="998"/>
                  </a:moveTo>
                  <a:cubicBezTo>
                    <a:pt x="4821" y="998"/>
                    <a:pt x="6419" y="2722"/>
                    <a:pt x="7081" y="3585"/>
                  </a:cubicBezTo>
                  <a:cubicBezTo>
                    <a:pt x="6711" y="5161"/>
                    <a:pt x="6271" y="6859"/>
                    <a:pt x="6097" y="7255"/>
                  </a:cubicBezTo>
                  <a:cubicBezTo>
                    <a:pt x="5831" y="7377"/>
                    <a:pt x="4882" y="7612"/>
                    <a:pt x="3641" y="7756"/>
                  </a:cubicBezTo>
                  <a:cubicBezTo>
                    <a:pt x="2979" y="7833"/>
                    <a:pt x="2449" y="7862"/>
                    <a:pt x="2048" y="7862"/>
                  </a:cubicBezTo>
                  <a:cubicBezTo>
                    <a:pt x="1589" y="7862"/>
                    <a:pt x="1298" y="7824"/>
                    <a:pt x="1168" y="7778"/>
                  </a:cubicBezTo>
                  <a:cubicBezTo>
                    <a:pt x="967" y="7112"/>
                    <a:pt x="1512" y="3576"/>
                    <a:pt x="2639" y="1778"/>
                  </a:cubicBezTo>
                  <a:cubicBezTo>
                    <a:pt x="2949" y="1281"/>
                    <a:pt x="3266" y="998"/>
                    <a:pt x="3510" y="998"/>
                  </a:cubicBezTo>
                  <a:close/>
                  <a:moveTo>
                    <a:pt x="3506" y="1"/>
                  </a:moveTo>
                  <a:cubicBezTo>
                    <a:pt x="2526" y="1"/>
                    <a:pt x="1673" y="1020"/>
                    <a:pt x="967" y="3036"/>
                  </a:cubicBezTo>
                  <a:cubicBezTo>
                    <a:pt x="602" y="4085"/>
                    <a:pt x="345" y="5165"/>
                    <a:pt x="205" y="6267"/>
                  </a:cubicBezTo>
                  <a:cubicBezTo>
                    <a:pt x="1" y="7909"/>
                    <a:pt x="258" y="8348"/>
                    <a:pt x="501" y="8544"/>
                  </a:cubicBezTo>
                  <a:cubicBezTo>
                    <a:pt x="806" y="8784"/>
                    <a:pt x="1425" y="8867"/>
                    <a:pt x="2108" y="8867"/>
                  </a:cubicBezTo>
                  <a:cubicBezTo>
                    <a:pt x="2979" y="8867"/>
                    <a:pt x="3954" y="8736"/>
                    <a:pt x="4499" y="8649"/>
                  </a:cubicBezTo>
                  <a:cubicBezTo>
                    <a:pt x="6593" y="8327"/>
                    <a:pt x="6807" y="8000"/>
                    <a:pt x="6898" y="7865"/>
                  </a:cubicBezTo>
                  <a:cubicBezTo>
                    <a:pt x="7203" y="7412"/>
                    <a:pt x="7843" y="4725"/>
                    <a:pt x="8104" y="3589"/>
                  </a:cubicBezTo>
                  <a:cubicBezTo>
                    <a:pt x="8139" y="3450"/>
                    <a:pt x="8109" y="3302"/>
                    <a:pt x="8026" y="3184"/>
                  </a:cubicBezTo>
                  <a:cubicBezTo>
                    <a:pt x="7934" y="3053"/>
                    <a:pt x="5722" y="1"/>
                    <a:pt x="35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3092875" y="1244325"/>
              <a:ext cx="205550" cy="199475"/>
            </a:xfrm>
            <a:custGeom>
              <a:avLst/>
              <a:gdLst/>
              <a:ahLst/>
              <a:cxnLst/>
              <a:rect l="l" t="t" r="r" b="b"/>
              <a:pathLst>
                <a:path w="8222" h="7979" extrusionOk="0">
                  <a:moveTo>
                    <a:pt x="5453" y="1"/>
                  </a:moveTo>
                  <a:cubicBezTo>
                    <a:pt x="5385" y="1"/>
                    <a:pt x="5315" y="7"/>
                    <a:pt x="5243" y="19"/>
                  </a:cubicBezTo>
                  <a:cubicBezTo>
                    <a:pt x="2691" y="445"/>
                    <a:pt x="0" y="6398"/>
                    <a:pt x="140" y="7391"/>
                  </a:cubicBezTo>
                  <a:cubicBezTo>
                    <a:pt x="207" y="7855"/>
                    <a:pt x="1975" y="7978"/>
                    <a:pt x="3841" y="7978"/>
                  </a:cubicBezTo>
                  <a:cubicBezTo>
                    <a:pt x="5968" y="7978"/>
                    <a:pt x="8221" y="7817"/>
                    <a:pt x="8221" y="7817"/>
                  </a:cubicBezTo>
                  <a:cubicBezTo>
                    <a:pt x="8221" y="6988"/>
                    <a:pt x="7818" y="1"/>
                    <a:pt x="5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3081325" y="1231750"/>
              <a:ext cx="229625" cy="224450"/>
            </a:xfrm>
            <a:custGeom>
              <a:avLst/>
              <a:gdLst/>
              <a:ahLst/>
              <a:cxnLst/>
              <a:rect l="l" t="t" r="r" b="b"/>
              <a:pathLst>
                <a:path w="9185" h="8978" extrusionOk="0">
                  <a:moveTo>
                    <a:pt x="5917" y="1007"/>
                  </a:moveTo>
                  <a:cubicBezTo>
                    <a:pt x="6092" y="1007"/>
                    <a:pt x="6254" y="1073"/>
                    <a:pt x="6419" y="1210"/>
                  </a:cubicBezTo>
                  <a:cubicBezTo>
                    <a:pt x="6998" y="1706"/>
                    <a:pt x="7503" y="3021"/>
                    <a:pt x="7834" y="4911"/>
                  </a:cubicBezTo>
                  <a:cubicBezTo>
                    <a:pt x="8000" y="5886"/>
                    <a:pt x="8109" y="6866"/>
                    <a:pt x="8165" y="7850"/>
                  </a:cubicBezTo>
                  <a:cubicBezTo>
                    <a:pt x="6747" y="7943"/>
                    <a:pt x="5475" y="7983"/>
                    <a:pt x="4408" y="7983"/>
                  </a:cubicBezTo>
                  <a:cubicBezTo>
                    <a:pt x="2668" y="7983"/>
                    <a:pt x="1478" y="7876"/>
                    <a:pt x="1102" y="7711"/>
                  </a:cubicBezTo>
                  <a:lnTo>
                    <a:pt x="1102" y="7706"/>
                  </a:lnTo>
                  <a:cubicBezTo>
                    <a:pt x="1159" y="7232"/>
                    <a:pt x="1655" y="5808"/>
                    <a:pt x="2592" y="4223"/>
                  </a:cubicBezTo>
                  <a:cubicBezTo>
                    <a:pt x="3698" y="2337"/>
                    <a:pt x="4860" y="1171"/>
                    <a:pt x="5788" y="1018"/>
                  </a:cubicBezTo>
                  <a:cubicBezTo>
                    <a:pt x="5832" y="1011"/>
                    <a:pt x="5875" y="1007"/>
                    <a:pt x="5917" y="1007"/>
                  </a:cubicBezTo>
                  <a:close/>
                  <a:moveTo>
                    <a:pt x="5911" y="1"/>
                  </a:moveTo>
                  <a:cubicBezTo>
                    <a:pt x="5815" y="1"/>
                    <a:pt x="5719" y="9"/>
                    <a:pt x="5622" y="25"/>
                  </a:cubicBezTo>
                  <a:cubicBezTo>
                    <a:pt x="4033" y="291"/>
                    <a:pt x="2618" y="2194"/>
                    <a:pt x="1712" y="3740"/>
                  </a:cubicBezTo>
                  <a:cubicBezTo>
                    <a:pt x="841" y="5229"/>
                    <a:pt x="1" y="7219"/>
                    <a:pt x="110" y="7959"/>
                  </a:cubicBezTo>
                  <a:cubicBezTo>
                    <a:pt x="201" y="8603"/>
                    <a:pt x="924" y="8978"/>
                    <a:pt x="4268" y="8978"/>
                  </a:cubicBezTo>
                  <a:cubicBezTo>
                    <a:pt x="4407" y="8978"/>
                    <a:pt x="4551" y="8978"/>
                    <a:pt x="4699" y="8974"/>
                  </a:cubicBezTo>
                  <a:cubicBezTo>
                    <a:pt x="6693" y="8956"/>
                    <a:pt x="8696" y="8812"/>
                    <a:pt x="8718" y="8812"/>
                  </a:cubicBezTo>
                  <a:cubicBezTo>
                    <a:pt x="8980" y="8795"/>
                    <a:pt x="9184" y="8577"/>
                    <a:pt x="9184" y="8316"/>
                  </a:cubicBezTo>
                  <a:cubicBezTo>
                    <a:pt x="9184" y="8255"/>
                    <a:pt x="9023" y="2107"/>
                    <a:pt x="7064" y="443"/>
                  </a:cubicBezTo>
                  <a:cubicBezTo>
                    <a:pt x="6717" y="153"/>
                    <a:pt x="6324" y="1"/>
                    <a:pt x="59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603100" y="2364525"/>
              <a:ext cx="248125" cy="63950"/>
            </a:xfrm>
            <a:custGeom>
              <a:avLst/>
              <a:gdLst/>
              <a:ahLst/>
              <a:cxnLst/>
              <a:rect l="l" t="t" r="r" b="b"/>
              <a:pathLst>
                <a:path w="9925" h="2558" extrusionOk="0">
                  <a:moveTo>
                    <a:pt x="0" y="0"/>
                  </a:moveTo>
                  <a:cubicBezTo>
                    <a:pt x="1" y="0"/>
                    <a:pt x="6858" y="2557"/>
                    <a:pt x="9705" y="2557"/>
                  </a:cubicBezTo>
                  <a:cubicBezTo>
                    <a:pt x="9781" y="2557"/>
                    <a:pt x="9854" y="2556"/>
                    <a:pt x="9924" y="255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3588625" y="2351850"/>
              <a:ext cx="275650" cy="89100"/>
            </a:xfrm>
            <a:custGeom>
              <a:avLst/>
              <a:gdLst/>
              <a:ahLst/>
              <a:cxnLst/>
              <a:rect l="l" t="t" r="r" b="b"/>
              <a:pathLst>
                <a:path w="11026" h="3564" extrusionOk="0">
                  <a:moveTo>
                    <a:pt x="568" y="1"/>
                  </a:moveTo>
                  <a:cubicBezTo>
                    <a:pt x="365" y="1"/>
                    <a:pt x="174" y="125"/>
                    <a:pt x="100" y="329"/>
                  </a:cubicBezTo>
                  <a:cubicBezTo>
                    <a:pt x="0" y="590"/>
                    <a:pt x="140" y="886"/>
                    <a:pt x="405" y="977"/>
                  </a:cubicBezTo>
                  <a:cubicBezTo>
                    <a:pt x="697" y="1086"/>
                    <a:pt x="7385" y="3564"/>
                    <a:pt x="10294" y="3564"/>
                  </a:cubicBezTo>
                  <a:cubicBezTo>
                    <a:pt x="10377" y="3564"/>
                    <a:pt x="10455" y="3564"/>
                    <a:pt x="10529" y="3560"/>
                  </a:cubicBezTo>
                  <a:cubicBezTo>
                    <a:pt x="10808" y="3546"/>
                    <a:pt x="11026" y="3311"/>
                    <a:pt x="11013" y="3033"/>
                  </a:cubicBezTo>
                  <a:cubicBezTo>
                    <a:pt x="10996" y="2761"/>
                    <a:pt x="10774" y="2557"/>
                    <a:pt x="10509" y="2557"/>
                  </a:cubicBezTo>
                  <a:cubicBezTo>
                    <a:pt x="10499" y="2557"/>
                    <a:pt x="10488" y="2557"/>
                    <a:pt x="10477" y="2558"/>
                  </a:cubicBezTo>
                  <a:cubicBezTo>
                    <a:pt x="10411" y="2562"/>
                    <a:pt x="10342" y="2563"/>
                    <a:pt x="10270" y="2563"/>
                  </a:cubicBezTo>
                  <a:cubicBezTo>
                    <a:pt x="7560" y="2563"/>
                    <a:pt x="826" y="67"/>
                    <a:pt x="754" y="37"/>
                  </a:cubicBezTo>
                  <a:cubicBezTo>
                    <a:pt x="693" y="12"/>
                    <a:pt x="630" y="1"/>
                    <a:pt x="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1393675" y="2591275"/>
              <a:ext cx="1235800" cy="2764850"/>
            </a:xfrm>
            <a:custGeom>
              <a:avLst/>
              <a:gdLst/>
              <a:ahLst/>
              <a:cxnLst/>
              <a:rect l="l" t="t" r="r" b="b"/>
              <a:pathLst>
                <a:path w="49432" h="110594" extrusionOk="0">
                  <a:moveTo>
                    <a:pt x="36077" y="0"/>
                  </a:moveTo>
                  <a:cubicBezTo>
                    <a:pt x="36077" y="0"/>
                    <a:pt x="29131" y="1847"/>
                    <a:pt x="22042" y="8509"/>
                  </a:cubicBezTo>
                  <a:cubicBezTo>
                    <a:pt x="14958" y="15171"/>
                    <a:pt x="8718" y="26649"/>
                    <a:pt x="6310" y="37566"/>
                  </a:cubicBezTo>
                  <a:cubicBezTo>
                    <a:pt x="3897" y="48478"/>
                    <a:pt x="636" y="82072"/>
                    <a:pt x="636" y="90864"/>
                  </a:cubicBezTo>
                  <a:cubicBezTo>
                    <a:pt x="636" y="99651"/>
                    <a:pt x="0" y="110567"/>
                    <a:pt x="0" y="110567"/>
                  </a:cubicBezTo>
                  <a:cubicBezTo>
                    <a:pt x="3397" y="110567"/>
                    <a:pt x="6792" y="110565"/>
                    <a:pt x="10188" y="110565"/>
                  </a:cubicBezTo>
                  <a:cubicBezTo>
                    <a:pt x="15281" y="110565"/>
                    <a:pt x="20374" y="110570"/>
                    <a:pt x="25469" y="110593"/>
                  </a:cubicBezTo>
                  <a:cubicBezTo>
                    <a:pt x="26627" y="110589"/>
                    <a:pt x="27790" y="110485"/>
                    <a:pt x="28935" y="110284"/>
                  </a:cubicBezTo>
                  <a:cubicBezTo>
                    <a:pt x="36634" y="108982"/>
                    <a:pt x="46497" y="103696"/>
                    <a:pt x="49432" y="97021"/>
                  </a:cubicBezTo>
                  <a:cubicBezTo>
                    <a:pt x="47198" y="85473"/>
                    <a:pt x="44437" y="69200"/>
                    <a:pt x="44437" y="59251"/>
                  </a:cubicBezTo>
                  <a:cubicBezTo>
                    <a:pt x="44437" y="42525"/>
                    <a:pt x="48831" y="33028"/>
                    <a:pt x="46845" y="21690"/>
                  </a:cubicBezTo>
                  <a:cubicBezTo>
                    <a:pt x="44864" y="10351"/>
                    <a:pt x="40609" y="2979"/>
                    <a:pt x="36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1393675" y="2591375"/>
              <a:ext cx="1235800" cy="2764750"/>
            </a:xfrm>
            <a:custGeom>
              <a:avLst/>
              <a:gdLst/>
              <a:ahLst/>
              <a:cxnLst/>
              <a:rect l="l" t="t" r="r" b="b"/>
              <a:pathLst>
                <a:path w="49432" h="110590" extrusionOk="0">
                  <a:moveTo>
                    <a:pt x="36072" y="1"/>
                  </a:moveTo>
                  <a:cubicBezTo>
                    <a:pt x="36072" y="1"/>
                    <a:pt x="29127" y="1843"/>
                    <a:pt x="22042" y="8505"/>
                  </a:cubicBezTo>
                  <a:cubicBezTo>
                    <a:pt x="14953" y="15167"/>
                    <a:pt x="8718" y="26650"/>
                    <a:pt x="6305" y="37562"/>
                  </a:cubicBezTo>
                  <a:cubicBezTo>
                    <a:pt x="3897" y="48478"/>
                    <a:pt x="636" y="82068"/>
                    <a:pt x="636" y="90860"/>
                  </a:cubicBezTo>
                  <a:cubicBezTo>
                    <a:pt x="636" y="99647"/>
                    <a:pt x="0" y="110563"/>
                    <a:pt x="0" y="110563"/>
                  </a:cubicBezTo>
                  <a:cubicBezTo>
                    <a:pt x="3397" y="110563"/>
                    <a:pt x="6792" y="110561"/>
                    <a:pt x="10188" y="110561"/>
                  </a:cubicBezTo>
                  <a:cubicBezTo>
                    <a:pt x="15281" y="110561"/>
                    <a:pt x="20374" y="110566"/>
                    <a:pt x="25469" y="110589"/>
                  </a:cubicBezTo>
                  <a:cubicBezTo>
                    <a:pt x="26627" y="110585"/>
                    <a:pt x="27790" y="110481"/>
                    <a:pt x="28935" y="110280"/>
                  </a:cubicBezTo>
                  <a:cubicBezTo>
                    <a:pt x="36634" y="108978"/>
                    <a:pt x="46497" y="103692"/>
                    <a:pt x="49432" y="97017"/>
                  </a:cubicBezTo>
                  <a:lnTo>
                    <a:pt x="49432" y="97017"/>
                  </a:lnTo>
                  <a:cubicBezTo>
                    <a:pt x="45121" y="100679"/>
                    <a:pt x="25700" y="107851"/>
                    <a:pt x="22861" y="108482"/>
                  </a:cubicBezTo>
                  <a:cubicBezTo>
                    <a:pt x="22722" y="108513"/>
                    <a:pt x="22594" y="108528"/>
                    <a:pt x="22476" y="108528"/>
                  </a:cubicBezTo>
                  <a:cubicBezTo>
                    <a:pt x="20183" y="108528"/>
                    <a:pt x="21814" y="102829"/>
                    <a:pt x="26013" y="97134"/>
                  </a:cubicBezTo>
                  <a:cubicBezTo>
                    <a:pt x="27182" y="95548"/>
                    <a:pt x="27355" y="94958"/>
                    <a:pt x="26949" y="94958"/>
                  </a:cubicBezTo>
                  <a:cubicBezTo>
                    <a:pt x="25823" y="94958"/>
                    <a:pt x="20237" y="99509"/>
                    <a:pt x="19081" y="99973"/>
                  </a:cubicBezTo>
                  <a:cubicBezTo>
                    <a:pt x="19042" y="99989"/>
                    <a:pt x="19006" y="99997"/>
                    <a:pt x="18971" y="99997"/>
                  </a:cubicBezTo>
                  <a:cubicBezTo>
                    <a:pt x="17613" y="99997"/>
                    <a:pt x="19708" y="88164"/>
                    <a:pt x="19708" y="82325"/>
                  </a:cubicBezTo>
                  <a:cubicBezTo>
                    <a:pt x="19708" y="76338"/>
                    <a:pt x="25382" y="25287"/>
                    <a:pt x="25382" y="25287"/>
                  </a:cubicBezTo>
                  <a:lnTo>
                    <a:pt x="36094" y="5753"/>
                  </a:lnTo>
                  <a:lnTo>
                    <a:pt x="39760" y="3523"/>
                  </a:lnTo>
                  <a:cubicBezTo>
                    <a:pt x="38580" y="2017"/>
                    <a:pt x="37339" y="832"/>
                    <a:pt x="360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1380825" y="2578775"/>
              <a:ext cx="1261375" cy="2789875"/>
            </a:xfrm>
            <a:custGeom>
              <a:avLst/>
              <a:gdLst/>
              <a:ahLst/>
              <a:cxnLst/>
              <a:rect l="l" t="t" r="r" b="b"/>
              <a:pathLst>
                <a:path w="50455" h="111595" extrusionOk="0">
                  <a:moveTo>
                    <a:pt x="36503" y="1049"/>
                  </a:moveTo>
                  <a:cubicBezTo>
                    <a:pt x="38698" y="2551"/>
                    <a:pt x="40762" y="5103"/>
                    <a:pt x="42486" y="8438"/>
                  </a:cubicBezTo>
                  <a:cubicBezTo>
                    <a:pt x="44450" y="12240"/>
                    <a:pt x="45926" y="16895"/>
                    <a:pt x="46867" y="22277"/>
                  </a:cubicBezTo>
                  <a:cubicBezTo>
                    <a:pt x="47942" y="28425"/>
                    <a:pt x="47111" y="34081"/>
                    <a:pt x="46148" y="40635"/>
                  </a:cubicBezTo>
                  <a:cubicBezTo>
                    <a:pt x="45352" y="46047"/>
                    <a:pt x="44450" y="52178"/>
                    <a:pt x="44450" y="59751"/>
                  </a:cubicBezTo>
                  <a:cubicBezTo>
                    <a:pt x="44450" y="69635"/>
                    <a:pt x="47150" y="85681"/>
                    <a:pt x="49423" y="97460"/>
                  </a:cubicBezTo>
                  <a:cubicBezTo>
                    <a:pt x="48086" y="100386"/>
                    <a:pt x="45182" y="103321"/>
                    <a:pt x="41224" y="105742"/>
                  </a:cubicBezTo>
                  <a:cubicBezTo>
                    <a:pt x="37562" y="107980"/>
                    <a:pt x="33242" y="109639"/>
                    <a:pt x="29367" y="110292"/>
                  </a:cubicBezTo>
                  <a:cubicBezTo>
                    <a:pt x="28247" y="110488"/>
                    <a:pt x="27115" y="110588"/>
                    <a:pt x="25983" y="110593"/>
                  </a:cubicBezTo>
                  <a:cubicBezTo>
                    <a:pt x="20427" y="110567"/>
                    <a:pt x="14797" y="110562"/>
                    <a:pt x="9271" y="110562"/>
                  </a:cubicBezTo>
                  <a:lnTo>
                    <a:pt x="1041" y="110562"/>
                  </a:lnTo>
                  <a:cubicBezTo>
                    <a:pt x="1167" y="108272"/>
                    <a:pt x="1651" y="98966"/>
                    <a:pt x="1651" y="91359"/>
                  </a:cubicBezTo>
                  <a:cubicBezTo>
                    <a:pt x="1651" y="82711"/>
                    <a:pt x="4877" y="49178"/>
                    <a:pt x="7307" y="38170"/>
                  </a:cubicBezTo>
                  <a:cubicBezTo>
                    <a:pt x="8478" y="32871"/>
                    <a:pt x="10573" y="27341"/>
                    <a:pt x="13373" y="22181"/>
                  </a:cubicBezTo>
                  <a:cubicBezTo>
                    <a:pt x="16160" y="17038"/>
                    <a:pt x="19452" y="12610"/>
                    <a:pt x="22896" y="9370"/>
                  </a:cubicBezTo>
                  <a:cubicBezTo>
                    <a:pt x="26501" y="5983"/>
                    <a:pt x="30068" y="3884"/>
                    <a:pt x="32423" y="2717"/>
                  </a:cubicBezTo>
                  <a:cubicBezTo>
                    <a:pt x="34457" y="1711"/>
                    <a:pt x="35968" y="1210"/>
                    <a:pt x="36503" y="1049"/>
                  </a:cubicBezTo>
                  <a:close/>
                  <a:moveTo>
                    <a:pt x="36587" y="1"/>
                  </a:moveTo>
                  <a:cubicBezTo>
                    <a:pt x="36544" y="1"/>
                    <a:pt x="36501" y="6"/>
                    <a:pt x="36460" y="17"/>
                  </a:cubicBezTo>
                  <a:cubicBezTo>
                    <a:pt x="36172" y="95"/>
                    <a:pt x="29310" y="1972"/>
                    <a:pt x="22212" y="8643"/>
                  </a:cubicBezTo>
                  <a:cubicBezTo>
                    <a:pt x="15001" y="15423"/>
                    <a:pt x="8766" y="26927"/>
                    <a:pt x="6332" y="37957"/>
                  </a:cubicBezTo>
                  <a:cubicBezTo>
                    <a:pt x="3893" y="49008"/>
                    <a:pt x="649" y="82677"/>
                    <a:pt x="649" y="91359"/>
                  </a:cubicBezTo>
                  <a:cubicBezTo>
                    <a:pt x="649" y="100033"/>
                    <a:pt x="22" y="110928"/>
                    <a:pt x="18" y="111037"/>
                  </a:cubicBezTo>
                  <a:cubicBezTo>
                    <a:pt x="0" y="111320"/>
                    <a:pt x="227" y="111564"/>
                    <a:pt x="514" y="111564"/>
                  </a:cubicBezTo>
                  <a:lnTo>
                    <a:pt x="4916" y="111564"/>
                  </a:lnTo>
                  <a:cubicBezTo>
                    <a:pt x="6297" y="111564"/>
                    <a:pt x="7687" y="111564"/>
                    <a:pt x="9083" y="111564"/>
                  </a:cubicBezTo>
                  <a:cubicBezTo>
                    <a:pt x="14668" y="111564"/>
                    <a:pt x="20360" y="111566"/>
                    <a:pt x="25979" y="111594"/>
                  </a:cubicBezTo>
                  <a:lnTo>
                    <a:pt x="26048" y="111594"/>
                  </a:lnTo>
                  <a:cubicBezTo>
                    <a:pt x="27215" y="111581"/>
                    <a:pt x="28378" y="111477"/>
                    <a:pt x="29532" y="111276"/>
                  </a:cubicBezTo>
                  <a:cubicBezTo>
                    <a:pt x="37448" y="109940"/>
                    <a:pt x="47416" y="104505"/>
                    <a:pt x="50403" y="97721"/>
                  </a:cubicBezTo>
                  <a:cubicBezTo>
                    <a:pt x="50442" y="97630"/>
                    <a:pt x="50455" y="97525"/>
                    <a:pt x="50433" y="97425"/>
                  </a:cubicBezTo>
                  <a:cubicBezTo>
                    <a:pt x="48160" y="85672"/>
                    <a:pt x="45452" y="69600"/>
                    <a:pt x="45452" y="59751"/>
                  </a:cubicBezTo>
                  <a:cubicBezTo>
                    <a:pt x="45452" y="52248"/>
                    <a:pt x="46349" y="46156"/>
                    <a:pt x="47137" y="40783"/>
                  </a:cubicBezTo>
                  <a:cubicBezTo>
                    <a:pt x="48112" y="34142"/>
                    <a:pt x="48957" y="28412"/>
                    <a:pt x="47851" y="22103"/>
                  </a:cubicBezTo>
                  <a:cubicBezTo>
                    <a:pt x="46893" y="16625"/>
                    <a:pt x="45391" y="11870"/>
                    <a:pt x="43375" y="7981"/>
                  </a:cubicBezTo>
                  <a:cubicBezTo>
                    <a:pt x="41520" y="4393"/>
                    <a:pt x="39268" y="1663"/>
                    <a:pt x="36860" y="82"/>
                  </a:cubicBezTo>
                  <a:cubicBezTo>
                    <a:pt x="36779" y="28"/>
                    <a:pt x="36683" y="1"/>
                    <a:pt x="36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2285125" y="2657125"/>
              <a:ext cx="405750" cy="858500"/>
            </a:xfrm>
            <a:custGeom>
              <a:avLst/>
              <a:gdLst/>
              <a:ahLst/>
              <a:cxnLst/>
              <a:rect l="l" t="t" r="r" b="b"/>
              <a:pathLst>
                <a:path w="16230" h="34340" extrusionOk="0">
                  <a:moveTo>
                    <a:pt x="0" y="1"/>
                  </a:moveTo>
                  <a:lnTo>
                    <a:pt x="12180" y="22173"/>
                  </a:lnTo>
                  <a:lnTo>
                    <a:pt x="12833" y="34340"/>
                  </a:lnTo>
                  <a:cubicBezTo>
                    <a:pt x="12833" y="34340"/>
                    <a:pt x="16229" y="25661"/>
                    <a:pt x="14718" y="20000"/>
                  </a:cubicBezTo>
                  <a:cubicBezTo>
                    <a:pt x="13212" y="14340"/>
                    <a:pt x="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2268900" y="2644525"/>
              <a:ext cx="412400" cy="883625"/>
            </a:xfrm>
            <a:custGeom>
              <a:avLst/>
              <a:gdLst/>
              <a:ahLst/>
              <a:cxnLst/>
              <a:rect l="l" t="t" r="r" b="b"/>
              <a:pathLst>
                <a:path w="16496" h="35345" extrusionOk="0">
                  <a:moveTo>
                    <a:pt x="3223" y="4149"/>
                  </a:moveTo>
                  <a:lnTo>
                    <a:pt x="3223" y="4149"/>
                  </a:lnTo>
                  <a:cubicBezTo>
                    <a:pt x="4346" y="5443"/>
                    <a:pt x="5688" y="7019"/>
                    <a:pt x="7055" y="8700"/>
                  </a:cubicBezTo>
                  <a:cubicBezTo>
                    <a:pt x="11575" y="14260"/>
                    <a:pt x="14283" y="18388"/>
                    <a:pt x="14884" y="20635"/>
                  </a:cubicBezTo>
                  <a:cubicBezTo>
                    <a:pt x="15846" y="24254"/>
                    <a:pt x="14714" y="29235"/>
                    <a:pt x="13839" y="32183"/>
                  </a:cubicBezTo>
                  <a:lnTo>
                    <a:pt x="13330" y="22651"/>
                  </a:lnTo>
                  <a:cubicBezTo>
                    <a:pt x="13325" y="22577"/>
                    <a:pt x="13303" y="22503"/>
                    <a:pt x="13269" y="22438"/>
                  </a:cubicBezTo>
                  <a:lnTo>
                    <a:pt x="3223" y="4149"/>
                  </a:lnTo>
                  <a:close/>
                  <a:moveTo>
                    <a:pt x="653" y="0"/>
                  </a:moveTo>
                  <a:cubicBezTo>
                    <a:pt x="314" y="0"/>
                    <a:pt x="0" y="367"/>
                    <a:pt x="210" y="749"/>
                  </a:cubicBezTo>
                  <a:lnTo>
                    <a:pt x="12337" y="22817"/>
                  </a:lnTo>
                  <a:lnTo>
                    <a:pt x="12981" y="34870"/>
                  </a:lnTo>
                  <a:cubicBezTo>
                    <a:pt x="12994" y="35105"/>
                    <a:pt x="13168" y="35301"/>
                    <a:pt x="13399" y="35336"/>
                  </a:cubicBezTo>
                  <a:cubicBezTo>
                    <a:pt x="13425" y="35340"/>
                    <a:pt x="13456" y="35344"/>
                    <a:pt x="13482" y="35344"/>
                  </a:cubicBezTo>
                  <a:cubicBezTo>
                    <a:pt x="13687" y="35344"/>
                    <a:pt x="13870" y="35218"/>
                    <a:pt x="13944" y="35026"/>
                  </a:cubicBezTo>
                  <a:cubicBezTo>
                    <a:pt x="14566" y="33354"/>
                    <a:pt x="15080" y="31647"/>
                    <a:pt x="15476" y="29910"/>
                  </a:cubicBezTo>
                  <a:cubicBezTo>
                    <a:pt x="16369" y="26008"/>
                    <a:pt x="16495" y="22804"/>
                    <a:pt x="15846" y="20374"/>
                  </a:cubicBezTo>
                  <a:cubicBezTo>
                    <a:pt x="14322" y="14661"/>
                    <a:pt x="1560" y="757"/>
                    <a:pt x="1015" y="169"/>
                  </a:cubicBezTo>
                  <a:cubicBezTo>
                    <a:pt x="908" y="51"/>
                    <a:pt x="779" y="0"/>
                    <a:pt x="6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2521025" y="3477825"/>
              <a:ext cx="160375" cy="1584800"/>
            </a:xfrm>
            <a:custGeom>
              <a:avLst/>
              <a:gdLst/>
              <a:ahLst/>
              <a:cxnLst/>
              <a:rect l="l" t="t" r="r" b="b"/>
              <a:pathLst>
                <a:path w="6415" h="63392" extrusionOk="0">
                  <a:moveTo>
                    <a:pt x="4150" y="1"/>
                  </a:moveTo>
                  <a:lnTo>
                    <a:pt x="3393" y="1512"/>
                  </a:lnTo>
                  <a:lnTo>
                    <a:pt x="1" y="52828"/>
                  </a:lnTo>
                  <a:lnTo>
                    <a:pt x="3771" y="63392"/>
                  </a:lnTo>
                  <a:lnTo>
                    <a:pt x="6415" y="42264"/>
                  </a:lnTo>
                  <a:lnTo>
                    <a:pt x="4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2508400" y="3465375"/>
              <a:ext cx="185625" cy="1609775"/>
            </a:xfrm>
            <a:custGeom>
              <a:avLst/>
              <a:gdLst/>
              <a:ahLst/>
              <a:cxnLst/>
              <a:rect l="l" t="t" r="r" b="b"/>
              <a:pathLst>
                <a:path w="7425" h="64391" extrusionOk="0">
                  <a:moveTo>
                    <a:pt x="4311" y="3399"/>
                  </a:moveTo>
                  <a:lnTo>
                    <a:pt x="6419" y="42745"/>
                  </a:lnTo>
                  <a:lnTo>
                    <a:pt x="4046" y="61748"/>
                  </a:lnTo>
                  <a:lnTo>
                    <a:pt x="1015" y="53257"/>
                  </a:lnTo>
                  <a:lnTo>
                    <a:pt x="4311" y="3399"/>
                  </a:lnTo>
                  <a:close/>
                  <a:moveTo>
                    <a:pt x="4653" y="1"/>
                  </a:moveTo>
                  <a:cubicBezTo>
                    <a:pt x="4481" y="1"/>
                    <a:pt x="4307" y="87"/>
                    <a:pt x="4211" y="276"/>
                  </a:cubicBezTo>
                  <a:lnTo>
                    <a:pt x="3458" y="1783"/>
                  </a:lnTo>
                  <a:cubicBezTo>
                    <a:pt x="3423" y="1844"/>
                    <a:pt x="3406" y="1909"/>
                    <a:pt x="3401" y="1975"/>
                  </a:cubicBezTo>
                  <a:lnTo>
                    <a:pt x="5" y="53296"/>
                  </a:lnTo>
                  <a:cubicBezTo>
                    <a:pt x="0" y="53361"/>
                    <a:pt x="9" y="53431"/>
                    <a:pt x="35" y="53496"/>
                  </a:cubicBezTo>
                  <a:lnTo>
                    <a:pt x="3806" y="64060"/>
                  </a:lnTo>
                  <a:cubicBezTo>
                    <a:pt x="3880" y="64260"/>
                    <a:pt x="4067" y="64391"/>
                    <a:pt x="4281" y="64391"/>
                  </a:cubicBezTo>
                  <a:lnTo>
                    <a:pt x="4333" y="64391"/>
                  </a:lnTo>
                  <a:cubicBezTo>
                    <a:pt x="4564" y="64365"/>
                    <a:pt x="4747" y="64182"/>
                    <a:pt x="4777" y="63955"/>
                  </a:cubicBezTo>
                  <a:lnTo>
                    <a:pt x="7416" y="42823"/>
                  </a:lnTo>
                  <a:cubicBezTo>
                    <a:pt x="7420" y="42793"/>
                    <a:pt x="7425" y="42762"/>
                    <a:pt x="7420" y="42732"/>
                  </a:cubicBezTo>
                  <a:lnTo>
                    <a:pt x="5156" y="472"/>
                  </a:lnTo>
                  <a:cubicBezTo>
                    <a:pt x="5141" y="174"/>
                    <a:pt x="4898" y="1"/>
                    <a:pt x="46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2256500" y="1393725"/>
              <a:ext cx="1194225" cy="1569650"/>
            </a:xfrm>
            <a:custGeom>
              <a:avLst/>
              <a:gdLst/>
              <a:ahLst/>
              <a:cxnLst/>
              <a:rect l="l" t="t" r="r" b="b"/>
              <a:pathLst>
                <a:path w="47769" h="62786" extrusionOk="0">
                  <a:moveTo>
                    <a:pt x="34435" y="1"/>
                  </a:moveTo>
                  <a:cubicBezTo>
                    <a:pt x="33276" y="1"/>
                    <a:pt x="32090"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1056" y="35292"/>
                    <a:pt x="11483" y="37983"/>
                  </a:cubicBezTo>
                  <a:cubicBezTo>
                    <a:pt x="11910" y="40670"/>
                    <a:pt x="5247" y="48185"/>
                    <a:pt x="5247" y="48185"/>
                  </a:cubicBezTo>
                  <a:lnTo>
                    <a:pt x="14884" y="62786"/>
                  </a:lnTo>
                  <a:lnTo>
                    <a:pt x="25800" y="54282"/>
                  </a:lnTo>
                  <a:cubicBezTo>
                    <a:pt x="25800" y="54282"/>
                    <a:pt x="41250" y="53149"/>
                    <a:pt x="42665" y="51874"/>
                  </a:cubicBezTo>
                  <a:cubicBezTo>
                    <a:pt x="44084" y="50598"/>
                    <a:pt x="44080" y="36563"/>
                    <a:pt x="44080" y="36563"/>
                  </a:cubicBezTo>
                  <a:lnTo>
                    <a:pt x="47768" y="34438"/>
                  </a:lnTo>
                  <a:cubicBezTo>
                    <a:pt x="47768" y="34438"/>
                    <a:pt x="44367" y="19694"/>
                    <a:pt x="43514" y="16437"/>
                  </a:cubicBezTo>
                  <a:lnTo>
                    <a:pt x="42665" y="13176"/>
                  </a:lnTo>
                  <a:cubicBezTo>
                    <a:pt x="42665" y="13176"/>
                    <a:pt x="47625" y="11473"/>
                    <a:pt x="46492" y="6514"/>
                  </a:cubicBezTo>
                  <a:cubicBezTo>
                    <a:pt x="45546" y="2364"/>
                    <a:pt x="40340" y="1"/>
                    <a:pt x="34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2256500" y="1393750"/>
              <a:ext cx="1158950" cy="1569625"/>
            </a:xfrm>
            <a:custGeom>
              <a:avLst/>
              <a:gdLst/>
              <a:ahLst/>
              <a:cxnLst/>
              <a:rect l="l" t="t" r="r" b="b"/>
              <a:pathLst>
                <a:path w="46358" h="62785" extrusionOk="0">
                  <a:moveTo>
                    <a:pt x="34425" y="0"/>
                  </a:moveTo>
                  <a:cubicBezTo>
                    <a:pt x="33270" y="0"/>
                    <a:pt x="32087" y="91"/>
                    <a:pt x="30904" y="277"/>
                  </a:cubicBezTo>
                  <a:cubicBezTo>
                    <a:pt x="23671" y="1409"/>
                    <a:pt x="21829" y="4105"/>
                    <a:pt x="21829" y="4105"/>
                  </a:cubicBezTo>
                  <a:cubicBezTo>
                    <a:pt x="21829" y="4105"/>
                    <a:pt x="21797" y="4104"/>
                    <a:pt x="21735" y="4104"/>
                  </a:cubicBezTo>
                  <a:cubicBezTo>
                    <a:pt x="20694" y="4104"/>
                    <a:pt x="11295" y="4232"/>
                    <a:pt x="5813" y="8781"/>
                  </a:cubicBezTo>
                  <a:cubicBezTo>
                    <a:pt x="0" y="13602"/>
                    <a:pt x="3545" y="21257"/>
                    <a:pt x="5387" y="23948"/>
                  </a:cubicBezTo>
                  <a:cubicBezTo>
                    <a:pt x="7229" y="26639"/>
                    <a:pt x="10634" y="29761"/>
                    <a:pt x="10634" y="29761"/>
                  </a:cubicBezTo>
                  <a:cubicBezTo>
                    <a:pt x="10634" y="29761"/>
                    <a:pt x="11056" y="35291"/>
                    <a:pt x="11483" y="37982"/>
                  </a:cubicBezTo>
                  <a:cubicBezTo>
                    <a:pt x="11910" y="40669"/>
                    <a:pt x="5247" y="48184"/>
                    <a:pt x="5247" y="48184"/>
                  </a:cubicBezTo>
                  <a:lnTo>
                    <a:pt x="14884" y="62785"/>
                  </a:lnTo>
                  <a:lnTo>
                    <a:pt x="25800" y="54281"/>
                  </a:lnTo>
                  <a:cubicBezTo>
                    <a:pt x="25800" y="54281"/>
                    <a:pt x="37605" y="53414"/>
                    <a:pt x="41524" y="52343"/>
                  </a:cubicBezTo>
                  <a:lnTo>
                    <a:pt x="42665" y="51873"/>
                  </a:lnTo>
                  <a:lnTo>
                    <a:pt x="42665" y="51873"/>
                  </a:lnTo>
                  <a:cubicBezTo>
                    <a:pt x="42665" y="51873"/>
                    <a:pt x="40734" y="52057"/>
                    <a:pt x="38234" y="52057"/>
                  </a:cubicBezTo>
                  <a:cubicBezTo>
                    <a:pt x="34479" y="52057"/>
                    <a:pt x="29442" y="51641"/>
                    <a:pt x="27738" y="49560"/>
                  </a:cubicBezTo>
                  <a:cubicBezTo>
                    <a:pt x="24903" y="46090"/>
                    <a:pt x="27738" y="32857"/>
                    <a:pt x="29946" y="26238"/>
                  </a:cubicBezTo>
                  <a:cubicBezTo>
                    <a:pt x="32149" y="19619"/>
                    <a:pt x="26793" y="16785"/>
                    <a:pt x="26793" y="16785"/>
                  </a:cubicBezTo>
                  <a:lnTo>
                    <a:pt x="42887" y="14011"/>
                  </a:lnTo>
                  <a:cubicBezTo>
                    <a:pt x="42669" y="13179"/>
                    <a:pt x="42669" y="13175"/>
                    <a:pt x="42669" y="13175"/>
                  </a:cubicBezTo>
                  <a:cubicBezTo>
                    <a:pt x="42669" y="13175"/>
                    <a:pt x="44306" y="12605"/>
                    <a:pt x="45487" y="11181"/>
                  </a:cubicBezTo>
                  <a:lnTo>
                    <a:pt x="46357" y="6064"/>
                  </a:lnTo>
                  <a:cubicBezTo>
                    <a:pt x="45145" y="2199"/>
                    <a:pt x="40113" y="0"/>
                    <a:pt x="34425"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155575" y="1853000"/>
              <a:ext cx="164075" cy="121700"/>
            </a:xfrm>
            <a:custGeom>
              <a:avLst/>
              <a:gdLst/>
              <a:ahLst/>
              <a:cxnLst/>
              <a:rect l="l" t="t" r="r" b="b"/>
              <a:pathLst>
                <a:path w="6563" h="4868" extrusionOk="0">
                  <a:moveTo>
                    <a:pt x="3130" y="1"/>
                  </a:moveTo>
                  <a:cubicBezTo>
                    <a:pt x="2776" y="1"/>
                    <a:pt x="2406" y="57"/>
                    <a:pt x="2025" y="191"/>
                  </a:cubicBezTo>
                  <a:cubicBezTo>
                    <a:pt x="192" y="836"/>
                    <a:pt x="0" y="3209"/>
                    <a:pt x="13" y="4306"/>
                  </a:cubicBezTo>
                  <a:cubicBezTo>
                    <a:pt x="18" y="4650"/>
                    <a:pt x="40" y="4868"/>
                    <a:pt x="40" y="4868"/>
                  </a:cubicBezTo>
                  <a:cubicBezTo>
                    <a:pt x="40" y="4868"/>
                    <a:pt x="1603" y="3022"/>
                    <a:pt x="3584" y="2743"/>
                  </a:cubicBezTo>
                  <a:cubicBezTo>
                    <a:pt x="3765" y="2717"/>
                    <a:pt x="3937" y="2706"/>
                    <a:pt x="4101" y="2706"/>
                  </a:cubicBezTo>
                  <a:cubicBezTo>
                    <a:pt x="5742" y="2706"/>
                    <a:pt x="6563" y="3875"/>
                    <a:pt x="6563" y="3875"/>
                  </a:cubicBezTo>
                  <a:lnTo>
                    <a:pt x="6423" y="1607"/>
                  </a:lnTo>
                  <a:cubicBezTo>
                    <a:pt x="6423" y="1607"/>
                    <a:pt x="5015" y="1"/>
                    <a:pt x="3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224050" y="2035000"/>
              <a:ext cx="35400" cy="106275"/>
            </a:xfrm>
            <a:custGeom>
              <a:avLst/>
              <a:gdLst/>
              <a:ahLst/>
              <a:cxnLst/>
              <a:rect l="l" t="t" r="r" b="b"/>
              <a:pathLst>
                <a:path w="1416" h="4251" extrusionOk="0">
                  <a:moveTo>
                    <a:pt x="706" y="0"/>
                  </a:moveTo>
                  <a:cubicBezTo>
                    <a:pt x="318" y="0"/>
                    <a:pt x="0" y="950"/>
                    <a:pt x="0" y="2125"/>
                  </a:cubicBezTo>
                  <a:cubicBezTo>
                    <a:pt x="0" y="3301"/>
                    <a:pt x="318" y="4250"/>
                    <a:pt x="706" y="4250"/>
                  </a:cubicBezTo>
                  <a:cubicBezTo>
                    <a:pt x="1098" y="4250"/>
                    <a:pt x="1416" y="3297"/>
                    <a:pt x="1416" y="2125"/>
                  </a:cubicBezTo>
                  <a:cubicBezTo>
                    <a:pt x="1416" y="950"/>
                    <a:pt x="1098" y="0"/>
                    <a:pt x="7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076425" y="2394050"/>
              <a:ext cx="96700" cy="86300"/>
            </a:xfrm>
            <a:custGeom>
              <a:avLst/>
              <a:gdLst/>
              <a:ahLst/>
              <a:cxnLst/>
              <a:rect l="l" t="t" r="r" b="b"/>
              <a:pathLst>
                <a:path w="3868" h="3452" extrusionOk="0">
                  <a:moveTo>
                    <a:pt x="2688" y="0"/>
                  </a:moveTo>
                  <a:cubicBezTo>
                    <a:pt x="2170" y="0"/>
                    <a:pt x="1533" y="302"/>
                    <a:pt x="1011" y="844"/>
                  </a:cubicBezTo>
                  <a:cubicBezTo>
                    <a:pt x="227" y="1663"/>
                    <a:pt x="1" y="2721"/>
                    <a:pt x="506" y="3208"/>
                  </a:cubicBezTo>
                  <a:cubicBezTo>
                    <a:pt x="678" y="3373"/>
                    <a:pt x="912" y="3451"/>
                    <a:pt x="1176" y="3451"/>
                  </a:cubicBezTo>
                  <a:cubicBezTo>
                    <a:pt x="1695" y="3451"/>
                    <a:pt x="2331" y="3151"/>
                    <a:pt x="2853" y="2612"/>
                  </a:cubicBezTo>
                  <a:cubicBezTo>
                    <a:pt x="3637" y="1793"/>
                    <a:pt x="3867" y="731"/>
                    <a:pt x="3358" y="243"/>
                  </a:cubicBezTo>
                  <a:cubicBezTo>
                    <a:pt x="3186" y="78"/>
                    <a:pt x="2953" y="0"/>
                    <a:pt x="2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2300150" y="1381175"/>
              <a:ext cx="1163950" cy="1594725"/>
            </a:xfrm>
            <a:custGeom>
              <a:avLst/>
              <a:gdLst/>
              <a:ahLst/>
              <a:cxnLst/>
              <a:rect l="l" t="t" r="r" b="b"/>
              <a:pathLst>
                <a:path w="46558" h="63789" extrusionOk="0">
                  <a:moveTo>
                    <a:pt x="32707" y="997"/>
                  </a:moveTo>
                  <a:cubicBezTo>
                    <a:pt x="34993" y="997"/>
                    <a:pt x="37174" y="1363"/>
                    <a:pt x="39060" y="2078"/>
                  </a:cubicBezTo>
                  <a:cubicBezTo>
                    <a:pt x="41916" y="3162"/>
                    <a:pt x="43762" y="4956"/>
                    <a:pt x="44259" y="7129"/>
                  </a:cubicBezTo>
                  <a:cubicBezTo>
                    <a:pt x="45278" y="11579"/>
                    <a:pt x="40945" y="13142"/>
                    <a:pt x="40758" y="13203"/>
                  </a:cubicBezTo>
                  <a:cubicBezTo>
                    <a:pt x="40510" y="13290"/>
                    <a:pt x="40370" y="13552"/>
                    <a:pt x="40436" y="13804"/>
                  </a:cubicBezTo>
                  <a:lnTo>
                    <a:pt x="41289" y="17066"/>
                  </a:lnTo>
                  <a:cubicBezTo>
                    <a:pt x="42051" y="19996"/>
                    <a:pt x="44925" y="32406"/>
                    <a:pt x="45452" y="34692"/>
                  </a:cubicBezTo>
                  <a:lnTo>
                    <a:pt x="42086" y="36634"/>
                  </a:lnTo>
                  <a:cubicBezTo>
                    <a:pt x="41933" y="36721"/>
                    <a:pt x="41838" y="36887"/>
                    <a:pt x="41838" y="37070"/>
                  </a:cubicBezTo>
                  <a:cubicBezTo>
                    <a:pt x="41838" y="37100"/>
                    <a:pt x="41838" y="40606"/>
                    <a:pt x="41663" y="44220"/>
                  </a:cubicBezTo>
                  <a:cubicBezTo>
                    <a:pt x="41337" y="51000"/>
                    <a:pt x="40710" y="51897"/>
                    <a:pt x="40588" y="52005"/>
                  </a:cubicBezTo>
                  <a:cubicBezTo>
                    <a:pt x="40409" y="52167"/>
                    <a:pt x="39251" y="52754"/>
                    <a:pt x="31905" y="53560"/>
                  </a:cubicBezTo>
                  <a:cubicBezTo>
                    <a:pt x="27921" y="53995"/>
                    <a:pt x="24059" y="54283"/>
                    <a:pt x="24019" y="54287"/>
                  </a:cubicBezTo>
                  <a:cubicBezTo>
                    <a:pt x="23919" y="54291"/>
                    <a:pt x="23823" y="54331"/>
                    <a:pt x="23745" y="54392"/>
                  </a:cubicBezTo>
                  <a:lnTo>
                    <a:pt x="13260" y="62565"/>
                  </a:lnTo>
                  <a:lnTo>
                    <a:pt x="4128" y="48731"/>
                  </a:lnTo>
                  <a:cubicBezTo>
                    <a:pt x="5478" y="47181"/>
                    <a:pt x="10647" y="41032"/>
                    <a:pt x="10233" y="38407"/>
                  </a:cubicBezTo>
                  <a:cubicBezTo>
                    <a:pt x="9815" y="35763"/>
                    <a:pt x="9393" y="30277"/>
                    <a:pt x="9389" y="30225"/>
                  </a:cubicBezTo>
                  <a:cubicBezTo>
                    <a:pt x="9375" y="30098"/>
                    <a:pt x="9319" y="29976"/>
                    <a:pt x="9223" y="29894"/>
                  </a:cubicBezTo>
                  <a:cubicBezTo>
                    <a:pt x="9188" y="29863"/>
                    <a:pt x="5844" y="26785"/>
                    <a:pt x="4054" y="24168"/>
                  </a:cubicBezTo>
                  <a:cubicBezTo>
                    <a:pt x="3040" y="22687"/>
                    <a:pt x="1834" y="20183"/>
                    <a:pt x="1481" y="17597"/>
                  </a:cubicBezTo>
                  <a:cubicBezTo>
                    <a:pt x="1028" y="14309"/>
                    <a:pt x="2008" y="11640"/>
                    <a:pt x="4385" y="9668"/>
                  </a:cubicBezTo>
                  <a:cubicBezTo>
                    <a:pt x="9802" y="5177"/>
                    <a:pt x="19330" y="5104"/>
                    <a:pt x="20038" y="5104"/>
                  </a:cubicBezTo>
                  <a:cubicBezTo>
                    <a:pt x="20062" y="5104"/>
                    <a:pt x="20075" y="5104"/>
                    <a:pt x="20079" y="5104"/>
                  </a:cubicBezTo>
                  <a:cubicBezTo>
                    <a:pt x="20083" y="5104"/>
                    <a:pt x="20087" y="5104"/>
                    <a:pt x="20091" y="5104"/>
                  </a:cubicBezTo>
                  <a:cubicBezTo>
                    <a:pt x="20252" y="5104"/>
                    <a:pt x="20399" y="5022"/>
                    <a:pt x="20492" y="4891"/>
                  </a:cubicBezTo>
                  <a:cubicBezTo>
                    <a:pt x="20514" y="4865"/>
                    <a:pt x="22369" y="2348"/>
                    <a:pt x="29232" y="1272"/>
                  </a:cubicBezTo>
                  <a:cubicBezTo>
                    <a:pt x="30401" y="1088"/>
                    <a:pt x="31567" y="997"/>
                    <a:pt x="32707" y="997"/>
                  </a:cubicBezTo>
                  <a:close/>
                  <a:moveTo>
                    <a:pt x="32694" y="0"/>
                  </a:moveTo>
                  <a:cubicBezTo>
                    <a:pt x="31506" y="0"/>
                    <a:pt x="30293" y="94"/>
                    <a:pt x="29079" y="284"/>
                  </a:cubicBezTo>
                  <a:cubicBezTo>
                    <a:pt x="22826" y="1268"/>
                    <a:pt x="20466" y="3410"/>
                    <a:pt x="19848" y="4107"/>
                  </a:cubicBezTo>
                  <a:cubicBezTo>
                    <a:pt x="17945" y="4137"/>
                    <a:pt x="16046" y="4316"/>
                    <a:pt x="14174" y="4643"/>
                  </a:cubicBezTo>
                  <a:cubicBezTo>
                    <a:pt x="11122" y="5169"/>
                    <a:pt x="6837" y="6341"/>
                    <a:pt x="3750" y="8897"/>
                  </a:cubicBezTo>
                  <a:cubicBezTo>
                    <a:pt x="1128" y="11074"/>
                    <a:pt x="0" y="14126"/>
                    <a:pt x="492" y="17732"/>
                  </a:cubicBezTo>
                  <a:cubicBezTo>
                    <a:pt x="871" y="20488"/>
                    <a:pt x="2156" y="23157"/>
                    <a:pt x="3231" y="24729"/>
                  </a:cubicBezTo>
                  <a:cubicBezTo>
                    <a:pt x="4890" y="27155"/>
                    <a:pt x="7725" y="29859"/>
                    <a:pt x="8404" y="30495"/>
                  </a:cubicBezTo>
                  <a:cubicBezTo>
                    <a:pt x="8483" y="31514"/>
                    <a:pt x="8862" y="36134"/>
                    <a:pt x="9245" y="38559"/>
                  </a:cubicBezTo>
                  <a:cubicBezTo>
                    <a:pt x="9528" y="40353"/>
                    <a:pt x="5644" y="45522"/>
                    <a:pt x="3127" y="48356"/>
                  </a:cubicBezTo>
                  <a:cubicBezTo>
                    <a:pt x="2974" y="48526"/>
                    <a:pt x="2957" y="48774"/>
                    <a:pt x="3083" y="48966"/>
                  </a:cubicBezTo>
                  <a:lnTo>
                    <a:pt x="12720" y="63566"/>
                  </a:lnTo>
                  <a:cubicBezTo>
                    <a:pt x="12815" y="63706"/>
                    <a:pt x="12972" y="63788"/>
                    <a:pt x="13138" y="63788"/>
                  </a:cubicBezTo>
                  <a:cubicBezTo>
                    <a:pt x="13251" y="63788"/>
                    <a:pt x="13360" y="63754"/>
                    <a:pt x="13447" y="63684"/>
                  </a:cubicBezTo>
                  <a:lnTo>
                    <a:pt x="24237" y="55271"/>
                  </a:lnTo>
                  <a:cubicBezTo>
                    <a:pt x="24995" y="55215"/>
                    <a:pt x="28452" y="54945"/>
                    <a:pt x="32005" y="54557"/>
                  </a:cubicBezTo>
                  <a:cubicBezTo>
                    <a:pt x="40248" y="53651"/>
                    <a:pt x="40975" y="52994"/>
                    <a:pt x="41254" y="52750"/>
                  </a:cubicBezTo>
                  <a:cubicBezTo>
                    <a:pt x="41563" y="52467"/>
                    <a:pt x="42295" y="51809"/>
                    <a:pt x="42656" y="44268"/>
                  </a:cubicBezTo>
                  <a:cubicBezTo>
                    <a:pt x="42804" y="41233"/>
                    <a:pt x="42830" y="38272"/>
                    <a:pt x="42835" y="37357"/>
                  </a:cubicBezTo>
                  <a:lnTo>
                    <a:pt x="46270" y="35372"/>
                  </a:lnTo>
                  <a:cubicBezTo>
                    <a:pt x="46462" y="35263"/>
                    <a:pt x="46558" y="35041"/>
                    <a:pt x="46510" y="34827"/>
                  </a:cubicBezTo>
                  <a:cubicBezTo>
                    <a:pt x="46475" y="34679"/>
                    <a:pt x="43096" y="20040"/>
                    <a:pt x="42256" y="16813"/>
                  </a:cubicBezTo>
                  <a:lnTo>
                    <a:pt x="41511" y="13974"/>
                  </a:lnTo>
                  <a:cubicBezTo>
                    <a:pt x="42282" y="13621"/>
                    <a:pt x="42987" y="13147"/>
                    <a:pt x="43601" y="12568"/>
                  </a:cubicBezTo>
                  <a:cubicBezTo>
                    <a:pt x="44703" y="11527"/>
                    <a:pt x="45874" y="9698"/>
                    <a:pt x="45234" y="6902"/>
                  </a:cubicBezTo>
                  <a:cubicBezTo>
                    <a:pt x="44664" y="4394"/>
                    <a:pt x="42595" y="2348"/>
                    <a:pt x="39417" y="1146"/>
                  </a:cubicBezTo>
                  <a:cubicBezTo>
                    <a:pt x="37415" y="387"/>
                    <a:pt x="35107" y="0"/>
                    <a:pt x="3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2256500" y="1393725"/>
              <a:ext cx="1190725" cy="917700"/>
            </a:xfrm>
            <a:custGeom>
              <a:avLst/>
              <a:gdLst/>
              <a:ahLst/>
              <a:cxnLst/>
              <a:rect l="l" t="t" r="r" b="b"/>
              <a:pathLst>
                <a:path w="47629" h="36708" extrusionOk="0">
                  <a:moveTo>
                    <a:pt x="34431" y="1"/>
                  </a:moveTo>
                  <a:cubicBezTo>
                    <a:pt x="33273" y="1"/>
                    <a:pt x="32088"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0865" y="32797"/>
                    <a:pt x="11161" y="35462"/>
                  </a:cubicBezTo>
                  <a:lnTo>
                    <a:pt x="15593" y="36707"/>
                  </a:lnTo>
                  <a:lnTo>
                    <a:pt x="20414" y="34155"/>
                  </a:lnTo>
                  <a:lnTo>
                    <a:pt x="25234" y="33023"/>
                  </a:lnTo>
                  <a:cubicBezTo>
                    <a:pt x="25234" y="33023"/>
                    <a:pt x="21690" y="30328"/>
                    <a:pt x="23675" y="27776"/>
                  </a:cubicBezTo>
                  <a:cubicBezTo>
                    <a:pt x="25661" y="25225"/>
                    <a:pt x="29345" y="24375"/>
                    <a:pt x="29484" y="22390"/>
                  </a:cubicBezTo>
                  <a:cubicBezTo>
                    <a:pt x="29628" y="20404"/>
                    <a:pt x="21690" y="17570"/>
                    <a:pt x="24241" y="15871"/>
                  </a:cubicBezTo>
                  <a:cubicBezTo>
                    <a:pt x="26793" y="14169"/>
                    <a:pt x="42669" y="13176"/>
                    <a:pt x="42669" y="13176"/>
                  </a:cubicBezTo>
                  <a:cubicBezTo>
                    <a:pt x="42669" y="13176"/>
                    <a:pt x="47629" y="11473"/>
                    <a:pt x="46492" y="6514"/>
                  </a:cubicBezTo>
                  <a:cubicBezTo>
                    <a:pt x="45546" y="2367"/>
                    <a:pt x="40338" y="1"/>
                    <a:pt x="34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2300150" y="1381175"/>
              <a:ext cx="1146875" cy="942750"/>
            </a:xfrm>
            <a:custGeom>
              <a:avLst/>
              <a:gdLst/>
              <a:ahLst/>
              <a:cxnLst/>
              <a:rect l="l" t="t" r="r" b="b"/>
              <a:pathLst>
                <a:path w="45875" h="37710" extrusionOk="0">
                  <a:moveTo>
                    <a:pt x="32713" y="1002"/>
                  </a:moveTo>
                  <a:cubicBezTo>
                    <a:pt x="34998" y="1002"/>
                    <a:pt x="37178" y="1367"/>
                    <a:pt x="39064" y="2082"/>
                  </a:cubicBezTo>
                  <a:cubicBezTo>
                    <a:pt x="41920" y="3162"/>
                    <a:pt x="43767" y="4956"/>
                    <a:pt x="44267" y="7129"/>
                  </a:cubicBezTo>
                  <a:cubicBezTo>
                    <a:pt x="45230" y="11357"/>
                    <a:pt x="41372" y="12977"/>
                    <a:pt x="40823" y="13186"/>
                  </a:cubicBezTo>
                  <a:cubicBezTo>
                    <a:pt x="40261" y="13221"/>
                    <a:pt x="36551" y="13469"/>
                    <a:pt x="32615" y="13891"/>
                  </a:cubicBezTo>
                  <a:cubicBezTo>
                    <a:pt x="30464" y="14122"/>
                    <a:pt x="23915" y="14828"/>
                    <a:pt x="22221" y="15960"/>
                  </a:cubicBezTo>
                  <a:cubicBezTo>
                    <a:pt x="21624" y="16356"/>
                    <a:pt x="21494" y="16813"/>
                    <a:pt x="21489" y="17131"/>
                  </a:cubicBezTo>
                  <a:cubicBezTo>
                    <a:pt x="21481" y="18237"/>
                    <a:pt x="22913" y="19230"/>
                    <a:pt x="24568" y="20384"/>
                  </a:cubicBezTo>
                  <a:cubicBezTo>
                    <a:pt x="25652" y="21137"/>
                    <a:pt x="27285" y="22278"/>
                    <a:pt x="27242" y="22857"/>
                  </a:cubicBezTo>
                  <a:cubicBezTo>
                    <a:pt x="27185" y="23702"/>
                    <a:pt x="26118" y="24394"/>
                    <a:pt x="24890" y="25195"/>
                  </a:cubicBezTo>
                  <a:cubicBezTo>
                    <a:pt x="23758" y="25927"/>
                    <a:pt x="22478" y="26759"/>
                    <a:pt x="21537" y="27969"/>
                  </a:cubicBezTo>
                  <a:cubicBezTo>
                    <a:pt x="20971" y="28696"/>
                    <a:pt x="20740" y="29502"/>
                    <a:pt x="20854" y="30360"/>
                  </a:cubicBezTo>
                  <a:cubicBezTo>
                    <a:pt x="21010" y="31566"/>
                    <a:pt x="21825" y="32611"/>
                    <a:pt x="22452" y="33255"/>
                  </a:cubicBezTo>
                  <a:lnTo>
                    <a:pt x="18555" y="34170"/>
                  </a:lnTo>
                  <a:cubicBezTo>
                    <a:pt x="18515" y="34178"/>
                    <a:pt x="18472" y="34196"/>
                    <a:pt x="18437" y="34213"/>
                  </a:cubicBezTo>
                  <a:lnTo>
                    <a:pt x="13795" y="36674"/>
                  </a:lnTo>
                  <a:lnTo>
                    <a:pt x="9876" y="35572"/>
                  </a:lnTo>
                  <a:cubicBezTo>
                    <a:pt x="9602" y="33029"/>
                    <a:pt x="9389" y="30255"/>
                    <a:pt x="9393" y="30225"/>
                  </a:cubicBezTo>
                  <a:cubicBezTo>
                    <a:pt x="9384" y="30098"/>
                    <a:pt x="9323" y="29981"/>
                    <a:pt x="9232" y="29894"/>
                  </a:cubicBezTo>
                  <a:cubicBezTo>
                    <a:pt x="9197" y="29863"/>
                    <a:pt x="5848" y="26785"/>
                    <a:pt x="4059" y="24172"/>
                  </a:cubicBezTo>
                  <a:cubicBezTo>
                    <a:pt x="3044" y="22687"/>
                    <a:pt x="1838" y="20183"/>
                    <a:pt x="1485" y="17597"/>
                  </a:cubicBezTo>
                  <a:cubicBezTo>
                    <a:pt x="1032" y="14309"/>
                    <a:pt x="2012" y="11640"/>
                    <a:pt x="4390" y="9672"/>
                  </a:cubicBezTo>
                  <a:cubicBezTo>
                    <a:pt x="5996" y="8339"/>
                    <a:pt x="9027" y="6554"/>
                    <a:pt x="14326" y="5635"/>
                  </a:cubicBezTo>
                  <a:cubicBezTo>
                    <a:pt x="17247" y="5130"/>
                    <a:pt x="19614" y="5108"/>
                    <a:pt x="20021" y="5108"/>
                  </a:cubicBezTo>
                  <a:cubicBezTo>
                    <a:pt x="20060" y="5108"/>
                    <a:pt x="20081" y="5108"/>
                    <a:pt x="20083" y="5108"/>
                  </a:cubicBezTo>
                  <a:cubicBezTo>
                    <a:pt x="20248" y="5108"/>
                    <a:pt x="20405" y="5030"/>
                    <a:pt x="20501" y="4895"/>
                  </a:cubicBezTo>
                  <a:cubicBezTo>
                    <a:pt x="20505" y="4886"/>
                    <a:pt x="20963" y="4255"/>
                    <a:pt x="22256" y="3497"/>
                  </a:cubicBezTo>
                  <a:cubicBezTo>
                    <a:pt x="23458" y="2796"/>
                    <a:pt x="25648" y="1838"/>
                    <a:pt x="29240" y="1277"/>
                  </a:cubicBezTo>
                  <a:cubicBezTo>
                    <a:pt x="30408" y="1093"/>
                    <a:pt x="31574" y="1002"/>
                    <a:pt x="32713" y="1002"/>
                  </a:cubicBezTo>
                  <a:close/>
                  <a:moveTo>
                    <a:pt x="32693" y="0"/>
                  </a:moveTo>
                  <a:cubicBezTo>
                    <a:pt x="31506" y="0"/>
                    <a:pt x="30293" y="94"/>
                    <a:pt x="29079" y="284"/>
                  </a:cubicBezTo>
                  <a:cubicBezTo>
                    <a:pt x="22826" y="1268"/>
                    <a:pt x="20466" y="3410"/>
                    <a:pt x="19848" y="4107"/>
                  </a:cubicBezTo>
                  <a:cubicBezTo>
                    <a:pt x="17945" y="4137"/>
                    <a:pt x="16046" y="4316"/>
                    <a:pt x="14170" y="4647"/>
                  </a:cubicBezTo>
                  <a:cubicBezTo>
                    <a:pt x="8644" y="5601"/>
                    <a:pt x="5452" y="7486"/>
                    <a:pt x="3745" y="8901"/>
                  </a:cubicBezTo>
                  <a:cubicBezTo>
                    <a:pt x="1124" y="11074"/>
                    <a:pt x="0" y="14131"/>
                    <a:pt x="488" y="17732"/>
                  </a:cubicBezTo>
                  <a:cubicBezTo>
                    <a:pt x="867" y="20493"/>
                    <a:pt x="2151" y="23157"/>
                    <a:pt x="3227" y="24734"/>
                  </a:cubicBezTo>
                  <a:cubicBezTo>
                    <a:pt x="4886" y="27155"/>
                    <a:pt x="7721" y="29859"/>
                    <a:pt x="8404" y="30495"/>
                  </a:cubicBezTo>
                  <a:cubicBezTo>
                    <a:pt x="8461" y="31213"/>
                    <a:pt x="8670" y="33760"/>
                    <a:pt x="8918" y="36016"/>
                  </a:cubicBezTo>
                  <a:cubicBezTo>
                    <a:pt x="8940" y="36221"/>
                    <a:pt x="9084" y="36391"/>
                    <a:pt x="9280" y="36443"/>
                  </a:cubicBezTo>
                  <a:lnTo>
                    <a:pt x="13712" y="37688"/>
                  </a:lnTo>
                  <a:cubicBezTo>
                    <a:pt x="13756" y="37701"/>
                    <a:pt x="13804" y="37710"/>
                    <a:pt x="13847" y="37710"/>
                  </a:cubicBezTo>
                  <a:cubicBezTo>
                    <a:pt x="13930" y="37710"/>
                    <a:pt x="14009" y="37688"/>
                    <a:pt x="14083" y="37653"/>
                  </a:cubicBezTo>
                  <a:lnTo>
                    <a:pt x="18846" y="35132"/>
                  </a:lnTo>
                  <a:lnTo>
                    <a:pt x="23601" y="34013"/>
                  </a:lnTo>
                  <a:cubicBezTo>
                    <a:pt x="24015" y="33913"/>
                    <a:pt x="24128" y="33382"/>
                    <a:pt x="23789" y="33125"/>
                  </a:cubicBezTo>
                  <a:cubicBezTo>
                    <a:pt x="23771" y="33116"/>
                    <a:pt x="22047" y="31784"/>
                    <a:pt x="21847" y="30229"/>
                  </a:cubicBezTo>
                  <a:cubicBezTo>
                    <a:pt x="21768" y="29637"/>
                    <a:pt x="21925" y="29101"/>
                    <a:pt x="22326" y="28587"/>
                  </a:cubicBezTo>
                  <a:cubicBezTo>
                    <a:pt x="23166" y="27508"/>
                    <a:pt x="24368" y="26724"/>
                    <a:pt x="25435" y="26031"/>
                  </a:cubicBezTo>
                  <a:cubicBezTo>
                    <a:pt x="26889" y="25086"/>
                    <a:pt x="28143" y="24268"/>
                    <a:pt x="28239" y="22931"/>
                  </a:cubicBezTo>
                  <a:cubicBezTo>
                    <a:pt x="28322" y="21781"/>
                    <a:pt x="26845" y="20754"/>
                    <a:pt x="25138" y="19565"/>
                  </a:cubicBezTo>
                  <a:cubicBezTo>
                    <a:pt x="24015" y="18786"/>
                    <a:pt x="22482" y="17714"/>
                    <a:pt x="22487" y="17140"/>
                  </a:cubicBezTo>
                  <a:cubicBezTo>
                    <a:pt x="22487" y="17031"/>
                    <a:pt x="22582" y="16913"/>
                    <a:pt x="22770" y="16791"/>
                  </a:cubicBezTo>
                  <a:cubicBezTo>
                    <a:pt x="24773" y="15455"/>
                    <a:pt x="36573" y="14449"/>
                    <a:pt x="40949" y="14179"/>
                  </a:cubicBezTo>
                  <a:cubicBezTo>
                    <a:pt x="40997" y="14174"/>
                    <a:pt x="41041" y="14166"/>
                    <a:pt x="41080" y="14153"/>
                  </a:cubicBezTo>
                  <a:cubicBezTo>
                    <a:pt x="42016" y="13796"/>
                    <a:pt x="42874" y="13256"/>
                    <a:pt x="43601" y="12568"/>
                  </a:cubicBezTo>
                  <a:cubicBezTo>
                    <a:pt x="44703" y="11527"/>
                    <a:pt x="45874" y="9698"/>
                    <a:pt x="45234" y="6902"/>
                  </a:cubicBezTo>
                  <a:cubicBezTo>
                    <a:pt x="44664" y="4394"/>
                    <a:pt x="42595" y="2348"/>
                    <a:pt x="39417" y="1146"/>
                  </a:cubicBezTo>
                  <a:cubicBezTo>
                    <a:pt x="37412" y="387"/>
                    <a:pt x="35105" y="0"/>
                    <a:pt x="32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2368500" y="1503700"/>
              <a:ext cx="995450" cy="436825"/>
            </a:xfrm>
            <a:custGeom>
              <a:avLst/>
              <a:gdLst/>
              <a:ahLst/>
              <a:cxnLst/>
              <a:rect l="l" t="t" r="r" b="b"/>
              <a:pathLst>
                <a:path w="39818" h="17473" extrusionOk="0">
                  <a:moveTo>
                    <a:pt x="35954" y="1"/>
                  </a:moveTo>
                  <a:cubicBezTo>
                    <a:pt x="35249" y="1"/>
                    <a:pt x="34733" y="222"/>
                    <a:pt x="34414" y="665"/>
                  </a:cubicBezTo>
                  <a:cubicBezTo>
                    <a:pt x="33687" y="1671"/>
                    <a:pt x="34484" y="3243"/>
                    <a:pt x="34645" y="3547"/>
                  </a:cubicBezTo>
                  <a:cubicBezTo>
                    <a:pt x="34767" y="3769"/>
                    <a:pt x="34997" y="3893"/>
                    <a:pt x="35233" y="3893"/>
                  </a:cubicBezTo>
                  <a:cubicBezTo>
                    <a:pt x="35341" y="3893"/>
                    <a:pt x="35450" y="3867"/>
                    <a:pt x="35550" y="3813"/>
                  </a:cubicBezTo>
                  <a:cubicBezTo>
                    <a:pt x="35873" y="3639"/>
                    <a:pt x="35990" y="3234"/>
                    <a:pt x="35816" y="2912"/>
                  </a:cubicBezTo>
                  <a:cubicBezTo>
                    <a:pt x="35542" y="2406"/>
                    <a:pt x="35341" y="1653"/>
                    <a:pt x="35494" y="1444"/>
                  </a:cubicBezTo>
                  <a:cubicBezTo>
                    <a:pt x="35529" y="1398"/>
                    <a:pt x="35664" y="1336"/>
                    <a:pt x="35949" y="1336"/>
                  </a:cubicBezTo>
                  <a:cubicBezTo>
                    <a:pt x="36092" y="1336"/>
                    <a:pt x="36272" y="1351"/>
                    <a:pt x="36495" y="1392"/>
                  </a:cubicBezTo>
                  <a:cubicBezTo>
                    <a:pt x="37924" y="1653"/>
                    <a:pt x="38224" y="3229"/>
                    <a:pt x="38281" y="3708"/>
                  </a:cubicBezTo>
                  <a:cubicBezTo>
                    <a:pt x="38429" y="4967"/>
                    <a:pt x="37998" y="6561"/>
                    <a:pt x="36900" y="7053"/>
                  </a:cubicBezTo>
                  <a:cubicBezTo>
                    <a:pt x="36500" y="7231"/>
                    <a:pt x="35640" y="7294"/>
                    <a:pt x="34517" y="7294"/>
                  </a:cubicBezTo>
                  <a:cubicBezTo>
                    <a:pt x="33199" y="7294"/>
                    <a:pt x="31518" y="7207"/>
                    <a:pt x="29785" y="7118"/>
                  </a:cubicBezTo>
                  <a:cubicBezTo>
                    <a:pt x="27501" y="7001"/>
                    <a:pt x="24974" y="6871"/>
                    <a:pt x="22474" y="6871"/>
                  </a:cubicBezTo>
                  <a:cubicBezTo>
                    <a:pt x="19213" y="6871"/>
                    <a:pt x="15998" y="7092"/>
                    <a:pt x="13430" y="7854"/>
                  </a:cubicBezTo>
                  <a:cubicBezTo>
                    <a:pt x="5849" y="10101"/>
                    <a:pt x="589" y="16114"/>
                    <a:pt x="371" y="16367"/>
                  </a:cubicBezTo>
                  <a:cubicBezTo>
                    <a:pt x="1" y="16802"/>
                    <a:pt x="306" y="17468"/>
                    <a:pt x="876" y="17473"/>
                  </a:cubicBezTo>
                  <a:cubicBezTo>
                    <a:pt x="1068" y="17473"/>
                    <a:pt x="1255" y="17386"/>
                    <a:pt x="1381" y="17242"/>
                  </a:cubicBezTo>
                  <a:cubicBezTo>
                    <a:pt x="1434" y="17177"/>
                    <a:pt x="6602" y="11268"/>
                    <a:pt x="13809" y="9130"/>
                  </a:cubicBezTo>
                  <a:cubicBezTo>
                    <a:pt x="16233" y="8411"/>
                    <a:pt x="19320" y="8200"/>
                    <a:pt x="22474" y="8200"/>
                  </a:cubicBezTo>
                  <a:cubicBezTo>
                    <a:pt x="24942" y="8200"/>
                    <a:pt x="27451" y="8329"/>
                    <a:pt x="29716" y="8446"/>
                  </a:cubicBezTo>
                  <a:cubicBezTo>
                    <a:pt x="31695" y="8549"/>
                    <a:pt x="33280" y="8625"/>
                    <a:pt x="34519" y="8625"/>
                  </a:cubicBezTo>
                  <a:cubicBezTo>
                    <a:pt x="35905" y="8625"/>
                    <a:pt x="36856" y="8530"/>
                    <a:pt x="37440" y="8267"/>
                  </a:cubicBezTo>
                  <a:cubicBezTo>
                    <a:pt x="39143" y="7514"/>
                    <a:pt x="39818" y="5324"/>
                    <a:pt x="39604" y="3547"/>
                  </a:cubicBezTo>
                  <a:cubicBezTo>
                    <a:pt x="39382" y="1688"/>
                    <a:pt x="38281" y="360"/>
                    <a:pt x="36735" y="77"/>
                  </a:cubicBezTo>
                  <a:cubicBezTo>
                    <a:pt x="36453" y="26"/>
                    <a:pt x="36193" y="1"/>
                    <a:pt x="359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2471600" y="1867775"/>
              <a:ext cx="430900" cy="190550"/>
            </a:xfrm>
            <a:custGeom>
              <a:avLst/>
              <a:gdLst/>
              <a:ahLst/>
              <a:cxnLst/>
              <a:rect l="l" t="t" r="r" b="b"/>
              <a:pathLst>
                <a:path w="17236" h="7622" extrusionOk="0">
                  <a:moveTo>
                    <a:pt x="15239" y="1"/>
                  </a:moveTo>
                  <a:cubicBezTo>
                    <a:pt x="14375" y="1"/>
                    <a:pt x="13119" y="163"/>
                    <a:pt x="11318" y="480"/>
                  </a:cubicBezTo>
                  <a:cubicBezTo>
                    <a:pt x="9276" y="837"/>
                    <a:pt x="6824" y="1956"/>
                    <a:pt x="4037" y="3798"/>
                  </a:cubicBezTo>
                  <a:cubicBezTo>
                    <a:pt x="2800" y="4612"/>
                    <a:pt x="1612" y="5496"/>
                    <a:pt x="475" y="6445"/>
                  </a:cubicBezTo>
                  <a:cubicBezTo>
                    <a:pt x="1" y="6850"/>
                    <a:pt x="288" y="7621"/>
                    <a:pt x="911" y="7621"/>
                  </a:cubicBezTo>
                  <a:cubicBezTo>
                    <a:pt x="1067" y="7621"/>
                    <a:pt x="1220" y="7565"/>
                    <a:pt x="1342" y="7460"/>
                  </a:cubicBezTo>
                  <a:cubicBezTo>
                    <a:pt x="1398" y="7412"/>
                    <a:pt x="7072" y="2583"/>
                    <a:pt x="11553" y="1791"/>
                  </a:cubicBezTo>
                  <a:cubicBezTo>
                    <a:pt x="13608" y="1429"/>
                    <a:pt x="14692" y="1329"/>
                    <a:pt x="15263" y="1325"/>
                  </a:cubicBezTo>
                  <a:lnTo>
                    <a:pt x="15263" y="1325"/>
                  </a:lnTo>
                  <a:cubicBezTo>
                    <a:pt x="14910" y="1616"/>
                    <a:pt x="14253" y="2074"/>
                    <a:pt x="13042" y="2775"/>
                  </a:cubicBezTo>
                  <a:cubicBezTo>
                    <a:pt x="10482" y="4255"/>
                    <a:pt x="9772" y="4978"/>
                    <a:pt x="10116" y="5740"/>
                  </a:cubicBezTo>
                  <a:cubicBezTo>
                    <a:pt x="10305" y="6161"/>
                    <a:pt x="10728" y="6290"/>
                    <a:pt x="11229" y="6290"/>
                  </a:cubicBezTo>
                  <a:cubicBezTo>
                    <a:pt x="11572" y="6290"/>
                    <a:pt x="11950" y="6230"/>
                    <a:pt x="12315" y="6162"/>
                  </a:cubicBezTo>
                  <a:cubicBezTo>
                    <a:pt x="13125" y="6014"/>
                    <a:pt x="14166" y="5731"/>
                    <a:pt x="15245" y="5370"/>
                  </a:cubicBezTo>
                  <a:cubicBezTo>
                    <a:pt x="15598" y="5252"/>
                    <a:pt x="15785" y="4874"/>
                    <a:pt x="15668" y="4525"/>
                  </a:cubicBezTo>
                  <a:cubicBezTo>
                    <a:pt x="15574" y="4247"/>
                    <a:pt x="15317" y="4072"/>
                    <a:pt x="15040" y="4072"/>
                  </a:cubicBezTo>
                  <a:cubicBezTo>
                    <a:pt x="14970" y="4072"/>
                    <a:pt x="14898" y="4083"/>
                    <a:pt x="14827" y="4107"/>
                  </a:cubicBezTo>
                  <a:cubicBezTo>
                    <a:pt x="13991" y="4390"/>
                    <a:pt x="13142" y="4625"/>
                    <a:pt x="12284" y="4808"/>
                  </a:cubicBezTo>
                  <a:cubicBezTo>
                    <a:pt x="12620" y="4582"/>
                    <a:pt x="13086" y="4290"/>
                    <a:pt x="13708" y="3929"/>
                  </a:cubicBezTo>
                  <a:cubicBezTo>
                    <a:pt x="16421" y="2357"/>
                    <a:pt x="17235" y="1551"/>
                    <a:pt x="16935" y="724"/>
                  </a:cubicBezTo>
                  <a:cubicBezTo>
                    <a:pt x="16759" y="238"/>
                    <a:pt x="16285" y="1"/>
                    <a:pt x="15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2210450" y="2463800"/>
              <a:ext cx="542250" cy="747675"/>
            </a:xfrm>
            <a:custGeom>
              <a:avLst/>
              <a:gdLst/>
              <a:ahLst/>
              <a:cxnLst/>
              <a:rect l="l" t="t" r="r" b="b"/>
              <a:pathLst>
                <a:path w="21690" h="29907" extrusionOk="0">
                  <a:moveTo>
                    <a:pt x="7512" y="0"/>
                  </a:moveTo>
                  <a:lnTo>
                    <a:pt x="0" y="5526"/>
                  </a:lnTo>
                  <a:cubicBezTo>
                    <a:pt x="0" y="5526"/>
                    <a:pt x="566" y="6658"/>
                    <a:pt x="5387" y="13464"/>
                  </a:cubicBezTo>
                  <a:cubicBezTo>
                    <a:pt x="10211" y="20270"/>
                    <a:pt x="15167" y="29906"/>
                    <a:pt x="15167" y="29906"/>
                  </a:cubicBezTo>
                  <a:lnTo>
                    <a:pt x="21690" y="21542"/>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2196500" y="2451325"/>
              <a:ext cx="569475" cy="772675"/>
            </a:xfrm>
            <a:custGeom>
              <a:avLst/>
              <a:gdLst/>
              <a:ahLst/>
              <a:cxnLst/>
              <a:rect l="l" t="t" r="r" b="b"/>
              <a:pathLst>
                <a:path w="22779" h="30907" extrusionOk="0">
                  <a:moveTo>
                    <a:pt x="7943" y="1213"/>
                  </a:moveTo>
                  <a:lnTo>
                    <a:pt x="21634" y="22014"/>
                  </a:lnTo>
                  <a:lnTo>
                    <a:pt x="15808" y="29482"/>
                  </a:lnTo>
                  <a:cubicBezTo>
                    <a:pt x="14575" y="27148"/>
                    <a:pt x="10395" y="19376"/>
                    <a:pt x="6354" y="13671"/>
                  </a:cubicBezTo>
                  <a:cubicBezTo>
                    <a:pt x="2910" y="8812"/>
                    <a:pt x="1651" y="6870"/>
                    <a:pt x="1216" y="6160"/>
                  </a:cubicBezTo>
                  <a:lnTo>
                    <a:pt x="7943" y="1213"/>
                  </a:lnTo>
                  <a:close/>
                  <a:moveTo>
                    <a:pt x="8071" y="1"/>
                  </a:moveTo>
                  <a:cubicBezTo>
                    <a:pt x="7968" y="1"/>
                    <a:pt x="7864" y="33"/>
                    <a:pt x="7774" y="99"/>
                  </a:cubicBezTo>
                  <a:lnTo>
                    <a:pt x="262" y="5624"/>
                  </a:lnTo>
                  <a:cubicBezTo>
                    <a:pt x="66" y="5768"/>
                    <a:pt x="1" y="6034"/>
                    <a:pt x="110" y="6251"/>
                  </a:cubicBezTo>
                  <a:cubicBezTo>
                    <a:pt x="136" y="6299"/>
                    <a:pt x="750" y="7497"/>
                    <a:pt x="5540" y="14251"/>
                  </a:cubicBezTo>
                  <a:cubicBezTo>
                    <a:pt x="10282" y="20948"/>
                    <a:pt x="15233" y="30540"/>
                    <a:pt x="15281" y="30636"/>
                  </a:cubicBezTo>
                  <a:cubicBezTo>
                    <a:pt x="15359" y="30789"/>
                    <a:pt x="15507" y="30889"/>
                    <a:pt x="15681" y="30906"/>
                  </a:cubicBezTo>
                  <a:lnTo>
                    <a:pt x="15725" y="30906"/>
                  </a:lnTo>
                  <a:cubicBezTo>
                    <a:pt x="15877" y="30906"/>
                    <a:pt x="16025" y="30836"/>
                    <a:pt x="16121" y="30715"/>
                  </a:cubicBezTo>
                  <a:lnTo>
                    <a:pt x="22640" y="22354"/>
                  </a:lnTo>
                  <a:cubicBezTo>
                    <a:pt x="22770" y="22184"/>
                    <a:pt x="22779" y="21949"/>
                    <a:pt x="22661" y="21771"/>
                  </a:cubicBezTo>
                  <a:lnTo>
                    <a:pt x="8488" y="225"/>
                  </a:lnTo>
                  <a:cubicBezTo>
                    <a:pt x="8392" y="79"/>
                    <a:pt x="8233" y="1"/>
                    <a:pt x="8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308950" y="3206125"/>
              <a:ext cx="942650" cy="714125"/>
            </a:xfrm>
            <a:custGeom>
              <a:avLst/>
              <a:gdLst/>
              <a:ahLst/>
              <a:cxnLst/>
              <a:rect l="l" t="t" r="r" b="b"/>
              <a:pathLst>
                <a:path w="37706" h="28565" extrusionOk="0">
                  <a:moveTo>
                    <a:pt x="13756" y="1"/>
                  </a:moveTo>
                  <a:cubicBezTo>
                    <a:pt x="13543" y="1"/>
                    <a:pt x="13307" y="265"/>
                    <a:pt x="13042" y="923"/>
                  </a:cubicBezTo>
                  <a:cubicBezTo>
                    <a:pt x="12193" y="3052"/>
                    <a:pt x="6663" y="8717"/>
                    <a:pt x="4965" y="10137"/>
                  </a:cubicBezTo>
                  <a:cubicBezTo>
                    <a:pt x="3262" y="11557"/>
                    <a:pt x="3123" y="13255"/>
                    <a:pt x="2696" y="16233"/>
                  </a:cubicBezTo>
                  <a:cubicBezTo>
                    <a:pt x="2269" y="19212"/>
                    <a:pt x="1" y="23888"/>
                    <a:pt x="1" y="23888"/>
                  </a:cubicBezTo>
                  <a:lnTo>
                    <a:pt x="2692" y="28565"/>
                  </a:lnTo>
                  <a:lnTo>
                    <a:pt x="8366" y="24877"/>
                  </a:lnTo>
                  <a:cubicBezTo>
                    <a:pt x="8366" y="24877"/>
                    <a:pt x="9916" y="25059"/>
                    <a:pt x="11555" y="25059"/>
                  </a:cubicBezTo>
                  <a:cubicBezTo>
                    <a:pt x="11958" y="25059"/>
                    <a:pt x="12367" y="25048"/>
                    <a:pt x="12759" y="25020"/>
                  </a:cubicBezTo>
                  <a:cubicBezTo>
                    <a:pt x="14741" y="24877"/>
                    <a:pt x="20837" y="24028"/>
                    <a:pt x="20837" y="24028"/>
                  </a:cubicBezTo>
                  <a:cubicBezTo>
                    <a:pt x="20837" y="24028"/>
                    <a:pt x="26933" y="26723"/>
                    <a:pt x="27782" y="26862"/>
                  </a:cubicBezTo>
                  <a:cubicBezTo>
                    <a:pt x="27918" y="26885"/>
                    <a:pt x="28040" y="26897"/>
                    <a:pt x="28151" y="26897"/>
                  </a:cubicBezTo>
                  <a:cubicBezTo>
                    <a:pt x="28733" y="26897"/>
                    <a:pt x="29009" y="26564"/>
                    <a:pt x="29485" y="25730"/>
                  </a:cubicBezTo>
                  <a:cubicBezTo>
                    <a:pt x="30051" y="24737"/>
                    <a:pt x="28065" y="24454"/>
                    <a:pt x="27499" y="24028"/>
                  </a:cubicBezTo>
                  <a:cubicBezTo>
                    <a:pt x="26933" y="23601"/>
                    <a:pt x="22396" y="21049"/>
                    <a:pt x="22396" y="21049"/>
                  </a:cubicBezTo>
                  <a:lnTo>
                    <a:pt x="22396" y="21049"/>
                  </a:lnTo>
                  <a:cubicBezTo>
                    <a:pt x="22396" y="21049"/>
                    <a:pt x="31610" y="22464"/>
                    <a:pt x="32746" y="22464"/>
                  </a:cubicBezTo>
                  <a:cubicBezTo>
                    <a:pt x="33878" y="22464"/>
                    <a:pt x="34161" y="22464"/>
                    <a:pt x="34588" y="21615"/>
                  </a:cubicBezTo>
                  <a:cubicBezTo>
                    <a:pt x="35010" y="20766"/>
                    <a:pt x="35010" y="20483"/>
                    <a:pt x="34588" y="19917"/>
                  </a:cubicBezTo>
                  <a:cubicBezTo>
                    <a:pt x="34161" y="19347"/>
                    <a:pt x="22539" y="17505"/>
                    <a:pt x="22539" y="17505"/>
                  </a:cubicBezTo>
                  <a:lnTo>
                    <a:pt x="22256" y="15946"/>
                  </a:lnTo>
                  <a:cubicBezTo>
                    <a:pt x="22256" y="15946"/>
                    <a:pt x="33173" y="15097"/>
                    <a:pt x="34449" y="15097"/>
                  </a:cubicBezTo>
                  <a:cubicBezTo>
                    <a:pt x="35724" y="15097"/>
                    <a:pt x="36007" y="14957"/>
                    <a:pt x="36717" y="14387"/>
                  </a:cubicBezTo>
                  <a:cubicBezTo>
                    <a:pt x="37423" y="13821"/>
                    <a:pt x="37706" y="12828"/>
                    <a:pt x="37140" y="11979"/>
                  </a:cubicBezTo>
                  <a:cubicBezTo>
                    <a:pt x="36875" y="11583"/>
                    <a:pt x="35901" y="11463"/>
                    <a:pt x="34678" y="11463"/>
                  </a:cubicBezTo>
                  <a:cubicBezTo>
                    <a:pt x="33279" y="11463"/>
                    <a:pt x="31555" y="11619"/>
                    <a:pt x="30194" y="11696"/>
                  </a:cubicBezTo>
                  <a:cubicBezTo>
                    <a:pt x="27643" y="11835"/>
                    <a:pt x="22539" y="11979"/>
                    <a:pt x="22539" y="11979"/>
                  </a:cubicBezTo>
                  <a:lnTo>
                    <a:pt x="21546" y="10986"/>
                  </a:lnTo>
                  <a:lnTo>
                    <a:pt x="22822" y="10420"/>
                  </a:lnTo>
                  <a:cubicBezTo>
                    <a:pt x="24098" y="9854"/>
                    <a:pt x="33456" y="6593"/>
                    <a:pt x="34305" y="6166"/>
                  </a:cubicBezTo>
                  <a:cubicBezTo>
                    <a:pt x="35154" y="5743"/>
                    <a:pt x="35724" y="5600"/>
                    <a:pt x="35581" y="4185"/>
                  </a:cubicBezTo>
                  <a:cubicBezTo>
                    <a:pt x="35482" y="3180"/>
                    <a:pt x="34601" y="2603"/>
                    <a:pt x="33441" y="2603"/>
                  </a:cubicBezTo>
                  <a:cubicBezTo>
                    <a:pt x="32962" y="2603"/>
                    <a:pt x="32435" y="2701"/>
                    <a:pt x="31897" y="2909"/>
                  </a:cubicBezTo>
                  <a:cubicBezTo>
                    <a:pt x="30055" y="3614"/>
                    <a:pt x="12333" y="10276"/>
                    <a:pt x="12333" y="10276"/>
                  </a:cubicBezTo>
                  <a:lnTo>
                    <a:pt x="11061" y="9288"/>
                  </a:lnTo>
                  <a:cubicBezTo>
                    <a:pt x="11061" y="9288"/>
                    <a:pt x="12337" y="7725"/>
                    <a:pt x="13752" y="6736"/>
                  </a:cubicBezTo>
                  <a:cubicBezTo>
                    <a:pt x="15172" y="5743"/>
                    <a:pt x="15315" y="4185"/>
                    <a:pt x="14889" y="2482"/>
                  </a:cubicBezTo>
                  <a:cubicBezTo>
                    <a:pt x="14591" y="1310"/>
                    <a:pt x="14231" y="1"/>
                    <a:pt x="137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295900" y="3193550"/>
              <a:ext cx="968650" cy="739125"/>
            </a:xfrm>
            <a:custGeom>
              <a:avLst/>
              <a:gdLst/>
              <a:ahLst/>
              <a:cxnLst/>
              <a:rect l="l" t="t" r="r" b="b"/>
              <a:pathLst>
                <a:path w="38746" h="29565" extrusionOk="0">
                  <a:moveTo>
                    <a:pt x="14274" y="1108"/>
                  </a:moveTo>
                  <a:cubicBezTo>
                    <a:pt x="14444" y="1396"/>
                    <a:pt x="14662" y="2066"/>
                    <a:pt x="14923" y="3107"/>
                  </a:cubicBezTo>
                  <a:cubicBezTo>
                    <a:pt x="15367" y="4888"/>
                    <a:pt x="15071" y="6068"/>
                    <a:pt x="13987" y="6826"/>
                  </a:cubicBezTo>
                  <a:cubicBezTo>
                    <a:pt x="12532" y="7849"/>
                    <a:pt x="11248" y="9408"/>
                    <a:pt x="11195" y="9473"/>
                  </a:cubicBezTo>
                  <a:cubicBezTo>
                    <a:pt x="11017" y="9691"/>
                    <a:pt x="11052" y="10013"/>
                    <a:pt x="11274" y="10183"/>
                  </a:cubicBezTo>
                  <a:lnTo>
                    <a:pt x="12550" y="11176"/>
                  </a:lnTo>
                  <a:cubicBezTo>
                    <a:pt x="12637" y="11246"/>
                    <a:pt x="12744" y="11282"/>
                    <a:pt x="12854" y="11282"/>
                  </a:cubicBezTo>
                  <a:cubicBezTo>
                    <a:pt x="12914" y="11282"/>
                    <a:pt x="12975" y="11271"/>
                    <a:pt x="13033" y="11250"/>
                  </a:cubicBezTo>
                  <a:cubicBezTo>
                    <a:pt x="13212" y="11184"/>
                    <a:pt x="30773" y="4579"/>
                    <a:pt x="32597" y="3878"/>
                  </a:cubicBezTo>
                  <a:cubicBezTo>
                    <a:pt x="33066" y="3697"/>
                    <a:pt x="33536" y="3607"/>
                    <a:pt x="33962" y="3607"/>
                  </a:cubicBezTo>
                  <a:cubicBezTo>
                    <a:pt x="34388" y="3607"/>
                    <a:pt x="34770" y="3697"/>
                    <a:pt x="35062" y="3878"/>
                  </a:cubicBezTo>
                  <a:cubicBezTo>
                    <a:pt x="35376" y="4056"/>
                    <a:pt x="35576" y="4378"/>
                    <a:pt x="35606" y="4735"/>
                  </a:cubicBezTo>
                  <a:cubicBezTo>
                    <a:pt x="35702" y="5689"/>
                    <a:pt x="35515" y="5781"/>
                    <a:pt x="34814" y="6120"/>
                  </a:cubicBezTo>
                  <a:cubicBezTo>
                    <a:pt x="34749" y="6155"/>
                    <a:pt x="34679" y="6190"/>
                    <a:pt x="34605" y="6225"/>
                  </a:cubicBezTo>
                  <a:cubicBezTo>
                    <a:pt x="34196" y="6429"/>
                    <a:pt x="31365" y="7448"/>
                    <a:pt x="28866" y="8350"/>
                  </a:cubicBezTo>
                  <a:cubicBezTo>
                    <a:pt x="26253" y="9295"/>
                    <a:pt x="23780" y="10183"/>
                    <a:pt x="23144" y="10466"/>
                  </a:cubicBezTo>
                  <a:lnTo>
                    <a:pt x="21868" y="11032"/>
                  </a:lnTo>
                  <a:cubicBezTo>
                    <a:pt x="21546" y="11176"/>
                    <a:pt x="21468" y="11594"/>
                    <a:pt x="21716" y="11842"/>
                  </a:cubicBezTo>
                  <a:lnTo>
                    <a:pt x="22709" y="12835"/>
                  </a:lnTo>
                  <a:cubicBezTo>
                    <a:pt x="22801" y="12931"/>
                    <a:pt x="22929" y="12983"/>
                    <a:pt x="23063" y="12983"/>
                  </a:cubicBezTo>
                  <a:cubicBezTo>
                    <a:pt x="23068" y="12983"/>
                    <a:pt x="23073" y="12983"/>
                    <a:pt x="23079" y="12983"/>
                  </a:cubicBezTo>
                  <a:cubicBezTo>
                    <a:pt x="23127" y="12983"/>
                    <a:pt x="28217" y="12839"/>
                    <a:pt x="30747" y="12700"/>
                  </a:cubicBezTo>
                  <a:cubicBezTo>
                    <a:pt x="31152" y="12674"/>
                    <a:pt x="31579" y="12647"/>
                    <a:pt x="32031" y="12617"/>
                  </a:cubicBezTo>
                  <a:cubicBezTo>
                    <a:pt x="33120" y="12542"/>
                    <a:pt x="34240" y="12467"/>
                    <a:pt x="35204" y="12467"/>
                  </a:cubicBezTo>
                  <a:cubicBezTo>
                    <a:pt x="35301" y="12467"/>
                    <a:pt x="35396" y="12467"/>
                    <a:pt x="35489" y="12469"/>
                  </a:cubicBezTo>
                  <a:cubicBezTo>
                    <a:pt x="37017" y="12495"/>
                    <a:pt x="37239" y="12752"/>
                    <a:pt x="37248" y="12761"/>
                  </a:cubicBezTo>
                  <a:cubicBezTo>
                    <a:pt x="37692" y="13427"/>
                    <a:pt x="37392" y="14128"/>
                    <a:pt x="36926" y="14502"/>
                  </a:cubicBezTo>
                  <a:cubicBezTo>
                    <a:pt x="36307" y="14994"/>
                    <a:pt x="36138" y="15099"/>
                    <a:pt x="34971" y="15099"/>
                  </a:cubicBezTo>
                  <a:cubicBezTo>
                    <a:pt x="33690" y="15099"/>
                    <a:pt x="23188" y="15918"/>
                    <a:pt x="22739" y="15952"/>
                  </a:cubicBezTo>
                  <a:cubicBezTo>
                    <a:pt x="22443" y="15974"/>
                    <a:pt x="22234" y="16249"/>
                    <a:pt x="22286" y="16540"/>
                  </a:cubicBezTo>
                  <a:lnTo>
                    <a:pt x="22569" y="18099"/>
                  </a:lnTo>
                  <a:cubicBezTo>
                    <a:pt x="22608" y="18308"/>
                    <a:pt x="22774" y="18469"/>
                    <a:pt x="22983" y="18504"/>
                  </a:cubicBezTo>
                  <a:cubicBezTo>
                    <a:pt x="28169" y="19327"/>
                    <a:pt x="33987" y="20390"/>
                    <a:pt x="34753" y="20777"/>
                  </a:cubicBezTo>
                  <a:cubicBezTo>
                    <a:pt x="34992" y="21095"/>
                    <a:pt x="35018" y="21195"/>
                    <a:pt x="34666" y="21896"/>
                  </a:cubicBezTo>
                  <a:cubicBezTo>
                    <a:pt x="34378" y="22471"/>
                    <a:pt x="34378" y="22471"/>
                    <a:pt x="33268" y="22471"/>
                  </a:cubicBezTo>
                  <a:cubicBezTo>
                    <a:pt x="32371" y="22471"/>
                    <a:pt x="25548" y="21456"/>
                    <a:pt x="22996" y="21060"/>
                  </a:cubicBezTo>
                  <a:cubicBezTo>
                    <a:pt x="22967" y="21056"/>
                    <a:pt x="22939" y="21054"/>
                    <a:pt x="22912" y="21054"/>
                  </a:cubicBezTo>
                  <a:cubicBezTo>
                    <a:pt x="22422" y="21054"/>
                    <a:pt x="22216" y="21732"/>
                    <a:pt x="22678" y="21992"/>
                  </a:cubicBezTo>
                  <a:cubicBezTo>
                    <a:pt x="24490" y="23011"/>
                    <a:pt x="27329" y="24635"/>
                    <a:pt x="27725" y="24931"/>
                  </a:cubicBezTo>
                  <a:cubicBezTo>
                    <a:pt x="27943" y="25097"/>
                    <a:pt x="28260" y="25219"/>
                    <a:pt x="28596" y="25354"/>
                  </a:cubicBezTo>
                  <a:cubicBezTo>
                    <a:pt x="28883" y="25462"/>
                    <a:pt x="29554" y="25728"/>
                    <a:pt x="29610" y="25898"/>
                  </a:cubicBezTo>
                  <a:cubicBezTo>
                    <a:pt x="29606" y="25928"/>
                    <a:pt x="29593" y="25954"/>
                    <a:pt x="29575" y="25985"/>
                  </a:cubicBezTo>
                  <a:cubicBezTo>
                    <a:pt x="29147" y="26733"/>
                    <a:pt x="28976" y="26905"/>
                    <a:pt x="28679" y="26905"/>
                  </a:cubicBezTo>
                  <a:cubicBezTo>
                    <a:pt x="28596" y="26905"/>
                    <a:pt x="28503" y="26891"/>
                    <a:pt x="28391" y="26873"/>
                  </a:cubicBezTo>
                  <a:cubicBezTo>
                    <a:pt x="27816" y="26777"/>
                    <a:pt x="23897" y="25105"/>
                    <a:pt x="21563" y="24073"/>
                  </a:cubicBezTo>
                  <a:cubicBezTo>
                    <a:pt x="21501" y="24044"/>
                    <a:pt x="21432" y="24029"/>
                    <a:pt x="21362" y="24029"/>
                  </a:cubicBezTo>
                  <a:cubicBezTo>
                    <a:pt x="21339" y="24029"/>
                    <a:pt x="21316" y="24031"/>
                    <a:pt x="21293" y="24034"/>
                  </a:cubicBezTo>
                  <a:cubicBezTo>
                    <a:pt x="21232" y="24043"/>
                    <a:pt x="15193" y="24883"/>
                    <a:pt x="13246" y="25023"/>
                  </a:cubicBezTo>
                  <a:cubicBezTo>
                    <a:pt x="12864" y="25050"/>
                    <a:pt x="12464" y="25062"/>
                    <a:pt x="12067" y="25062"/>
                  </a:cubicBezTo>
                  <a:cubicBezTo>
                    <a:pt x="10483" y="25062"/>
                    <a:pt x="8965" y="24883"/>
                    <a:pt x="8944" y="24883"/>
                  </a:cubicBezTo>
                  <a:cubicBezTo>
                    <a:pt x="8925" y="24881"/>
                    <a:pt x="8906" y="24880"/>
                    <a:pt x="8887" y="24880"/>
                  </a:cubicBezTo>
                  <a:cubicBezTo>
                    <a:pt x="8792" y="24880"/>
                    <a:pt x="8697" y="24907"/>
                    <a:pt x="8618" y="24962"/>
                  </a:cubicBezTo>
                  <a:lnTo>
                    <a:pt x="3388" y="28358"/>
                  </a:lnTo>
                  <a:lnTo>
                    <a:pt x="1089" y="24365"/>
                  </a:lnTo>
                  <a:cubicBezTo>
                    <a:pt x="1564" y="23359"/>
                    <a:pt x="3331" y="19471"/>
                    <a:pt x="3710" y="16806"/>
                  </a:cubicBezTo>
                  <a:cubicBezTo>
                    <a:pt x="3736" y="16623"/>
                    <a:pt x="3762" y="16444"/>
                    <a:pt x="3789" y="16275"/>
                  </a:cubicBezTo>
                  <a:cubicBezTo>
                    <a:pt x="4154" y="13666"/>
                    <a:pt x="4355" y="12234"/>
                    <a:pt x="5805" y="11023"/>
                  </a:cubicBezTo>
                  <a:cubicBezTo>
                    <a:pt x="7472" y="9634"/>
                    <a:pt x="13111" y="3904"/>
                    <a:pt x="14030" y="1613"/>
                  </a:cubicBezTo>
                  <a:cubicBezTo>
                    <a:pt x="14096" y="1439"/>
                    <a:pt x="14178" y="1269"/>
                    <a:pt x="14274" y="1108"/>
                  </a:cubicBezTo>
                  <a:close/>
                  <a:moveTo>
                    <a:pt x="14273" y="0"/>
                  </a:moveTo>
                  <a:cubicBezTo>
                    <a:pt x="13673" y="0"/>
                    <a:pt x="13331" y="656"/>
                    <a:pt x="13098" y="1239"/>
                  </a:cubicBezTo>
                  <a:cubicBezTo>
                    <a:pt x="12310" y="3207"/>
                    <a:pt x="6941" y="8772"/>
                    <a:pt x="5165" y="10252"/>
                  </a:cubicBezTo>
                  <a:cubicBezTo>
                    <a:pt x="3418" y="11707"/>
                    <a:pt x="3170" y="13470"/>
                    <a:pt x="2796" y="16131"/>
                  </a:cubicBezTo>
                  <a:cubicBezTo>
                    <a:pt x="2770" y="16305"/>
                    <a:pt x="2748" y="16484"/>
                    <a:pt x="2722" y="16662"/>
                  </a:cubicBezTo>
                  <a:cubicBezTo>
                    <a:pt x="2312" y="19527"/>
                    <a:pt x="96" y="24126"/>
                    <a:pt x="74" y="24169"/>
                  </a:cubicBezTo>
                  <a:cubicBezTo>
                    <a:pt x="0" y="24317"/>
                    <a:pt x="5" y="24496"/>
                    <a:pt x="87" y="24639"/>
                  </a:cubicBezTo>
                  <a:lnTo>
                    <a:pt x="2783" y="29316"/>
                  </a:lnTo>
                  <a:cubicBezTo>
                    <a:pt x="2868" y="29469"/>
                    <a:pt x="3032" y="29564"/>
                    <a:pt x="3207" y="29564"/>
                  </a:cubicBezTo>
                  <a:cubicBezTo>
                    <a:pt x="3210" y="29564"/>
                    <a:pt x="3214" y="29564"/>
                    <a:pt x="3218" y="29564"/>
                  </a:cubicBezTo>
                  <a:cubicBezTo>
                    <a:pt x="3314" y="29564"/>
                    <a:pt x="3410" y="29534"/>
                    <a:pt x="3493" y="29482"/>
                  </a:cubicBezTo>
                  <a:lnTo>
                    <a:pt x="9010" y="25894"/>
                  </a:lnTo>
                  <a:cubicBezTo>
                    <a:pt x="9466" y="25943"/>
                    <a:pt x="10707" y="26059"/>
                    <a:pt x="12026" y="26059"/>
                  </a:cubicBezTo>
                  <a:cubicBezTo>
                    <a:pt x="12456" y="26059"/>
                    <a:pt x="12894" y="26046"/>
                    <a:pt x="13316" y="26015"/>
                  </a:cubicBezTo>
                  <a:cubicBezTo>
                    <a:pt x="15154" y="25889"/>
                    <a:pt x="20344" y="25171"/>
                    <a:pt x="21289" y="25040"/>
                  </a:cubicBezTo>
                  <a:cubicBezTo>
                    <a:pt x="22565" y="25602"/>
                    <a:pt x="27390" y="27714"/>
                    <a:pt x="28226" y="27857"/>
                  </a:cubicBezTo>
                  <a:cubicBezTo>
                    <a:pt x="28386" y="27884"/>
                    <a:pt x="28532" y="27896"/>
                    <a:pt x="28667" y="27896"/>
                  </a:cubicBezTo>
                  <a:cubicBezTo>
                    <a:pt x="29560" y="27896"/>
                    <a:pt x="29950" y="27339"/>
                    <a:pt x="30442" y="26477"/>
                  </a:cubicBezTo>
                  <a:cubicBezTo>
                    <a:pt x="30660" y="26089"/>
                    <a:pt x="30625" y="25767"/>
                    <a:pt x="30551" y="25563"/>
                  </a:cubicBezTo>
                  <a:cubicBezTo>
                    <a:pt x="30337" y="24957"/>
                    <a:pt x="29606" y="24670"/>
                    <a:pt x="28962" y="24417"/>
                  </a:cubicBezTo>
                  <a:cubicBezTo>
                    <a:pt x="28713" y="24317"/>
                    <a:pt x="28430" y="24208"/>
                    <a:pt x="28321" y="24126"/>
                  </a:cubicBezTo>
                  <a:cubicBezTo>
                    <a:pt x="28021" y="23899"/>
                    <a:pt x="26732" y="23146"/>
                    <a:pt x="25513" y="22445"/>
                  </a:cubicBezTo>
                  <a:lnTo>
                    <a:pt x="25513" y="22445"/>
                  </a:lnTo>
                  <a:cubicBezTo>
                    <a:pt x="28343" y="22867"/>
                    <a:pt x="32502" y="23464"/>
                    <a:pt x="33268" y="23464"/>
                  </a:cubicBezTo>
                  <a:cubicBezTo>
                    <a:pt x="34418" y="23464"/>
                    <a:pt x="34992" y="23464"/>
                    <a:pt x="35558" y="22340"/>
                  </a:cubicBezTo>
                  <a:cubicBezTo>
                    <a:pt x="36016" y="21422"/>
                    <a:pt x="36107" y="20912"/>
                    <a:pt x="35511" y="20115"/>
                  </a:cubicBezTo>
                  <a:cubicBezTo>
                    <a:pt x="35328" y="19876"/>
                    <a:pt x="35127" y="19601"/>
                    <a:pt x="29014" y="18504"/>
                  </a:cubicBezTo>
                  <a:cubicBezTo>
                    <a:pt x="26680" y="18086"/>
                    <a:pt x="24355" y="17707"/>
                    <a:pt x="23492" y="17568"/>
                  </a:cubicBezTo>
                  <a:lnTo>
                    <a:pt x="23370" y="16902"/>
                  </a:lnTo>
                  <a:cubicBezTo>
                    <a:pt x="25604" y="16727"/>
                    <a:pt x="33891" y="16096"/>
                    <a:pt x="34971" y="16096"/>
                  </a:cubicBezTo>
                  <a:cubicBezTo>
                    <a:pt x="36342" y="16096"/>
                    <a:pt x="36734" y="15931"/>
                    <a:pt x="37548" y="15277"/>
                  </a:cubicBezTo>
                  <a:cubicBezTo>
                    <a:pt x="38524" y="14498"/>
                    <a:pt x="38746" y="13205"/>
                    <a:pt x="38080" y="12199"/>
                  </a:cubicBezTo>
                  <a:cubicBezTo>
                    <a:pt x="37708" y="11642"/>
                    <a:pt x="36747" y="11463"/>
                    <a:pt x="35250" y="11463"/>
                  </a:cubicBezTo>
                  <a:cubicBezTo>
                    <a:pt x="34347" y="11463"/>
                    <a:pt x="33248" y="11529"/>
                    <a:pt x="31966" y="11615"/>
                  </a:cubicBezTo>
                  <a:cubicBezTo>
                    <a:pt x="31513" y="11646"/>
                    <a:pt x="31086" y="11672"/>
                    <a:pt x="30690" y="11694"/>
                  </a:cubicBezTo>
                  <a:cubicBezTo>
                    <a:pt x="28469" y="11820"/>
                    <a:pt x="24259" y="11942"/>
                    <a:pt x="23262" y="11972"/>
                  </a:cubicBezTo>
                  <a:lnTo>
                    <a:pt x="22935" y="11646"/>
                  </a:lnTo>
                  <a:lnTo>
                    <a:pt x="23549" y="11372"/>
                  </a:lnTo>
                  <a:cubicBezTo>
                    <a:pt x="24150" y="11106"/>
                    <a:pt x="26719" y="10178"/>
                    <a:pt x="29201" y="9286"/>
                  </a:cubicBezTo>
                  <a:cubicBezTo>
                    <a:pt x="32454" y="8110"/>
                    <a:pt x="34618" y="7331"/>
                    <a:pt x="35049" y="7113"/>
                  </a:cubicBezTo>
                  <a:cubicBezTo>
                    <a:pt x="35119" y="7078"/>
                    <a:pt x="35184" y="7048"/>
                    <a:pt x="35249" y="7013"/>
                  </a:cubicBezTo>
                  <a:cubicBezTo>
                    <a:pt x="36029" y="6634"/>
                    <a:pt x="36765" y="6277"/>
                    <a:pt x="36599" y="4631"/>
                  </a:cubicBezTo>
                  <a:cubicBezTo>
                    <a:pt x="36538" y="3965"/>
                    <a:pt x="36159" y="3364"/>
                    <a:pt x="35585" y="3020"/>
                  </a:cubicBezTo>
                  <a:cubicBezTo>
                    <a:pt x="35131" y="2741"/>
                    <a:pt x="34569" y="2602"/>
                    <a:pt x="33956" y="2602"/>
                  </a:cubicBezTo>
                  <a:cubicBezTo>
                    <a:pt x="33409" y="2602"/>
                    <a:pt x="32821" y="2713"/>
                    <a:pt x="32236" y="2937"/>
                  </a:cubicBezTo>
                  <a:cubicBezTo>
                    <a:pt x="30538" y="3590"/>
                    <a:pt x="15149" y="9377"/>
                    <a:pt x="12942" y="10209"/>
                  </a:cubicBezTo>
                  <a:lnTo>
                    <a:pt x="12301" y="9713"/>
                  </a:lnTo>
                  <a:cubicBezTo>
                    <a:pt x="12763" y="9203"/>
                    <a:pt x="13634" y="8289"/>
                    <a:pt x="14557" y="7644"/>
                  </a:cubicBezTo>
                  <a:cubicBezTo>
                    <a:pt x="15990" y="6647"/>
                    <a:pt x="16438" y="5040"/>
                    <a:pt x="15894" y="2863"/>
                  </a:cubicBezTo>
                  <a:cubicBezTo>
                    <a:pt x="15480" y="1221"/>
                    <a:pt x="15128" y="59"/>
                    <a:pt x="14331" y="2"/>
                  </a:cubicBezTo>
                  <a:cubicBezTo>
                    <a:pt x="14311" y="1"/>
                    <a:pt x="14292" y="0"/>
                    <a:pt x="14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1639900" y="3016250"/>
              <a:ext cx="1764775" cy="1852775"/>
            </a:xfrm>
            <a:custGeom>
              <a:avLst/>
              <a:gdLst/>
              <a:ahLst/>
              <a:cxnLst/>
              <a:rect l="l" t="t" r="r" b="b"/>
              <a:pathLst>
                <a:path w="70591" h="74111" extrusionOk="0">
                  <a:moveTo>
                    <a:pt x="12834" y="0"/>
                  </a:moveTo>
                  <a:cubicBezTo>
                    <a:pt x="9895" y="0"/>
                    <a:pt x="6784" y="1353"/>
                    <a:pt x="4677" y="5117"/>
                  </a:cubicBezTo>
                  <a:cubicBezTo>
                    <a:pt x="1" y="13478"/>
                    <a:pt x="4255" y="22975"/>
                    <a:pt x="5953" y="29781"/>
                  </a:cubicBezTo>
                  <a:cubicBezTo>
                    <a:pt x="7656" y="36582"/>
                    <a:pt x="18429" y="67342"/>
                    <a:pt x="19988" y="71169"/>
                  </a:cubicBezTo>
                  <a:cubicBezTo>
                    <a:pt x="20948" y="73528"/>
                    <a:pt x="22393" y="74111"/>
                    <a:pt x="23726" y="74111"/>
                  </a:cubicBezTo>
                  <a:cubicBezTo>
                    <a:pt x="24556" y="74111"/>
                    <a:pt x="25342" y="73885"/>
                    <a:pt x="25940" y="73721"/>
                  </a:cubicBezTo>
                  <a:cubicBezTo>
                    <a:pt x="27499" y="73294"/>
                    <a:pt x="70590" y="38568"/>
                    <a:pt x="70590" y="38568"/>
                  </a:cubicBezTo>
                  <a:lnTo>
                    <a:pt x="67190" y="30913"/>
                  </a:lnTo>
                  <a:lnTo>
                    <a:pt x="33739" y="48065"/>
                  </a:lnTo>
                  <a:lnTo>
                    <a:pt x="26506" y="25104"/>
                  </a:lnTo>
                  <a:cubicBezTo>
                    <a:pt x="26506" y="25104"/>
                    <a:pt x="22396" y="7952"/>
                    <a:pt x="20697" y="4125"/>
                  </a:cubicBezTo>
                  <a:cubicBezTo>
                    <a:pt x="19761" y="2020"/>
                    <a:pt x="16425" y="0"/>
                    <a:pt x="12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1639900" y="3016250"/>
              <a:ext cx="1568375" cy="1852675"/>
            </a:xfrm>
            <a:custGeom>
              <a:avLst/>
              <a:gdLst/>
              <a:ahLst/>
              <a:cxnLst/>
              <a:rect l="l" t="t" r="r" b="b"/>
              <a:pathLst>
                <a:path w="62735" h="74107" extrusionOk="0">
                  <a:moveTo>
                    <a:pt x="12829" y="1"/>
                  </a:moveTo>
                  <a:cubicBezTo>
                    <a:pt x="9891" y="1"/>
                    <a:pt x="6782" y="1352"/>
                    <a:pt x="4677" y="5113"/>
                  </a:cubicBezTo>
                  <a:cubicBezTo>
                    <a:pt x="1" y="13478"/>
                    <a:pt x="4255" y="22975"/>
                    <a:pt x="5953" y="29776"/>
                  </a:cubicBezTo>
                  <a:cubicBezTo>
                    <a:pt x="7656" y="36582"/>
                    <a:pt x="18429" y="67342"/>
                    <a:pt x="19988" y="71169"/>
                  </a:cubicBezTo>
                  <a:cubicBezTo>
                    <a:pt x="20948" y="73524"/>
                    <a:pt x="22392" y="74107"/>
                    <a:pt x="23725" y="74107"/>
                  </a:cubicBezTo>
                  <a:cubicBezTo>
                    <a:pt x="24555" y="74107"/>
                    <a:pt x="25342" y="73880"/>
                    <a:pt x="25940" y="73717"/>
                  </a:cubicBezTo>
                  <a:cubicBezTo>
                    <a:pt x="27077" y="73407"/>
                    <a:pt x="50229" y="54914"/>
                    <a:pt x="62735" y="44882"/>
                  </a:cubicBezTo>
                  <a:lnTo>
                    <a:pt x="62735" y="44882"/>
                  </a:lnTo>
                  <a:lnTo>
                    <a:pt x="25304" y="62809"/>
                  </a:lnTo>
                  <a:cubicBezTo>
                    <a:pt x="25304" y="62809"/>
                    <a:pt x="27508" y="56190"/>
                    <a:pt x="29084" y="53042"/>
                  </a:cubicBezTo>
                  <a:cubicBezTo>
                    <a:pt x="29300" y="52611"/>
                    <a:pt x="29315" y="52433"/>
                    <a:pt x="29175" y="52433"/>
                  </a:cubicBezTo>
                  <a:cubicBezTo>
                    <a:pt x="28522" y="52433"/>
                    <a:pt x="24471" y="56340"/>
                    <a:pt x="21763" y="56340"/>
                  </a:cubicBezTo>
                  <a:cubicBezTo>
                    <a:pt x="20826" y="56340"/>
                    <a:pt x="20050" y="55873"/>
                    <a:pt x="19631" y="54614"/>
                  </a:cubicBezTo>
                  <a:cubicBezTo>
                    <a:pt x="17741" y="48944"/>
                    <a:pt x="5762" y="20584"/>
                    <a:pt x="7969" y="11126"/>
                  </a:cubicBezTo>
                  <a:cubicBezTo>
                    <a:pt x="9337" y="5270"/>
                    <a:pt x="12759" y="1956"/>
                    <a:pt x="15167" y="280"/>
                  </a:cubicBezTo>
                  <a:cubicBezTo>
                    <a:pt x="14416" y="101"/>
                    <a:pt x="13629" y="1"/>
                    <a:pt x="12829"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1646325" y="3003700"/>
              <a:ext cx="1772050" cy="1877675"/>
            </a:xfrm>
            <a:custGeom>
              <a:avLst/>
              <a:gdLst/>
              <a:ahLst/>
              <a:cxnLst/>
              <a:rect l="l" t="t" r="r" b="b"/>
              <a:pathLst>
                <a:path w="70882" h="75107" extrusionOk="0">
                  <a:moveTo>
                    <a:pt x="12598" y="1004"/>
                  </a:moveTo>
                  <a:cubicBezTo>
                    <a:pt x="12737" y="1004"/>
                    <a:pt x="12872" y="1004"/>
                    <a:pt x="12994" y="1012"/>
                  </a:cubicBezTo>
                  <a:cubicBezTo>
                    <a:pt x="16373" y="1165"/>
                    <a:pt x="19199" y="3072"/>
                    <a:pt x="19979" y="4827"/>
                  </a:cubicBezTo>
                  <a:cubicBezTo>
                    <a:pt x="21642" y="8567"/>
                    <a:pt x="25718" y="25549"/>
                    <a:pt x="25761" y="25719"/>
                  </a:cubicBezTo>
                  <a:cubicBezTo>
                    <a:pt x="25761" y="25732"/>
                    <a:pt x="25766" y="25741"/>
                    <a:pt x="25770" y="25754"/>
                  </a:cubicBezTo>
                  <a:lnTo>
                    <a:pt x="32999" y="48715"/>
                  </a:lnTo>
                  <a:cubicBezTo>
                    <a:pt x="33066" y="48932"/>
                    <a:pt x="33266" y="49067"/>
                    <a:pt x="33478" y="49067"/>
                  </a:cubicBezTo>
                  <a:cubicBezTo>
                    <a:pt x="33555" y="49067"/>
                    <a:pt x="33634" y="49049"/>
                    <a:pt x="33708" y="49011"/>
                  </a:cubicBezTo>
                  <a:lnTo>
                    <a:pt x="66693" y="32098"/>
                  </a:lnTo>
                  <a:lnTo>
                    <a:pt x="69724" y="38922"/>
                  </a:lnTo>
                  <a:cubicBezTo>
                    <a:pt x="52676" y="52656"/>
                    <a:pt x="27094" y="73060"/>
                    <a:pt x="25535" y="73744"/>
                  </a:cubicBezTo>
                  <a:lnTo>
                    <a:pt x="25470" y="73761"/>
                  </a:lnTo>
                  <a:cubicBezTo>
                    <a:pt x="24887" y="73921"/>
                    <a:pt x="24193" y="74111"/>
                    <a:pt x="23481" y="74111"/>
                  </a:cubicBezTo>
                  <a:cubicBezTo>
                    <a:pt x="22290" y="74111"/>
                    <a:pt x="21048" y="73579"/>
                    <a:pt x="20192" y="71480"/>
                  </a:cubicBezTo>
                  <a:cubicBezTo>
                    <a:pt x="18529" y="67400"/>
                    <a:pt x="7839" y="36788"/>
                    <a:pt x="6184" y="30161"/>
                  </a:cubicBezTo>
                  <a:cubicBezTo>
                    <a:pt x="5892" y="28994"/>
                    <a:pt x="5527" y="27766"/>
                    <a:pt x="5143" y="26459"/>
                  </a:cubicBezTo>
                  <a:cubicBezTo>
                    <a:pt x="3332" y="20294"/>
                    <a:pt x="1076" y="12621"/>
                    <a:pt x="4856" y="5863"/>
                  </a:cubicBezTo>
                  <a:cubicBezTo>
                    <a:pt x="7177" y="1713"/>
                    <a:pt x="10556" y="1004"/>
                    <a:pt x="12598" y="1004"/>
                  </a:cubicBezTo>
                  <a:close/>
                  <a:moveTo>
                    <a:pt x="12597" y="1"/>
                  </a:moveTo>
                  <a:cubicBezTo>
                    <a:pt x="10319" y="1"/>
                    <a:pt x="6553" y="790"/>
                    <a:pt x="3985" y="5375"/>
                  </a:cubicBezTo>
                  <a:cubicBezTo>
                    <a:pt x="1" y="12499"/>
                    <a:pt x="2322" y="20394"/>
                    <a:pt x="4185" y="26738"/>
                  </a:cubicBezTo>
                  <a:cubicBezTo>
                    <a:pt x="4569" y="28036"/>
                    <a:pt x="4926" y="29255"/>
                    <a:pt x="5213" y="30405"/>
                  </a:cubicBezTo>
                  <a:cubicBezTo>
                    <a:pt x="6876" y="37058"/>
                    <a:pt x="17601" y="67765"/>
                    <a:pt x="19269" y="71859"/>
                  </a:cubicBezTo>
                  <a:cubicBezTo>
                    <a:pt x="20336" y="74480"/>
                    <a:pt x="21999" y="75107"/>
                    <a:pt x="23475" y="75107"/>
                  </a:cubicBezTo>
                  <a:cubicBezTo>
                    <a:pt x="24351" y="75107"/>
                    <a:pt x="25156" y="74885"/>
                    <a:pt x="25735" y="74728"/>
                  </a:cubicBezTo>
                  <a:lnTo>
                    <a:pt x="25814" y="74702"/>
                  </a:lnTo>
                  <a:cubicBezTo>
                    <a:pt x="26136" y="74615"/>
                    <a:pt x="26889" y="74410"/>
                    <a:pt x="48905" y="56875"/>
                  </a:cubicBezTo>
                  <a:cubicBezTo>
                    <a:pt x="59748" y="48240"/>
                    <a:pt x="70538" y="39544"/>
                    <a:pt x="70647" y="39457"/>
                  </a:cubicBezTo>
                  <a:cubicBezTo>
                    <a:pt x="70825" y="39318"/>
                    <a:pt x="70882" y="39074"/>
                    <a:pt x="70791" y="38865"/>
                  </a:cubicBezTo>
                  <a:lnTo>
                    <a:pt x="67390" y="31210"/>
                  </a:lnTo>
                  <a:cubicBezTo>
                    <a:pt x="67306" y="31024"/>
                    <a:pt x="67123" y="30915"/>
                    <a:pt x="66933" y="30915"/>
                  </a:cubicBezTo>
                  <a:cubicBezTo>
                    <a:pt x="66857" y="30915"/>
                    <a:pt x="66779" y="30933"/>
                    <a:pt x="66706" y="30971"/>
                  </a:cubicBezTo>
                  <a:lnTo>
                    <a:pt x="33778" y="47853"/>
                  </a:lnTo>
                  <a:lnTo>
                    <a:pt x="26733" y="25471"/>
                  </a:lnTo>
                  <a:cubicBezTo>
                    <a:pt x="26515" y="24552"/>
                    <a:pt x="22583" y="8219"/>
                    <a:pt x="20898" y="4422"/>
                  </a:cubicBezTo>
                  <a:cubicBezTo>
                    <a:pt x="20406" y="3316"/>
                    <a:pt x="19352" y="2258"/>
                    <a:pt x="17924" y="1439"/>
                  </a:cubicBezTo>
                  <a:cubicBezTo>
                    <a:pt x="16430" y="586"/>
                    <a:pt x="14758" y="98"/>
                    <a:pt x="13042" y="11"/>
                  </a:cubicBezTo>
                  <a:cubicBezTo>
                    <a:pt x="12901" y="4"/>
                    <a:pt x="12753" y="1"/>
                    <a:pt x="1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3181375" y="3847425"/>
              <a:ext cx="125200" cy="219900"/>
            </a:xfrm>
            <a:custGeom>
              <a:avLst/>
              <a:gdLst/>
              <a:ahLst/>
              <a:cxnLst/>
              <a:rect l="l" t="t" r="r" b="b"/>
              <a:pathLst>
                <a:path w="5008" h="8796" extrusionOk="0">
                  <a:moveTo>
                    <a:pt x="571" y="0"/>
                  </a:moveTo>
                  <a:cubicBezTo>
                    <a:pt x="496" y="0"/>
                    <a:pt x="420" y="17"/>
                    <a:pt x="349" y="52"/>
                  </a:cubicBezTo>
                  <a:cubicBezTo>
                    <a:pt x="101" y="174"/>
                    <a:pt x="0" y="470"/>
                    <a:pt x="122" y="718"/>
                  </a:cubicBezTo>
                  <a:lnTo>
                    <a:pt x="3950" y="8517"/>
                  </a:lnTo>
                  <a:cubicBezTo>
                    <a:pt x="4033" y="8687"/>
                    <a:pt x="4207" y="8796"/>
                    <a:pt x="4398" y="8796"/>
                  </a:cubicBezTo>
                  <a:cubicBezTo>
                    <a:pt x="4769" y="8796"/>
                    <a:pt x="5008" y="8408"/>
                    <a:pt x="4847" y="8077"/>
                  </a:cubicBezTo>
                  <a:lnTo>
                    <a:pt x="1019" y="278"/>
                  </a:lnTo>
                  <a:cubicBezTo>
                    <a:pt x="933" y="102"/>
                    <a:pt x="755"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8225" y="2882250"/>
              <a:ext cx="884850" cy="2473100"/>
            </a:xfrm>
            <a:custGeom>
              <a:avLst/>
              <a:gdLst/>
              <a:ahLst/>
              <a:cxnLst/>
              <a:rect l="l" t="t" r="r" b="b"/>
              <a:pathLst>
                <a:path w="35394" h="98924" extrusionOk="0">
                  <a:moveTo>
                    <a:pt x="19578" y="1"/>
                  </a:moveTo>
                  <a:lnTo>
                    <a:pt x="1" y="13586"/>
                  </a:lnTo>
                  <a:cubicBezTo>
                    <a:pt x="1" y="13586"/>
                    <a:pt x="9650" y="23780"/>
                    <a:pt x="8653" y="50551"/>
                  </a:cubicBezTo>
                  <a:cubicBezTo>
                    <a:pt x="7891" y="70990"/>
                    <a:pt x="10617" y="94204"/>
                    <a:pt x="14549" y="98924"/>
                  </a:cubicBezTo>
                  <a:lnTo>
                    <a:pt x="35393" y="98924"/>
                  </a:lnTo>
                  <a:cubicBezTo>
                    <a:pt x="35393" y="98924"/>
                    <a:pt x="28191" y="59199"/>
                    <a:pt x="28709" y="36395"/>
                  </a:cubicBezTo>
                  <a:cubicBezTo>
                    <a:pt x="29101" y="19090"/>
                    <a:pt x="23902" y="7081"/>
                    <a:pt x="19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443850" y="2869775"/>
              <a:ext cx="912950" cy="2498100"/>
            </a:xfrm>
            <a:custGeom>
              <a:avLst/>
              <a:gdLst/>
              <a:ahLst/>
              <a:cxnLst/>
              <a:rect l="l" t="t" r="r" b="b"/>
              <a:pathLst>
                <a:path w="36518" h="99924" extrusionOk="0">
                  <a:moveTo>
                    <a:pt x="19996" y="1214"/>
                  </a:moveTo>
                  <a:cubicBezTo>
                    <a:pt x="22526" y="5442"/>
                    <a:pt x="24547" y="10079"/>
                    <a:pt x="26005" y="15004"/>
                  </a:cubicBezTo>
                  <a:cubicBezTo>
                    <a:pt x="28022" y="21814"/>
                    <a:pt x="28958" y="29178"/>
                    <a:pt x="28779" y="36881"/>
                  </a:cubicBezTo>
                  <a:cubicBezTo>
                    <a:pt x="28514" y="48694"/>
                    <a:pt x="30347" y="65097"/>
                    <a:pt x="31936" y="76780"/>
                  </a:cubicBezTo>
                  <a:cubicBezTo>
                    <a:pt x="33412" y="87675"/>
                    <a:pt x="34958" y="96601"/>
                    <a:pt x="35372" y="98927"/>
                  </a:cubicBezTo>
                  <a:lnTo>
                    <a:pt x="15368" y="98927"/>
                  </a:lnTo>
                  <a:cubicBezTo>
                    <a:pt x="13621" y="96597"/>
                    <a:pt x="12002" y="90126"/>
                    <a:pt x="10913" y="81074"/>
                  </a:cubicBezTo>
                  <a:cubicBezTo>
                    <a:pt x="9794" y="71794"/>
                    <a:pt x="9363" y="60860"/>
                    <a:pt x="9724" y="51072"/>
                  </a:cubicBezTo>
                  <a:cubicBezTo>
                    <a:pt x="10242" y="37155"/>
                    <a:pt x="7843" y="27771"/>
                    <a:pt x="5740" y="22350"/>
                  </a:cubicBezTo>
                  <a:cubicBezTo>
                    <a:pt x="3950" y="17730"/>
                    <a:pt x="2091" y="15143"/>
                    <a:pt x="1312" y="14181"/>
                  </a:cubicBezTo>
                  <a:lnTo>
                    <a:pt x="19996" y="1214"/>
                  </a:lnTo>
                  <a:close/>
                  <a:moveTo>
                    <a:pt x="20152" y="0"/>
                  </a:moveTo>
                  <a:cubicBezTo>
                    <a:pt x="20054" y="0"/>
                    <a:pt x="19954" y="29"/>
                    <a:pt x="19866" y="90"/>
                  </a:cubicBezTo>
                  <a:lnTo>
                    <a:pt x="288" y="13672"/>
                  </a:lnTo>
                  <a:cubicBezTo>
                    <a:pt x="36" y="13846"/>
                    <a:pt x="1" y="14203"/>
                    <a:pt x="210" y="14425"/>
                  </a:cubicBezTo>
                  <a:cubicBezTo>
                    <a:pt x="236" y="14451"/>
                    <a:pt x="2579" y="16972"/>
                    <a:pt x="4808" y="22711"/>
                  </a:cubicBezTo>
                  <a:cubicBezTo>
                    <a:pt x="6876" y="28046"/>
                    <a:pt x="9237" y="37290"/>
                    <a:pt x="8727" y="51032"/>
                  </a:cubicBezTo>
                  <a:cubicBezTo>
                    <a:pt x="8361" y="60873"/>
                    <a:pt x="8797" y="71864"/>
                    <a:pt x="9920" y="81195"/>
                  </a:cubicBezTo>
                  <a:cubicBezTo>
                    <a:pt x="11483" y="94176"/>
                    <a:pt x="13613" y="98391"/>
                    <a:pt x="14741" y="99745"/>
                  </a:cubicBezTo>
                  <a:cubicBezTo>
                    <a:pt x="14836" y="99858"/>
                    <a:pt x="14976" y="99924"/>
                    <a:pt x="15124" y="99924"/>
                  </a:cubicBezTo>
                  <a:lnTo>
                    <a:pt x="35973" y="99924"/>
                  </a:lnTo>
                  <a:cubicBezTo>
                    <a:pt x="36282" y="99919"/>
                    <a:pt x="36517" y="99641"/>
                    <a:pt x="36460" y="99332"/>
                  </a:cubicBezTo>
                  <a:cubicBezTo>
                    <a:pt x="36443" y="99231"/>
                    <a:pt x="34640" y="89264"/>
                    <a:pt x="32925" y="76636"/>
                  </a:cubicBezTo>
                  <a:cubicBezTo>
                    <a:pt x="31344" y="64993"/>
                    <a:pt x="29515" y="48646"/>
                    <a:pt x="29785" y="36902"/>
                  </a:cubicBezTo>
                  <a:cubicBezTo>
                    <a:pt x="29959" y="29095"/>
                    <a:pt x="29014" y="21632"/>
                    <a:pt x="26968" y="14717"/>
                  </a:cubicBezTo>
                  <a:cubicBezTo>
                    <a:pt x="25431" y="9535"/>
                    <a:pt x="23284" y="4662"/>
                    <a:pt x="20580" y="238"/>
                  </a:cubicBezTo>
                  <a:cubicBezTo>
                    <a:pt x="20484" y="85"/>
                    <a:pt x="20320" y="0"/>
                    <a:pt x="20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517025" y="2882250"/>
              <a:ext cx="885050" cy="2473100"/>
            </a:xfrm>
            <a:custGeom>
              <a:avLst/>
              <a:gdLst/>
              <a:ahLst/>
              <a:cxnLst/>
              <a:rect l="l" t="t" r="r" b="b"/>
              <a:pathLst>
                <a:path w="35402" h="98924" extrusionOk="0">
                  <a:moveTo>
                    <a:pt x="19577" y="1"/>
                  </a:moveTo>
                  <a:lnTo>
                    <a:pt x="0" y="13586"/>
                  </a:lnTo>
                  <a:cubicBezTo>
                    <a:pt x="0" y="13586"/>
                    <a:pt x="9645" y="23784"/>
                    <a:pt x="8652" y="50551"/>
                  </a:cubicBezTo>
                  <a:cubicBezTo>
                    <a:pt x="7890" y="70990"/>
                    <a:pt x="10620" y="94204"/>
                    <a:pt x="14552" y="98924"/>
                  </a:cubicBezTo>
                  <a:lnTo>
                    <a:pt x="35401" y="98924"/>
                  </a:lnTo>
                  <a:cubicBezTo>
                    <a:pt x="35401" y="98924"/>
                    <a:pt x="28191" y="59199"/>
                    <a:pt x="28709" y="36395"/>
                  </a:cubicBezTo>
                  <a:cubicBezTo>
                    <a:pt x="29101" y="19090"/>
                    <a:pt x="23906" y="7081"/>
                    <a:pt x="19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502650" y="2869775"/>
              <a:ext cx="912925" cy="2498100"/>
            </a:xfrm>
            <a:custGeom>
              <a:avLst/>
              <a:gdLst/>
              <a:ahLst/>
              <a:cxnLst/>
              <a:rect l="l" t="t" r="r" b="b"/>
              <a:pathLst>
                <a:path w="36517" h="99924" extrusionOk="0">
                  <a:moveTo>
                    <a:pt x="20000" y="1214"/>
                  </a:moveTo>
                  <a:cubicBezTo>
                    <a:pt x="22530" y="5442"/>
                    <a:pt x="24550" y="10079"/>
                    <a:pt x="26009" y="15004"/>
                  </a:cubicBezTo>
                  <a:cubicBezTo>
                    <a:pt x="28025" y="21814"/>
                    <a:pt x="28957" y="29178"/>
                    <a:pt x="28783" y="36881"/>
                  </a:cubicBezTo>
                  <a:cubicBezTo>
                    <a:pt x="28513" y="48690"/>
                    <a:pt x="30351" y="65097"/>
                    <a:pt x="31936" y="76776"/>
                  </a:cubicBezTo>
                  <a:cubicBezTo>
                    <a:pt x="33416" y="87675"/>
                    <a:pt x="34962" y="96601"/>
                    <a:pt x="35371" y="98927"/>
                  </a:cubicBezTo>
                  <a:lnTo>
                    <a:pt x="15367" y="98927"/>
                  </a:lnTo>
                  <a:cubicBezTo>
                    <a:pt x="13621" y="96597"/>
                    <a:pt x="12001" y="90126"/>
                    <a:pt x="10912" y="81074"/>
                  </a:cubicBezTo>
                  <a:cubicBezTo>
                    <a:pt x="9793" y="71794"/>
                    <a:pt x="9362" y="60860"/>
                    <a:pt x="9724" y="51072"/>
                  </a:cubicBezTo>
                  <a:cubicBezTo>
                    <a:pt x="10242" y="37155"/>
                    <a:pt x="7843" y="27771"/>
                    <a:pt x="5739" y="22350"/>
                  </a:cubicBezTo>
                  <a:cubicBezTo>
                    <a:pt x="3950" y="17730"/>
                    <a:pt x="2090" y="15143"/>
                    <a:pt x="1315" y="14181"/>
                  </a:cubicBezTo>
                  <a:lnTo>
                    <a:pt x="20000" y="1214"/>
                  </a:lnTo>
                  <a:close/>
                  <a:moveTo>
                    <a:pt x="20154" y="0"/>
                  </a:moveTo>
                  <a:cubicBezTo>
                    <a:pt x="20056" y="0"/>
                    <a:pt x="19956" y="29"/>
                    <a:pt x="19869" y="90"/>
                  </a:cubicBezTo>
                  <a:lnTo>
                    <a:pt x="288" y="13672"/>
                  </a:lnTo>
                  <a:cubicBezTo>
                    <a:pt x="35" y="13846"/>
                    <a:pt x="0" y="14203"/>
                    <a:pt x="209" y="14429"/>
                  </a:cubicBezTo>
                  <a:cubicBezTo>
                    <a:pt x="235" y="14451"/>
                    <a:pt x="2582" y="16972"/>
                    <a:pt x="4808" y="22711"/>
                  </a:cubicBezTo>
                  <a:cubicBezTo>
                    <a:pt x="6876" y="28046"/>
                    <a:pt x="9236" y="37290"/>
                    <a:pt x="8726" y="51032"/>
                  </a:cubicBezTo>
                  <a:cubicBezTo>
                    <a:pt x="8361" y="60873"/>
                    <a:pt x="8796" y="71864"/>
                    <a:pt x="9920" y="81195"/>
                  </a:cubicBezTo>
                  <a:cubicBezTo>
                    <a:pt x="11483" y="94176"/>
                    <a:pt x="13612" y="98391"/>
                    <a:pt x="14740" y="99745"/>
                  </a:cubicBezTo>
                  <a:cubicBezTo>
                    <a:pt x="14836" y="99858"/>
                    <a:pt x="14975" y="99924"/>
                    <a:pt x="15123" y="99924"/>
                  </a:cubicBezTo>
                  <a:lnTo>
                    <a:pt x="35972" y="99924"/>
                  </a:lnTo>
                  <a:cubicBezTo>
                    <a:pt x="36281" y="99919"/>
                    <a:pt x="36516" y="99641"/>
                    <a:pt x="36460" y="99336"/>
                  </a:cubicBezTo>
                  <a:cubicBezTo>
                    <a:pt x="36442" y="99236"/>
                    <a:pt x="34640" y="89264"/>
                    <a:pt x="32928" y="76636"/>
                  </a:cubicBezTo>
                  <a:cubicBezTo>
                    <a:pt x="31343" y="64993"/>
                    <a:pt x="29514" y="48646"/>
                    <a:pt x="29784" y="36902"/>
                  </a:cubicBezTo>
                  <a:cubicBezTo>
                    <a:pt x="29959" y="29095"/>
                    <a:pt x="29014" y="21632"/>
                    <a:pt x="26967" y="14717"/>
                  </a:cubicBezTo>
                  <a:cubicBezTo>
                    <a:pt x="25434" y="9535"/>
                    <a:pt x="23283" y="4667"/>
                    <a:pt x="20579" y="238"/>
                  </a:cubicBezTo>
                  <a:cubicBezTo>
                    <a:pt x="20486" y="85"/>
                    <a:pt x="20322" y="0"/>
                    <a:pt x="20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458225" y="2882250"/>
              <a:ext cx="548250" cy="339675"/>
            </a:xfrm>
            <a:custGeom>
              <a:avLst/>
              <a:gdLst/>
              <a:ahLst/>
              <a:cxnLst/>
              <a:rect l="l" t="t" r="r" b="b"/>
              <a:pathLst>
                <a:path w="21930" h="13587" extrusionOk="0">
                  <a:moveTo>
                    <a:pt x="19578" y="1"/>
                  </a:moveTo>
                  <a:lnTo>
                    <a:pt x="1" y="13586"/>
                  </a:lnTo>
                  <a:lnTo>
                    <a:pt x="2352" y="13586"/>
                  </a:lnTo>
                  <a:lnTo>
                    <a:pt x="219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441025" y="2869725"/>
              <a:ext cx="582650" cy="364725"/>
            </a:xfrm>
            <a:custGeom>
              <a:avLst/>
              <a:gdLst/>
              <a:ahLst/>
              <a:cxnLst/>
              <a:rect l="l" t="t" r="r" b="b"/>
              <a:pathLst>
                <a:path w="23306" h="14589" extrusionOk="0">
                  <a:moveTo>
                    <a:pt x="21019" y="1002"/>
                  </a:moveTo>
                  <a:lnTo>
                    <a:pt x="2883" y="13587"/>
                  </a:lnTo>
                  <a:lnTo>
                    <a:pt x="2287" y="13587"/>
                  </a:lnTo>
                  <a:lnTo>
                    <a:pt x="20423" y="1002"/>
                  </a:lnTo>
                  <a:close/>
                  <a:moveTo>
                    <a:pt x="20266" y="1"/>
                  </a:moveTo>
                  <a:cubicBezTo>
                    <a:pt x="20162" y="1"/>
                    <a:pt x="20066" y="31"/>
                    <a:pt x="19979" y="92"/>
                  </a:cubicBezTo>
                  <a:lnTo>
                    <a:pt x="401" y="13674"/>
                  </a:lnTo>
                  <a:cubicBezTo>
                    <a:pt x="1" y="13952"/>
                    <a:pt x="197" y="14588"/>
                    <a:pt x="689" y="14588"/>
                  </a:cubicBezTo>
                  <a:lnTo>
                    <a:pt x="3040" y="14588"/>
                  </a:lnTo>
                  <a:cubicBezTo>
                    <a:pt x="3140" y="14588"/>
                    <a:pt x="3240" y="14553"/>
                    <a:pt x="3323" y="14497"/>
                  </a:cubicBezTo>
                  <a:lnTo>
                    <a:pt x="22901" y="915"/>
                  </a:lnTo>
                  <a:cubicBezTo>
                    <a:pt x="23305" y="632"/>
                    <a:pt x="23105" y="1"/>
                    <a:pt x="22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2534;p34">
            <a:extLst>
              <a:ext uri="{FF2B5EF4-FFF2-40B4-BE49-F238E27FC236}">
                <a16:creationId xmlns:a16="http://schemas.microsoft.com/office/drawing/2014/main" id="{DFD01C7E-F55D-0978-0828-0559679F8C6B}"/>
              </a:ext>
            </a:extLst>
          </p:cNvPr>
          <p:cNvGrpSpPr/>
          <p:nvPr/>
        </p:nvGrpSpPr>
        <p:grpSpPr>
          <a:xfrm>
            <a:off x="5975671" y="1284408"/>
            <a:ext cx="2656273" cy="3336083"/>
            <a:chOff x="2830400" y="1863150"/>
            <a:chExt cx="2083025" cy="2616125"/>
          </a:xfrm>
        </p:grpSpPr>
        <p:sp>
          <p:nvSpPr>
            <p:cNvPr id="1206" name="Google Shape;2535;p34">
              <a:extLst>
                <a:ext uri="{FF2B5EF4-FFF2-40B4-BE49-F238E27FC236}">
                  <a16:creationId xmlns:a16="http://schemas.microsoft.com/office/drawing/2014/main" id="{6AC8D99F-5017-9D22-EC29-923BEA781F51}"/>
                </a:ext>
              </a:extLst>
            </p:cNvPr>
            <p:cNvSpPr/>
            <p:nvPr/>
          </p:nvSpPr>
          <p:spPr>
            <a:xfrm>
              <a:off x="4667525" y="3763400"/>
              <a:ext cx="23850" cy="43775"/>
            </a:xfrm>
            <a:custGeom>
              <a:avLst/>
              <a:gdLst/>
              <a:ahLst/>
              <a:cxnLst/>
              <a:rect l="l" t="t" r="r" b="b"/>
              <a:pathLst>
                <a:path w="954" h="1751" extrusionOk="0">
                  <a:moveTo>
                    <a:pt x="953" y="0"/>
                  </a:moveTo>
                  <a:lnTo>
                    <a:pt x="1" y="548"/>
                  </a:lnTo>
                  <a:lnTo>
                    <a:pt x="1" y="1750"/>
                  </a:lnTo>
                  <a:lnTo>
                    <a:pt x="953" y="1203"/>
                  </a:lnTo>
                  <a:lnTo>
                    <a:pt x="95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7" name="Google Shape;2536;p34">
              <a:extLst>
                <a:ext uri="{FF2B5EF4-FFF2-40B4-BE49-F238E27FC236}">
                  <a16:creationId xmlns:a16="http://schemas.microsoft.com/office/drawing/2014/main" id="{C64391B6-5BC9-B274-5E0A-FC5E5B32861A}"/>
                </a:ext>
              </a:extLst>
            </p:cNvPr>
            <p:cNvSpPr/>
            <p:nvPr/>
          </p:nvSpPr>
          <p:spPr>
            <a:xfrm>
              <a:off x="4667525" y="3763400"/>
              <a:ext cx="23850" cy="43775"/>
            </a:xfrm>
            <a:custGeom>
              <a:avLst/>
              <a:gdLst/>
              <a:ahLst/>
              <a:cxnLst/>
              <a:rect l="l" t="t" r="r" b="b"/>
              <a:pathLst>
                <a:path w="954" h="1751" fill="none" extrusionOk="0">
                  <a:moveTo>
                    <a:pt x="1" y="548"/>
                  </a:moveTo>
                  <a:lnTo>
                    <a:pt x="953" y="0"/>
                  </a:lnTo>
                  <a:lnTo>
                    <a:pt x="953" y="1203"/>
                  </a:lnTo>
                  <a:lnTo>
                    <a:pt x="1" y="1750"/>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8" name="Google Shape;2537;p34">
              <a:extLst>
                <a:ext uri="{FF2B5EF4-FFF2-40B4-BE49-F238E27FC236}">
                  <a16:creationId xmlns:a16="http://schemas.microsoft.com/office/drawing/2014/main" id="{C40268C2-ABEF-8A3C-196C-DEC3C498E766}"/>
                </a:ext>
              </a:extLst>
            </p:cNvPr>
            <p:cNvSpPr/>
            <p:nvPr/>
          </p:nvSpPr>
          <p:spPr>
            <a:xfrm>
              <a:off x="3569175" y="3129375"/>
              <a:ext cx="1122200" cy="647725"/>
            </a:xfrm>
            <a:custGeom>
              <a:avLst/>
              <a:gdLst/>
              <a:ahLst/>
              <a:cxnLst/>
              <a:rect l="l" t="t" r="r" b="b"/>
              <a:pathLst>
                <a:path w="44888" h="25909" extrusionOk="0">
                  <a:moveTo>
                    <a:pt x="953" y="1"/>
                  </a:moveTo>
                  <a:lnTo>
                    <a:pt x="1" y="549"/>
                  </a:lnTo>
                  <a:lnTo>
                    <a:pt x="43935" y="25909"/>
                  </a:lnTo>
                  <a:lnTo>
                    <a:pt x="44887" y="25361"/>
                  </a:lnTo>
                  <a:lnTo>
                    <a:pt x="95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9" name="Google Shape;2538;p34">
              <a:extLst>
                <a:ext uri="{FF2B5EF4-FFF2-40B4-BE49-F238E27FC236}">
                  <a16:creationId xmlns:a16="http://schemas.microsoft.com/office/drawing/2014/main" id="{A552D08D-DE00-24BA-683E-254C3A8097F0}"/>
                </a:ext>
              </a:extLst>
            </p:cNvPr>
            <p:cNvSpPr/>
            <p:nvPr/>
          </p:nvSpPr>
          <p:spPr>
            <a:xfrm>
              <a:off x="3569175" y="3129375"/>
              <a:ext cx="1122200" cy="647725"/>
            </a:xfrm>
            <a:custGeom>
              <a:avLst/>
              <a:gdLst/>
              <a:ahLst/>
              <a:cxnLst/>
              <a:rect l="l" t="t" r="r" b="b"/>
              <a:pathLst>
                <a:path w="44888" h="25909" fill="none" extrusionOk="0">
                  <a:moveTo>
                    <a:pt x="1" y="549"/>
                  </a:moveTo>
                  <a:lnTo>
                    <a:pt x="953" y="1"/>
                  </a:lnTo>
                  <a:lnTo>
                    <a:pt x="44887" y="25361"/>
                  </a:lnTo>
                  <a:lnTo>
                    <a:pt x="43935" y="25909"/>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0" name="Google Shape;2539;p34">
              <a:extLst>
                <a:ext uri="{FF2B5EF4-FFF2-40B4-BE49-F238E27FC236}">
                  <a16:creationId xmlns:a16="http://schemas.microsoft.com/office/drawing/2014/main" id="{CB5BBE08-E879-1E75-F215-0C3E4404141D}"/>
                </a:ext>
              </a:extLst>
            </p:cNvPr>
            <p:cNvSpPr/>
            <p:nvPr/>
          </p:nvSpPr>
          <p:spPr>
            <a:xfrm>
              <a:off x="3568875" y="3143075"/>
              <a:ext cx="1098675" cy="664100"/>
            </a:xfrm>
            <a:custGeom>
              <a:avLst/>
              <a:gdLst/>
              <a:ahLst/>
              <a:cxnLst/>
              <a:rect l="l" t="t" r="r" b="b"/>
              <a:pathLst>
                <a:path w="43947" h="26564" extrusionOk="0">
                  <a:moveTo>
                    <a:pt x="13" y="1"/>
                  </a:moveTo>
                  <a:lnTo>
                    <a:pt x="1" y="1191"/>
                  </a:lnTo>
                  <a:lnTo>
                    <a:pt x="43947" y="26563"/>
                  </a:lnTo>
                  <a:lnTo>
                    <a:pt x="43947" y="25361"/>
                  </a:lnTo>
                  <a:lnTo>
                    <a:pt x="1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1" name="Google Shape;2540;p34">
              <a:extLst>
                <a:ext uri="{FF2B5EF4-FFF2-40B4-BE49-F238E27FC236}">
                  <a16:creationId xmlns:a16="http://schemas.microsoft.com/office/drawing/2014/main" id="{3E3B3F8B-F98B-877B-6E0E-B294D43629F6}"/>
                </a:ext>
              </a:extLst>
            </p:cNvPr>
            <p:cNvSpPr/>
            <p:nvPr/>
          </p:nvSpPr>
          <p:spPr>
            <a:xfrm>
              <a:off x="3568875" y="3143075"/>
              <a:ext cx="1098675" cy="664100"/>
            </a:xfrm>
            <a:custGeom>
              <a:avLst/>
              <a:gdLst/>
              <a:ahLst/>
              <a:cxnLst/>
              <a:rect l="l" t="t" r="r" b="b"/>
              <a:pathLst>
                <a:path w="43947" h="26564" fill="none" extrusionOk="0">
                  <a:moveTo>
                    <a:pt x="43947" y="25361"/>
                  </a:moveTo>
                  <a:lnTo>
                    <a:pt x="43947" y="26563"/>
                  </a:lnTo>
                  <a:lnTo>
                    <a:pt x="1" y="1191"/>
                  </a:lnTo>
                  <a:lnTo>
                    <a:pt x="13" y="1"/>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2" name="Google Shape;2541;p34">
              <a:extLst>
                <a:ext uri="{FF2B5EF4-FFF2-40B4-BE49-F238E27FC236}">
                  <a16:creationId xmlns:a16="http://schemas.microsoft.com/office/drawing/2014/main" id="{B6C79542-197B-1063-1F4E-5C0AB1C636C4}"/>
                </a:ext>
              </a:extLst>
            </p:cNvPr>
            <p:cNvSpPr/>
            <p:nvPr/>
          </p:nvSpPr>
          <p:spPr>
            <a:xfrm>
              <a:off x="2830400" y="3170100"/>
              <a:ext cx="1829425" cy="1053925"/>
            </a:xfrm>
            <a:custGeom>
              <a:avLst/>
              <a:gdLst/>
              <a:ahLst/>
              <a:cxnLst/>
              <a:rect l="l" t="t" r="r" b="b"/>
              <a:pathLst>
                <a:path w="73177" h="42157" extrusionOk="0">
                  <a:moveTo>
                    <a:pt x="29891" y="0"/>
                  </a:moveTo>
                  <a:cubicBezTo>
                    <a:pt x="29367" y="0"/>
                    <a:pt x="28843" y="116"/>
                    <a:pt x="28445" y="348"/>
                  </a:cubicBezTo>
                  <a:lnTo>
                    <a:pt x="786" y="16422"/>
                  </a:lnTo>
                  <a:cubicBezTo>
                    <a:pt x="1" y="16886"/>
                    <a:pt x="1" y="17648"/>
                    <a:pt x="798" y="18100"/>
                  </a:cubicBezTo>
                  <a:lnTo>
                    <a:pt x="41839" y="41818"/>
                  </a:lnTo>
                  <a:cubicBezTo>
                    <a:pt x="42238" y="42044"/>
                    <a:pt x="42762" y="42157"/>
                    <a:pt x="43286" y="42157"/>
                  </a:cubicBezTo>
                  <a:cubicBezTo>
                    <a:pt x="43810" y="42157"/>
                    <a:pt x="44333" y="42044"/>
                    <a:pt x="44732" y="41818"/>
                  </a:cubicBezTo>
                  <a:lnTo>
                    <a:pt x="72391" y="25744"/>
                  </a:lnTo>
                  <a:cubicBezTo>
                    <a:pt x="73176" y="25280"/>
                    <a:pt x="73176" y="24518"/>
                    <a:pt x="72379" y="24054"/>
                  </a:cubicBezTo>
                  <a:lnTo>
                    <a:pt x="31338" y="348"/>
                  </a:lnTo>
                  <a:cubicBezTo>
                    <a:pt x="30939" y="116"/>
                    <a:pt x="30415" y="0"/>
                    <a:pt x="2989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3" name="Google Shape;2542;p34">
              <a:extLst>
                <a:ext uri="{FF2B5EF4-FFF2-40B4-BE49-F238E27FC236}">
                  <a16:creationId xmlns:a16="http://schemas.microsoft.com/office/drawing/2014/main" id="{C53497F6-DE10-93A6-2099-054F942B4C79}"/>
                </a:ext>
              </a:extLst>
            </p:cNvPr>
            <p:cNvSpPr/>
            <p:nvPr/>
          </p:nvSpPr>
          <p:spPr>
            <a:xfrm>
              <a:off x="2830400" y="3167175"/>
              <a:ext cx="1829425" cy="1059700"/>
            </a:xfrm>
            <a:custGeom>
              <a:avLst/>
              <a:gdLst/>
              <a:ahLst/>
              <a:cxnLst/>
              <a:rect l="l" t="t" r="r" b="b"/>
              <a:pathLst>
                <a:path w="73177" h="42388" fill="none" extrusionOk="0">
                  <a:moveTo>
                    <a:pt x="72391" y="25861"/>
                  </a:moveTo>
                  <a:lnTo>
                    <a:pt x="44732" y="41935"/>
                  </a:lnTo>
                  <a:cubicBezTo>
                    <a:pt x="43935" y="42387"/>
                    <a:pt x="42637" y="42387"/>
                    <a:pt x="41839" y="41935"/>
                  </a:cubicBezTo>
                  <a:lnTo>
                    <a:pt x="798" y="18217"/>
                  </a:lnTo>
                  <a:cubicBezTo>
                    <a:pt x="1" y="17765"/>
                    <a:pt x="1" y="17003"/>
                    <a:pt x="786" y="16539"/>
                  </a:cubicBezTo>
                  <a:lnTo>
                    <a:pt x="28445" y="465"/>
                  </a:lnTo>
                  <a:cubicBezTo>
                    <a:pt x="29242" y="1"/>
                    <a:pt x="30540" y="1"/>
                    <a:pt x="31338" y="465"/>
                  </a:cubicBezTo>
                  <a:lnTo>
                    <a:pt x="72379" y="24171"/>
                  </a:lnTo>
                  <a:cubicBezTo>
                    <a:pt x="73176" y="24635"/>
                    <a:pt x="73176" y="25397"/>
                    <a:pt x="72391" y="2586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4" name="Google Shape;2543;p34">
              <a:extLst>
                <a:ext uri="{FF2B5EF4-FFF2-40B4-BE49-F238E27FC236}">
                  <a16:creationId xmlns:a16="http://schemas.microsoft.com/office/drawing/2014/main" id="{343EB802-0420-5701-91B3-4C3A6C90D9D7}"/>
                </a:ext>
              </a:extLst>
            </p:cNvPr>
            <p:cNvSpPr/>
            <p:nvPr/>
          </p:nvSpPr>
          <p:spPr>
            <a:xfrm>
              <a:off x="3258125" y="3661375"/>
              <a:ext cx="539675" cy="307050"/>
            </a:xfrm>
            <a:custGeom>
              <a:avLst/>
              <a:gdLst/>
              <a:ahLst/>
              <a:cxnLst/>
              <a:rect l="l" t="t" r="r" b="b"/>
              <a:pathLst>
                <a:path w="21587" h="12282" extrusionOk="0">
                  <a:moveTo>
                    <a:pt x="7572" y="0"/>
                  </a:moveTo>
                  <a:cubicBezTo>
                    <a:pt x="7118" y="0"/>
                    <a:pt x="6662" y="98"/>
                    <a:pt x="6311" y="295"/>
                  </a:cubicBezTo>
                  <a:lnTo>
                    <a:pt x="691" y="3557"/>
                  </a:lnTo>
                  <a:cubicBezTo>
                    <a:pt x="1" y="3962"/>
                    <a:pt x="1" y="4617"/>
                    <a:pt x="703" y="5022"/>
                  </a:cubicBezTo>
                  <a:lnTo>
                    <a:pt x="12764" y="11987"/>
                  </a:lnTo>
                  <a:cubicBezTo>
                    <a:pt x="13110" y="12183"/>
                    <a:pt x="13562" y="12282"/>
                    <a:pt x="14016" y="12282"/>
                  </a:cubicBezTo>
                  <a:cubicBezTo>
                    <a:pt x="14470" y="12282"/>
                    <a:pt x="14925" y="12183"/>
                    <a:pt x="15277" y="11987"/>
                  </a:cubicBezTo>
                  <a:lnTo>
                    <a:pt x="20896" y="8725"/>
                  </a:lnTo>
                  <a:cubicBezTo>
                    <a:pt x="21587" y="8320"/>
                    <a:pt x="21587" y="7665"/>
                    <a:pt x="20884" y="7260"/>
                  </a:cubicBezTo>
                  <a:lnTo>
                    <a:pt x="8823" y="295"/>
                  </a:lnTo>
                  <a:cubicBezTo>
                    <a:pt x="8478" y="98"/>
                    <a:pt x="8026" y="0"/>
                    <a:pt x="757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5" name="Google Shape;2544;p34">
              <a:extLst>
                <a:ext uri="{FF2B5EF4-FFF2-40B4-BE49-F238E27FC236}">
                  <a16:creationId xmlns:a16="http://schemas.microsoft.com/office/drawing/2014/main" id="{8F1724A8-CB38-4EB0-DB43-94481EAFBA5F}"/>
                </a:ext>
              </a:extLst>
            </p:cNvPr>
            <p:cNvSpPr/>
            <p:nvPr/>
          </p:nvSpPr>
          <p:spPr>
            <a:xfrm>
              <a:off x="3258125" y="3658925"/>
              <a:ext cx="539675" cy="311950"/>
            </a:xfrm>
            <a:custGeom>
              <a:avLst/>
              <a:gdLst/>
              <a:ahLst/>
              <a:cxnLst/>
              <a:rect l="l" t="t" r="r" b="b"/>
              <a:pathLst>
                <a:path w="21587" h="12478" fill="none" extrusionOk="0">
                  <a:moveTo>
                    <a:pt x="20884" y="7358"/>
                  </a:moveTo>
                  <a:cubicBezTo>
                    <a:pt x="21587" y="7763"/>
                    <a:pt x="21587" y="8418"/>
                    <a:pt x="20896" y="8823"/>
                  </a:cubicBezTo>
                  <a:lnTo>
                    <a:pt x="15277" y="12085"/>
                  </a:lnTo>
                  <a:cubicBezTo>
                    <a:pt x="14574" y="12478"/>
                    <a:pt x="13455" y="12478"/>
                    <a:pt x="12764" y="12085"/>
                  </a:cubicBezTo>
                  <a:lnTo>
                    <a:pt x="703" y="5120"/>
                  </a:lnTo>
                  <a:cubicBezTo>
                    <a:pt x="1" y="4715"/>
                    <a:pt x="1" y="4060"/>
                    <a:pt x="691" y="3655"/>
                  </a:cubicBezTo>
                  <a:lnTo>
                    <a:pt x="6311" y="393"/>
                  </a:lnTo>
                  <a:cubicBezTo>
                    <a:pt x="7014" y="0"/>
                    <a:pt x="8133" y="0"/>
                    <a:pt x="8823" y="39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6" name="Google Shape;2545;p34">
              <a:extLst>
                <a:ext uri="{FF2B5EF4-FFF2-40B4-BE49-F238E27FC236}">
                  <a16:creationId xmlns:a16="http://schemas.microsoft.com/office/drawing/2014/main" id="{39F8219A-D613-0E33-76E5-D9043502CECD}"/>
                </a:ext>
              </a:extLst>
            </p:cNvPr>
            <p:cNvSpPr/>
            <p:nvPr/>
          </p:nvSpPr>
          <p:spPr>
            <a:xfrm>
              <a:off x="2835175" y="3601775"/>
              <a:ext cx="1819875" cy="677325"/>
            </a:xfrm>
            <a:custGeom>
              <a:avLst/>
              <a:gdLst/>
              <a:ahLst/>
              <a:cxnLst/>
              <a:rect l="l" t="t" r="r" b="b"/>
              <a:pathLst>
                <a:path w="72795" h="27093" extrusionOk="0">
                  <a:moveTo>
                    <a:pt x="0" y="0"/>
                  </a:moveTo>
                  <a:lnTo>
                    <a:pt x="0" y="2203"/>
                  </a:lnTo>
                  <a:cubicBezTo>
                    <a:pt x="0" y="2524"/>
                    <a:pt x="214" y="2822"/>
                    <a:pt x="607" y="3060"/>
                  </a:cubicBezTo>
                  <a:lnTo>
                    <a:pt x="41648" y="26753"/>
                  </a:lnTo>
                  <a:cubicBezTo>
                    <a:pt x="42047" y="26980"/>
                    <a:pt x="42571" y="27093"/>
                    <a:pt x="43095" y="27093"/>
                  </a:cubicBezTo>
                  <a:cubicBezTo>
                    <a:pt x="43619" y="27093"/>
                    <a:pt x="44142" y="26980"/>
                    <a:pt x="44541" y="26753"/>
                  </a:cubicBezTo>
                  <a:lnTo>
                    <a:pt x="72200" y="10680"/>
                  </a:lnTo>
                  <a:cubicBezTo>
                    <a:pt x="72604" y="10454"/>
                    <a:pt x="72795" y="10132"/>
                    <a:pt x="72795" y="9835"/>
                  </a:cubicBezTo>
                  <a:lnTo>
                    <a:pt x="72795" y="7644"/>
                  </a:lnTo>
                  <a:cubicBezTo>
                    <a:pt x="72795" y="7941"/>
                    <a:pt x="72581" y="8239"/>
                    <a:pt x="72200" y="8477"/>
                  </a:cubicBezTo>
                  <a:lnTo>
                    <a:pt x="44541" y="24551"/>
                  </a:lnTo>
                  <a:cubicBezTo>
                    <a:pt x="44142" y="24777"/>
                    <a:pt x="43619" y="24890"/>
                    <a:pt x="43095" y="24890"/>
                  </a:cubicBezTo>
                  <a:cubicBezTo>
                    <a:pt x="42571" y="24890"/>
                    <a:pt x="42047" y="24777"/>
                    <a:pt x="41648" y="24551"/>
                  </a:cubicBezTo>
                  <a:lnTo>
                    <a:pt x="607" y="857"/>
                  </a:lnTo>
                  <a:cubicBezTo>
                    <a:pt x="214" y="619"/>
                    <a:pt x="0" y="298"/>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7" name="Google Shape;2546;p34">
              <a:extLst>
                <a:ext uri="{FF2B5EF4-FFF2-40B4-BE49-F238E27FC236}">
                  <a16:creationId xmlns:a16="http://schemas.microsoft.com/office/drawing/2014/main" id="{C7260F19-2F89-180F-5488-0F58416638F0}"/>
                </a:ext>
              </a:extLst>
            </p:cNvPr>
            <p:cNvSpPr/>
            <p:nvPr/>
          </p:nvSpPr>
          <p:spPr>
            <a:xfrm>
              <a:off x="2835175" y="3601775"/>
              <a:ext cx="1819875" cy="680150"/>
            </a:xfrm>
            <a:custGeom>
              <a:avLst/>
              <a:gdLst/>
              <a:ahLst/>
              <a:cxnLst/>
              <a:rect l="l" t="t" r="r" b="b"/>
              <a:pathLst>
                <a:path w="72795" h="27206" fill="none" extrusionOk="0">
                  <a:moveTo>
                    <a:pt x="72795" y="7644"/>
                  </a:moveTo>
                  <a:lnTo>
                    <a:pt x="72795" y="9835"/>
                  </a:lnTo>
                  <a:cubicBezTo>
                    <a:pt x="72795" y="10132"/>
                    <a:pt x="72604" y="10454"/>
                    <a:pt x="72200" y="10680"/>
                  </a:cubicBezTo>
                  <a:lnTo>
                    <a:pt x="44541" y="26753"/>
                  </a:lnTo>
                  <a:cubicBezTo>
                    <a:pt x="43744" y="27206"/>
                    <a:pt x="42446" y="27206"/>
                    <a:pt x="41648" y="26753"/>
                  </a:cubicBezTo>
                  <a:lnTo>
                    <a:pt x="607" y="3060"/>
                  </a:lnTo>
                  <a:cubicBezTo>
                    <a:pt x="214" y="2822"/>
                    <a:pt x="0" y="2524"/>
                    <a:pt x="0" y="2203"/>
                  </a:cubicBezTo>
                  <a:lnTo>
                    <a:pt x="0" y="0"/>
                  </a:lnTo>
                  <a:cubicBezTo>
                    <a:pt x="0" y="298"/>
                    <a:pt x="214" y="619"/>
                    <a:pt x="607" y="857"/>
                  </a:cubicBezTo>
                  <a:lnTo>
                    <a:pt x="41648" y="24551"/>
                  </a:lnTo>
                  <a:cubicBezTo>
                    <a:pt x="42446" y="25003"/>
                    <a:pt x="43744" y="25003"/>
                    <a:pt x="44541" y="24551"/>
                  </a:cubicBezTo>
                  <a:lnTo>
                    <a:pt x="72200" y="8477"/>
                  </a:lnTo>
                  <a:cubicBezTo>
                    <a:pt x="72581" y="8239"/>
                    <a:pt x="72795" y="7941"/>
                    <a:pt x="72795" y="764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8" name="Google Shape;2547;p34">
              <a:extLst>
                <a:ext uri="{FF2B5EF4-FFF2-40B4-BE49-F238E27FC236}">
                  <a16:creationId xmlns:a16="http://schemas.microsoft.com/office/drawing/2014/main" id="{C282D855-A2AB-6779-EDA7-DFDD13216FE4}"/>
                </a:ext>
              </a:extLst>
            </p:cNvPr>
            <p:cNvSpPr/>
            <p:nvPr/>
          </p:nvSpPr>
          <p:spPr>
            <a:xfrm>
              <a:off x="3505200" y="3204625"/>
              <a:ext cx="90500" cy="50700"/>
            </a:xfrm>
            <a:custGeom>
              <a:avLst/>
              <a:gdLst/>
              <a:ahLst/>
              <a:cxnLst/>
              <a:rect l="l" t="t" r="r" b="b"/>
              <a:pathLst>
                <a:path w="3620" h="2028" extrusionOk="0">
                  <a:moveTo>
                    <a:pt x="1459" y="0"/>
                  </a:moveTo>
                  <a:cubicBezTo>
                    <a:pt x="1354" y="0"/>
                    <a:pt x="1250" y="21"/>
                    <a:pt x="1167" y="63"/>
                  </a:cubicBezTo>
                  <a:lnTo>
                    <a:pt x="167" y="646"/>
                  </a:lnTo>
                  <a:cubicBezTo>
                    <a:pt x="0" y="741"/>
                    <a:pt x="0" y="884"/>
                    <a:pt x="167" y="979"/>
                  </a:cubicBezTo>
                  <a:lnTo>
                    <a:pt x="1881" y="1956"/>
                  </a:lnTo>
                  <a:cubicBezTo>
                    <a:pt x="1965" y="2003"/>
                    <a:pt x="2069" y="2027"/>
                    <a:pt x="2171" y="2027"/>
                  </a:cubicBezTo>
                  <a:cubicBezTo>
                    <a:pt x="2274" y="2027"/>
                    <a:pt x="2375" y="2003"/>
                    <a:pt x="2453" y="1956"/>
                  </a:cubicBezTo>
                  <a:lnTo>
                    <a:pt x="3453" y="1384"/>
                  </a:lnTo>
                  <a:cubicBezTo>
                    <a:pt x="3620" y="1289"/>
                    <a:pt x="3620" y="1146"/>
                    <a:pt x="3453" y="1051"/>
                  </a:cubicBezTo>
                  <a:lnTo>
                    <a:pt x="1750" y="63"/>
                  </a:lnTo>
                  <a:cubicBezTo>
                    <a:pt x="1667" y="21"/>
                    <a:pt x="1563" y="0"/>
                    <a:pt x="145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9" name="Google Shape;2548;p34">
              <a:extLst>
                <a:ext uri="{FF2B5EF4-FFF2-40B4-BE49-F238E27FC236}">
                  <a16:creationId xmlns:a16="http://schemas.microsoft.com/office/drawing/2014/main" id="{453B8DF9-FD1B-1CDC-2405-06B68F5C25CC}"/>
                </a:ext>
              </a:extLst>
            </p:cNvPr>
            <p:cNvSpPr/>
            <p:nvPr/>
          </p:nvSpPr>
          <p:spPr>
            <a:xfrm>
              <a:off x="3505200" y="3204100"/>
              <a:ext cx="90500" cy="51800"/>
            </a:xfrm>
            <a:custGeom>
              <a:avLst/>
              <a:gdLst/>
              <a:ahLst/>
              <a:cxnLst/>
              <a:rect l="l" t="t" r="r" b="b"/>
              <a:pathLst>
                <a:path w="3620" h="2072" fill="none" extrusionOk="0">
                  <a:moveTo>
                    <a:pt x="3453" y="1072"/>
                  </a:moveTo>
                  <a:cubicBezTo>
                    <a:pt x="3620" y="1167"/>
                    <a:pt x="3620" y="1310"/>
                    <a:pt x="3453" y="1405"/>
                  </a:cubicBezTo>
                  <a:lnTo>
                    <a:pt x="2453" y="1977"/>
                  </a:lnTo>
                  <a:cubicBezTo>
                    <a:pt x="2298" y="2072"/>
                    <a:pt x="2048" y="2072"/>
                    <a:pt x="1881" y="1977"/>
                  </a:cubicBezTo>
                  <a:lnTo>
                    <a:pt x="167" y="1000"/>
                  </a:lnTo>
                  <a:cubicBezTo>
                    <a:pt x="0" y="905"/>
                    <a:pt x="0" y="762"/>
                    <a:pt x="167" y="667"/>
                  </a:cubicBezTo>
                  <a:lnTo>
                    <a:pt x="1167" y="84"/>
                  </a:lnTo>
                  <a:cubicBezTo>
                    <a:pt x="1334" y="0"/>
                    <a:pt x="1584" y="0"/>
                    <a:pt x="1750"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0" name="Google Shape;2549;p34">
              <a:extLst>
                <a:ext uri="{FF2B5EF4-FFF2-40B4-BE49-F238E27FC236}">
                  <a16:creationId xmlns:a16="http://schemas.microsoft.com/office/drawing/2014/main" id="{9A448296-1E38-5202-0459-514C2289B46F}"/>
                </a:ext>
              </a:extLst>
            </p:cNvPr>
            <p:cNvSpPr/>
            <p:nvPr/>
          </p:nvSpPr>
          <p:spPr>
            <a:xfrm>
              <a:off x="3428400" y="3239225"/>
              <a:ext cx="107775" cy="60750"/>
            </a:xfrm>
            <a:custGeom>
              <a:avLst/>
              <a:gdLst/>
              <a:ahLst/>
              <a:cxnLst/>
              <a:rect l="l" t="t" r="r" b="b"/>
              <a:pathLst>
                <a:path w="4311" h="2430" extrusionOk="0">
                  <a:moveTo>
                    <a:pt x="2149" y="0"/>
                  </a:moveTo>
                  <a:cubicBezTo>
                    <a:pt x="2045" y="0"/>
                    <a:pt x="1941" y="24"/>
                    <a:pt x="1858" y="72"/>
                  </a:cubicBezTo>
                  <a:lnTo>
                    <a:pt x="155" y="1048"/>
                  </a:lnTo>
                  <a:cubicBezTo>
                    <a:pt x="0" y="1143"/>
                    <a:pt x="0" y="1286"/>
                    <a:pt x="155" y="1381"/>
                  </a:cubicBezTo>
                  <a:lnTo>
                    <a:pt x="1869" y="2358"/>
                  </a:lnTo>
                  <a:cubicBezTo>
                    <a:pt x="1953" y="2405"/>
                    <a:pt x="2057" y="2429"/>
                    <a:pt x="2161" y="2429"/>
                  </a:cubicBezTo>
                  <a:cubicBezTo>
                    <a:pt x="2265" y="2429"/>
                    <a:pt x="2370" y="2405"/>
                    <a:pt x="2453" y="2358"/>
                  </a:cubicBezTo>
                  <a:lnTo>
                    <a:pt x="4144" y="1381"/>
                  </a:lnTo>
                  <a:cubicBezTo>
                    <a:pt x="4310" y="1286"/>
                    <a:pt x="4310" y="1143"/>
                    <a:pt x="4144" y="1048"/>
                  </a:cubicBezTo>
                  <a:lnTo>
                    <a:pt x="2441" y="72"/>
                  </a:lnTo>
                  <a:cubicBezTo>
                    <a:pt x="2358" y="24"/>
                    <a:pt x="2253" y="0"/>
                    <a:pt x="214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1" name="Google Shape;2550;p34">
              <a:extLst>
                <a:ext uri="{FF2B5EF4-FFF2-40B4-BE49-F238E27FC236}">
                  <a16:creationId xmlns:a16="http://schemas.microsoft.com/office/drawing/2014/main" id="{285F1671-3BDE-DE7E-2646-22D69AF345FE}"/>
                </a:ext>
              </a:extLst>
            </p:cNvPr>
            <p:cNvSpPr/>
            <p:nvPr/>
          </p:nvSpPr>
          <p:spPr>
            <a:xfrm>
              <a:off x="3428400" y="3238625"/>
              <a:ext cx="107775" cy="61925"/>
            </a:xfrm>
            <a:custGeom>
              <a:avLst/>
              <a:gdLst/>
              <a:ahLst/>
              <a:cxnLst/>
              <a:rect l="l" t="t" r="r" b="b"/>
              <a:pathLst>
                <a:path w="4311" h="2477" fill="none" extrusionOk="0">
                  <a:moveTo>
                    <a:pt x="4144" y="1072"/>
                  </a:moveTo>
                  <a:cubicBezTo>
                    <a:pt x="4310" y="1167"/>
                    <a:pt x="4310" y="1310"/>
                    <a:pt x="4144" y="1405"/>
                  </a:cubicBezTo>
                  <a:lnTo>
                    <a:pt x="2453" y="2382"/>
                  </a:lnTo>
                  <a:cubicBezTo>
                    <a:pt x="2286" y="2477"/>
                    <a:pt x="2036" y="2477"/>
                    <a:pt x="1869" y="2382"/>
                  </a:cubicBezTo>
                  <a:lnTo>
                    <a:pt x="155" y="1405"/>
                  </a:lnTo>
                  <a:cubicBezTo>
                    <a:pt x="0" y="1310"/>
                    <a:pt x="0" y="1167"/>
                    <a:pt x="155" y="1072"/>
                  </a:cubicBezTo>
                  <a:lnTo>
                    <a:pt x="1858" y="96"/>
                  </a:lnTo>
                  <a:cubicBezTo>
                    <a:pt x="2024" y="0"/>
                    <a:pt x="2274"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2" name="Google Shape;2551;p34">
              <a:extLst>
                <a:ext uri="{FF2B5EF4-FFF2-40B4-BE49-F238E27FC236}">
                  <a16:creationId xmlns:a16="http://schemas.microsoft.com/office/drawing/2014/main" id="{092FED9E-5234-2254-9012-601946A23D81}"/>
                </a:ext>
              </a:extLst>
            </p:cNvPr>
            <p:cNvSpPr/>
            <p:nvPr/>
          </p:nvSpPr>
          <p:spPr>
            <a:xfrm>
              <a:off x="3494175" y="3277550"/>
              <a:ext cx="107775" cy="60800"/>
            </a:xfrm>
            <a:custGeom>
              <a:avLst/>
              <a:gdLst/>
              <a:ahLst/>
              <a:cxnLst/>
              <a:rect l="l" t="t" r="r" b="b"/>
              <a:pathLst>
                <a:path w="4311" h="2432" extrusionOk="0">
                  <a:moveTo>
                    <a:pt x="2150" y="0"/>
                  </a:moveTo>
                  <a:cubicBezTo>
                    <a:pt x="2045" y="0"/>
                    <a:pt x="1941" y="21"/>
                    <a:pt x="1858" y="63"/>
                  </a:cubicBezTo>
                  <a:lnTo>
                    <a:pt x="167" y="1051"/>
                  </a:lnTo>
                  <a:cubicBezTo>
                    <a:pt x="0" y="1146"/>
                    <a:pt x="0" y="1289"/>
                    <a:pt x="167" y="1384"/>
                  </a:cubicBezTo>
                  <a:lnTo>
                    <a:pt x="1870" y="2361"/>
                  </a:lnTo>
                  <a:cubicBezTo>
                    <a:pt x="1953" y="2408"/>
                    <a:pt x="2057" y="2432"/>
                    <a:pt x="2161" y="2432"/>
                  </a:cubicBezTo>
                  <a:cubicBezTo>
                    <a:pt x="2266" y="2432"/>
                    <a:pt x="2370" y="2408"/>
                    <a:pt x="2453" y="2361"/>
                  </a:cubicBezTo>
                  <a:lnTo>
                    <a:pt x="4156" y="1384"/>
                  </a:lnTo>
                  <a:cubicBezTo>
                    <a:pt x="4311" y="1289"/>
                    <a:pt x="4311" y="1146"/>
                    <a:pt x="4156" y="1051"/>
                  </a:cubicBezTo>
                  <a:lnTo>
                    <a:pt x="2441" y="63"/>
                  </a:lnTo>
                  <a:cubicBezTo>
                    <a:pt x="2358" y="21"/>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3" name="Google Shape;2552;p34">
              <a:extLst>
                <a:ext uri="{FF2B5EF4-FFF2-40B4-BE49-F238E27FC236}">
                  <a16:creationId xmlns:a16="http://schemas.microsoft.com/office/drawing/2014/main" id="{0866344F-0A8F-2A9B-AB88-D9ABF00C1239}"/>
                </a:ext>
              </a:extLst>
            </p:cNvPr>
            <p:cNvSpPr/>
            <p:nvPr/>
          </p:nvSpPr>
          <p:spPr>
            <a:xfrm>
              <a:off x="3494175" y="3277025"/>
              <a:ext cx="107775" cy="61925"/>
            </a:xfrm>
            <a:custGeom>
              <a:avLst/>
              <a:gdLst/>
              <a:ahLst/>
              <a:cxnLst/>
              <a:rect l="l" t="t" r="r" b="b"/>
              <a:pathLst>
                <a:path w="4311" h="2477" fill="none" extrusionOk="0">
                  <a:moveTo>
                    <a:pt x="4156" y="1072"/>
                  </a:moveTo>
                  <a:cubicBezTo>
                    <a:pt x="4311" y="1167"/>
                    <a:pt x="4311" y="1310"/>
                    <a:pt x="4156" y="1405"/>
                  </a:cubicBezTo>
                  <a:lnTo>
                    <a:pt x="2453" y="2382"/>
                  </a:lnTo>
                  <a:cubicBezTo>
                    <a:pt x="2286" y="2477"/>
                    <a:pt x="2036" y="2477"/>
                    <a:pt x="1870" y="2382"/>
                  </a:cubicBezTo>
                  <a:lnTo>
                    <a:pt x="167" y="1405"/>
                  </a:lnTo>
                  <a:cubicBezTo>
                    <a:pt x="0" y="1310"/>
                    <a:pt x="0" y="1167"/>
                    <a:pt x="167" y="1072"/>
                  </a:cubicBezTo>
                  <a:lnTo>
                    <a:pt x="1858" y="84"/>
                  </a:lnTo>
                  <a:cubicBezTo>
                    <a:pt x="2025" y="0"/>
                    <a:pt x="2275" y="0"/>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4" name="Google Shape;2553;p34">
              <a:extLst>
                <a:ext uri="{FF2B5EF4-FFF2-40B4-BE49-F238E27FC236}">
                  <a16:creationId xmlns:a16="http://schemas.microsoft.com/office/drawing/2014/main" id="{9AA21194-40BF-F98C-495B-9E459ACBA4E2}"/>
                </a:ext>
              </a:extLst>
            </p:cNvPr>
            <p:cNvSpPr/>
            <p:nvPr/>
          </p:nvSpPr>
          <p:spPr>
            <a:xfrm>
              <a:off x="3632875" y="3278425"/>
              <a:ext cx="90525" cy="50475"/>
            </a:xfrm>
            <a:custGeom>
              <a:avLst/>
              <a:gdLst/>
              <a:ahLst/>
              <a:cxnLst/>
              <a:rect l="l" t="t" r="r" b="b"/>
              <a:pathLst>
                <a:path w="3621" h="2019" extrusionOk="0">
                  <a:moveTo>
                    <a:pt x="1453" y="1"/>
                  </a:moveTo>
                  <a:cubicBezTo>
                    <a:pt x="1349" y="1"/>
                    <a:pt x="1245" y="22"/>
                    <a:pt x="1168" y="63"/>
                  </a:cubicBezTo>
                  <a:lnTo>
                    <a:pt x="167" y="647"/>
                  </a:lnTo>
                  <a:cubicBezTo>
                    <a:pt x="1" y="730"/>
                    <a:pt x="1" y="885"/>
                    <a:pt x="167" y="968"/>
                  </a:cubicBezTo>
                  <a:lnTo>
                    <a:pt x="1882" y="1956"/>
                  </a:lnTo>
                  <a:cubicBezTo>
                    <a:pt x="1959" y="1998"/>
                    <a:pt x="2064" y="2019"/>
                    <a:pt x="2168" y="2019"/>
                  </a:cubicBezTo>
                  <a:cubicBezTo>
                    <a:pt x="2272" y="2019"/>
                    <a:pt x="2376" y="1998"/>
                    <a:pt x="2453" y="1956"/>
                  </a:cubicBezTo>
                  <a:lnTo>
                    <a:pt x="3454" y="1373"/>
                  </a:lnTo>
                  <a:cubicBezTo>
                    <a:pt x="3620" y="1290"/>
                    <a:pt x="3620" y="1135"/>
                    <a:pt x="3454" y="1052"/>
                  </a:cubicBezTo>
                  <a:lnTo>
                    <a:pt x="1739" y="63"/>
                  </a:lnTo>
                  <a:cubicBezTo>
                    <a:pt x="1662" y="22"/>
                    <a:pt x="1558" y="1"/>
                    <a:pt x="145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5" name="Google Shape;2554;p34">
              <a:extLst>
                <a:ext uri="{FF2B5EF4-FFF2-40B4-BE49-F238E27FC236}">
                  <a16:creationId xmlns:a16="http://schemas.microsoft.com/office/drawing/2014/main" id="{903CC649-C2FC-5EF1-C0B0-0AE8E78B1F4B}"/>
                </a:ext>
              </a:extLst>
            </p:cNvPr>
            <p:cNvSpPr/>
            <p:nvPr/>
          </p:nvSpPr>
          <p:spPr>
            <a:xfrm>
              <a:off x="3632875" y="3277925"/>
              <a:ext cx="90525" cy="51500"/>
            </a:xfrm>
            <a:custGeom>
              <a:avLst/>
              <a:gdLst/>
              <a:ahLst/>
              <a:cxnLst/>
              <a:rect l="l" t="t" r="r" b="b"/>
              <a:pathLst>
                <a:path w="3621" h="2060" fill="none" extrusionOk="0">
                  <a:moveTo>
                    <a:pt x="3454" y="1072"/>
                  </a:moveTo>
                  <a:cubicBezTo>
                    <a:pt x="3620" y="1155"/>
                    <a:pt x="3620" y="1310"/>
                    <a:pt x="3454" y="1393"/>
                  </a:cubicBezTo>
                  <a:lnTo>
                    <a:pt x="2453" y="1976"/>
                  </a:lnTo>
                  <a:cubicBezTo>
                    <a:pt x="2299" y="2060"/>
                    <a:pt x="2037" y="2060"/>
                    <a:pt x="1882" y="1976"/>
                  </a:cubicBezTo>
                  <a:lnTo>
                    <a:pt x="167" y="988"/>
                  </a:lnTo>
                  <a:cubicBezTo>
                    <a:pt x="1" y="905"/>
                    <a:pt x="1" y="750"/>
                    <a:pt x="167" y="667"/>
                  </a:cubicBezTo>
                  <a:lnTo>
                    <a:pt x="1168" y="83"/>
                  </a:lnTo>
                  <a:cubicBezTo>
                    <a:pt x="1322" y="0"/>
                    <a:pt x="1584" y="0"/>
                    <a:pt x="1739" y="8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6" name="Google Shape;2555;p34">
              <a:extLst>
                <a:ext uri="{FF2B5EF4-FFF2-40B4-BE49-F238E27FC236}">
                  <a16:creationId xmlns:a16="http://schemas.microsoft.com/office/drawing/2014/main" id="{B5750331-CD1E-BA86-6DD0-3D3D1B0BDE10}"/>
                </a:ext>
              </a:extLst>
            </p:cNvPr>
            <p:cNvSpPr/>
            <p:nvPr/>
          </p:nvSpPr>
          <p:spPr>
            <a:xfrm>
              <a:off x="3559350" y="3315125"/>
              <a:ext cx="107775" cy="60750"/>
            </a:xfrm>
            <a:custGeom>
              <a:avLst/>
              <a:gdLst/>
              <a:ahLst/>
              <a:cxnLst/>
              <a:rect l="l" t="t" r="r" b="b"/>
              <a:pathLst>
                <a:path w="4311" h="2430" extrusionOk="0">
                  <a:moveTo>
                    <a:pt x="2150" y="0"/>
                  </a:moveTo>
                  <a:cubicBezTo>
                    <a:pt x="2046" y="0"/>
                    <a:pt x="1942" y="24"/>
                    <a:pt x="1858" y="72"/>
                  </a:cubicBezTo>
                  <a:lnTo>
                    <a:pt x="156" y="1048"/>
                  </a:lnTo>
                  <a:cubicBezTo>
                    <a:pt x="1" y="1143"/>
                    <a:pt x="1" y="1286"/>
                    <a:pt x="156" y="1381"/>
                  </a:cubicBezTo>
                  <a:lnTo>
                    <a:pt x="1870" y="2358"/>
                  </a:lnTo>
                  <a:cubicBezTo>
                    <a:pt x="1954" y="2405"/>
                    <a:pt x="2058" y="2429"/>
                    <a:pt x="2162" y="2429"/>
                  </a:cubicBezTo>
                  <a:cubicBezTo>
                    <a:pt x="2266" y="2429"/>
                    <a:pt x="2370" y="2405"/>
                    <a:pt x="2454" y="2358"/>
                  </a:cubicBezTo>
                  <a:lnTo>
                    <a:pt x="4144" y="1381"/>
                  </a:lnTo>
                  <a:cubicBezTo>
                    <a:pt x="4311" y="1286"/>
                    <a:pt x="4311" y="1143"/>
                    <a:pt x="4144" y="1048"/>
                  </a:cubicBezTo>
                  <a:lnTo>
                    <a:pt x="2442"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7" name="Google Shape;2556;p34">
              <a:extLst>
                <a:ext uri="{FF2B5EF4-FFF2-40B4-BE49-F238E27FC236}">
                  <a16:creationId xmlns:a16="http://schemas.microsoft.com/office/drawing/2014/main" id="{444F2A70-60D3-7D78-6EB0-F6967F2FD109}"/>
                </a:ext>
              </a:extLst>
            </p:cNvPr>
            <p:cNvSpPr/>
            <p:nvPr/>
          </p:nvSpPr>
          <p:spPr>
            <a:xfrm>
              <a:off x="3559350" y="3314525"/>
              <a:ext cx="107775" cy="61925"/>
            </a:xfrm>
            <a:custGeom>
              <a:avLst/>
              <a:gdLst/>
              <a:ahLst/>
              <a:cxnLst/>
              <a:rect l="l" t="t" r="r" b="b"/>
              <a:pathLst>
                <a:path w="4311" h="2477" fill="none" extrusionOk="0">
                  <a:moveTo>
                    <a:pt x="4144" y="1072"/>
                  </a:moveTo>
                  <a:cubicBezTo>
                    <a:pt x="4311" y="1167"/>
                    <a:pt x="4311" y="1310"/>
                    <a:pt x="4144" y="1405"/>
                  </a:cubicBezTo>
                  <a:lnTo>
                    <a:pt x="2454" y="2382"/>
                  </a:lnTo>
                  <a:cubicBezTo>
                    <a:pt x="2287" y="2477"/>
                    <a:pt x="2037" y="2477"/>
                    <a:pt x="1870" y="2382"/>
                  </a:cubicBezTo>
                  <a:lnTo>
                    <a:pt x="156" y="1405"/>
                  </a:lnTo>
                  <a:cubicBezTo>
                    <a:pt x="1" y="1310"/>
                    <a:pt x="1" y="1167"/>
                    <a:pt x="156" y="1072"/>
                  </a:cubicBezTo>
                  <a:lnTo>
                    <a:pt x="1858" y="96"/>
                  </a:lnTo>
                  <a:cubicBezTo>
                    <a:pt x="2025" y="1"/>
                    <a:pt x="2275"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8" name="Google Shape;2557;p34">
              <a:extLst>
                <a:ext uri="{FF2B5EF4-FFF2-40B4-BE49-F238E27FC236}">
                  <a16:creationId xmlns:a16="http://schemas.microsoft.com/office/drawing/2014/main" id="{978FF4C9-53F2-0662-BE92-C993D5D35BEF}"/>
                </a:ext>
              </a:extLst>
            </p:cNvPr>
            <p:cNvSpPr/>
            <p:nvPr/>
          </p:nvSpPr>
          <p:spPr>
            <a:xfrm>
              <a:off x="3700150" y="3317425"/>
              <a:ext cx="90525" cy="50700"/>
            </a:xfrm>
            <a:custGeom>
              <a:avLst/>
              <a:gdLst/>
              <a:ahLst/>
              <a:cxnLst/>
              <a:rect l="l" t="t" r="r" b="b"/>
              <a:pathLst>
                <a:path w="3621" h="2028" extrusionOk="0">
                  <a:moveTo>
                    <a:pt x="1459" y="1"/>
                  </a:moveTo>
                  <a:cubicBezTo>
                    <a:pt x="1355" y="1"/>
                    <a:pt x="1251" y="21"/>
                    <a:pt x="1167" y="63"/>
                  </a:cubicBezTo>
                  <a:lnTo>
                    <a:pt x="167" y="647"/>
                  </a:lnTo>
                  <a:cubicBezTo>
                    <a:pt x="1" y="742"/>
                    <a:pt x="1" y="885"/>
                    <a:pt x="167" y="980"/>
                  </a:cubicBezTo>
                  <a:lnTo>
                    <a:pt x="1882" y="1956"/>
                  </a:lnTo>
                  <a:cubicBezTo>
                    <a:pt x="1965" y="2004"/>
                    <a:pt x="2069" y="2028"/>
                    <a:pt x="2173" y="2028"/>
                  </a:cubicBezTo>
                  <a:cubicBezTo>
                    <a:pt x="2278" y="2028"/>
                    <a:pt x="2382" y="2004"/>
                    <a:pt x="2465" y="1956"/>
                  </a:cubicBezTo>
                  <a:lnTo>
                    <a:pt x="3453" y="1373"/>
                  </a:lnTo>
                  <a:cubicBezTo>
                    <a:pt x="3620" y="1289"/>
                    <a:pt x="3620" y="1135"/>
                    <a:pt x="3453" y="1051"/>
                  </a:cubicBezTo>
                  <a:lnTo>
                    <a:pt x="1751" y="63"/>
                  </a:lnTo>
                  <a:cubicBezTo>
                    <a:pt x="1667" y="21"/>
                    <a:pt x="1563" y="1"/>
                    <a:pt x="145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9" name="Google Shape;2558;p34">
              <a:extLst>
                <a:ext uri="{FF2B5EF4-FFF2-40B4-BE49-F238E27FC236}">
                  <a16:creationId xmlns:a16="http://schemas.microsoft.com/office/drawing/2014/main" id="{BD662813-71F1-5EF0-EE8B-6F880A17B79B}"/>
                </a:ext>
              </a:extLst>
            </p:cNvPr>
            <p:cNvSpPr/>
            <p:nvPr/>
          </p:nvSpPr>
          <p:spPr>
            <a:xfrm>
              <a:off x="3700150" y="3316900"/>
              <a:ext cx="90525" cy="51825"/>
            </a:xfrm>
            <a:custGeom>
              <a:avLst/>
              <a:gdLst/>
              <a:ahLst/>
              <a:cxnLst/>
              <a:rect l="l" t="t" r="r" b="b"/>
              <a:pathLst>
                <a:path w="3621" h="2073" fill="none" extrusionOk="0">
                  <a:moveTo>
                    <a:pt x="3453" y="1072"/>
                  </a:moveTo>
                  <a:cubicBezTo>
                    <a:pt x="3620" y="1156"/>
                    <a:pt x="3620" y="1310"/>
                    <a:pt x="3453" y="1394"/>
                  </a:cubicBezTo>
                  <a:lnTo>
                    <a:pt x="2465" y="1977"/>
                  </a:lnTo>
                  <a:cubicBezTo>
                    <a:pt x="2299" y="2072"/>
                    <a:pt x="2048" y="2072"/>
                    <a:pt x="1882" y="1977"/>
                  </a:cubicBezTo>
                  <a:lnTo>
                    <a:pt x="167" y="1001"/>
                  </a:lnTo>
                  <a:cubicBezTo>
                    <a:pt x="1" y="906"/>
                    <a:pt x="1" y="763"/>
                    <a:pt x="167" y="668"/>
                  </a:cubicBezTo>
                  <a:lnTo>
                    <a:pt x="1167" y="84"/>
                  </a:lnTo>
                  <a:cubicBezTo>
                    <a:pt x="1334" y="1"/>
                    <a:pt x="1584" y="1"/>
                    <a:pt x="175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0" name="Google Shape;2559;p34">
              <a:extLst>
                <a:ext uri="{FF2B5EF4-FFF2-40B4-BE49-F238E27FC236}">
                  <a16:creationId xmlns:a16="http://schemas.microsoft.com/office/drawing/2014/main" id="{FEACCFF1-829F-48EC-3FBB-78CD89959144}"/>
                </a:ext>
              </a:extLst>
            </p:cNvPr>
            <p:cNvSpPr/>
            <p:nvPr/>
          </p:nvSpPr>
          <p:spPr>
            <a:xfrm>
              <a:off x="3625450" y="3353150"/>
              <a:ext cx="108075" cy="60600"/>
            </a:xfrm>
            <a:custGeom>
              <a:avLst/>
              <a:gdLst/>
              <a:ahLst/>
              <a:cxnLst/>
              <a:rect l="l" t="t" r="r" b="b"/>
              <a:pathLst>
                <a:path w="4323" h="2424" extrusionOk="0">
                  <a:moveTo>
                    <a:pt x="2149" y="0"/>
                  </a:moveTo>
                  <a:cubicBezTo>
                    <a:pt x="2045" y="0"/>
                    <a:pt x="1941" y="21"/>
                    <a:pt x="1858" y="63"/>
                  </a:cubicBezTo>
                  <a:lnTo>
                    <a:pt x="167" y="1051"/>
                  </a:lnTo>
                  <a:cubicBezTo>
                    <a:pt x="0" y="1134"/>
                    <a:pt x="0" y="1289"/>
                    <a:pt x="167" y="1373"/>
                  </a:cubicBezTo>
                  <a:lnTo>
                    <a:pt x="1881" y="2361"/>
                  </a:lnTo>
                  <a:cubicBezTo>
                    <a:pt x="1959" y="2402"/>
                    <a:pt x="2063" y="2423"/>
                    <a:pt x="2167" y="2423"/>
                  </a:cubicBezTo>
                  <a:cubicBezTo>
                    <a:pt x="2271" y="2423"/>
                    <a:pt x="2375" y="2402"/>
                    <a:pt x="2453" y="2361"/>
                  </a:cubicBezTo>
                  <a:lnTo>
                    <a:pt x="4155" y="1373"/>
                  </a:lnTo>
                  <a:cubicBezTo>
                    <a:pt x="4322" y="1289"/>
                    <a:pt x="4322" y="1134"/>
                    <a:pt x="4155" y="1051"/>
                  </a:cubicBezTo>
                  <a:lnTo>
                    <a:pt x="2441" y="63"/>
                  </a:lnTo>
                  <a:cubicBezTo>
                    <a:pt x="2358" y="21"/>
                    <a:pt x="2253" y="0"/>
                    <a:pt x="214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1" name="Google Shape;2560;p34">
              <a:extLst>
                <a:ext uri="{FF2B5EF4-FFF2-40B4-BE49-F238E27FC236}">
                  <a16:creationId xmlns:a16="http://schemas.microsoft.com/office/drawing/2014/main" id="{B73E50EE-F979-D892-EFBF-E2BEE3B02DC6}"/>
                </a:ext>
              </a:extLst>
            </p:cNvPr>
            <p:cNvSpPr/>
            <p:nvPr/>
          </p:nvSpPr>
          <p:spPr>
            <a:xfrm>
              <a:off x="3625450" y="3352625"/>
              <a:ext cx="108075" cy="61650"/>
            </a:xfrm>
            <a:custGeom>
              <a:avLst/>
              <a:gdLst/>
              <a:ahLst/>
              <a:cxnLst/>
              <a:rect l="l" t="t" r="r" b="b"/>
              <a:pathLst>
                <a:path w="4323" h="2466" fill="none" extrusionOk="0">
                  <a:moveTo>
                    <a:pt x="4155" y="1072"/>
                  </a:moveTo>
                  <a:cubicBezTo>
                    <a:pt x="4322" y="1155"/>
                    <a:pt x="4322" y="1310"/>
                    <a:pt x="4155" y="1394"/>
                  </a:cubicBezTo>
                  <a:lnTo>
                    <a:pt x="2453" y="2382"/>
                  </a:lnTo>
                  <a:cubicBezTo>
                    <a:pt x="2298" y="2465"/>
                    <a:pt x="2036" y="2465"/>
                    <a:pt x="1881" y="2382"/>
                  </a:cubicBezTo>
                  <a:lnTo>
                    <a:pt x="167" y="1394"/>
                  </a:lnTo>
                  <a:cubicBezTo>
                    <a:pt x="0" y="1310"/>
                    <a:pt x="0" y="1155"/>
                    <a:pt x="167" y="1072"/>
                  </a:cubicBezTo>
                  <a:lnTo>
                    <a:pt x="1858" y="84"/>
                  </a:lnTo>
                  <a:cubicBezTo>
                    <a:pt x="2024" y="1"/>
                    <a:pt x="2274"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2" name="Google Shape;2561;p34">
              <a:extLst>
                <a:ext uri="{FF2B5EF4-FFF2-40B4-BE49-F238E27FC236}">
                  <a16:creationId xmlns:a16="http://schemas.microsoft.com/office/drawing/2014/main" id="{5CB89EA7-3BC6-9450-1A53-22A7E09DCF3E}"/>
                </a:ext>
              </a:extLst>
            </p:cNvPr>
            <p:cNvSpPr/>
            <p:nvPr/>
          </p:nvSpPr>
          <p:spPr>
            <a:xfrm>
              <a:off x="3766525" y="3355300"/>
              <a:ext cx="90525" cy="50700"/>
            </a:xfrm>
            <a:custGeom>
              <a:avLst/>
              <a:gdLst/>
              <a:ahLst/>
              <a:cxnLst/>
              <a:rect l="l" t="t" r="r" b="b"/>
              <a:pathLst>
                <a:path w="3621" h="2028" extrusionOk="0">
                  <a:moveTo>
                    <a:pt x="1447" y="1"/>
                  </a:moveTo>
                  <a:cubicBezTo>
                    <a:pt x="1343" y="1"/>
                    <a:pt x="1239" y="24"/>
                    <a:pt x="1156" y="72"/>
                  </a:cubicBezTo>
                  <a:lnTo>
                    <a:pt x="167" y="644"/>
                  </a:lnTo>
                  <a:cubicBezTo>
                    <a:pt x="1" y="739"/>
                    <a:pt x="1" y="894"/>
                    <a:pt x="167" y="977"/>
                  </a:cubicBezTo>
                  <a:lnTo>
                    <a:pt x="1870" y="1965"/>
                  </a:lnTo>
                  <a:cubicBezTo>
                    <a:pt x="1953" y="2007"/>
                    <a:pt x="2058" y="2028"/>
                    <a:pt x="2162" y="2028"/>
                  </a:cubicBezTo>
                  <a:cubicBezTo>
                    <a:pt x="2266" y="2028"/>
                    <a:pt x="2370" y="2007"/>
                    <a:pt x="2453" y="1965"/>
                  </a:cubicBezTo>
                  <a:lnTo>
                    <a:pt x="3454" y="1382"/>
                  </a:lnTo>
                  <a:cubicBezTo>
                    <a:pt x="3620" y="1287"/>
                    <a:pt x="3620" y="1144"/>
                    <a:pt x="3454" y="1048"/>
                  </a:cubicBezTo>
                  <a:lnTo>
                    <a:pt x="1739" y="72"/>
                  </a:lnTo>
                  <a:cubicBezTo>
                    <a:pt x="1656" y="24"/>
                    <a:pt x="1551" y="1"/>
                    <a:pt x="14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3" name="Google Shape;2562;p34">
              <a:extLst>
                <a:ext uri="{FF2B5EF4-FFF2-40B4-BE49-F238E27FC236}">
                  <a16:creationId xmlns:a16="http://schemas.microsoft.com/office/drawing/2014/main" id="{96B2FEE8-E9B5-87C8-65B5-9FF8EFFA5ED7}"/>
                </a:ext>
              </a:extLst>
            </p:cNvPr>
            <p:cNvSpPr/>
            <p:nvPr/>
          </p:nvSpPr>
          <p:spPr>
            <a:xfrm>
              <a:off x="3766525" y="3354700"/>
              <a:ext cx="90525" cy="51825"/>
            </a:xfrm>
            <a:custGeom>
              <a:avLst/>
              <a:gdLst/>
              <a:ahLst/>
              <a:cxnLst/>
              <a:rect l="l" t="t" r="r" b="b"/>
              <a:pathLst>
                <a:path w="3621" h="2073" fill="none" extrusionOk="0">
                  <a:moveTo>
                    <a:pt x="3454" y="1072"/>
                  </a:moveTo>
                  <a:cubicBezTo>
                    <a:pt x="3620" y="1168"/>
                    <a:pt x="3620" y="1311"/>
                    <a:pt x="3454" y="1406"/>
                  </a:cubicBezTo>
                  <a:lnTo>
                    <a:pt x="2453" y="1989"/>
                  </a:lnTo>
                  <a:cubicBezTo>
                    <a:pt x="2287" y="2073"/>
                    <a:pt x="2037" y="2073"/>
                    <a:pt x="1870" y="1989"/>
                  </a:cubicBezTo>
                  <a:lnTo>
                    <a:pt x="167" y="1001"/>
                  </a:lnTo>
                  <a:cubicBezTo>
                    <a:pt x="1" y="918"/>
                    <a:pt x="1" y="763"/>
                    <a:pt x="167" y="668"/>
                  </a:cubicBezTo>
                  <a:lnTo>
                    <a:pt x="1156" y="96"/>
                  </a:lnTo>
                  <a:cubicBezTo>
                    <a:pt x="1322" y="1"/>
                    <a:pt x="1572" y="1"/>
                    <a:pt x="1739"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4" name="Google Shape;2563;p34">
              <a:extLst>
                <a:ext uri="{FF2B5EF4-FFF2-40B4-BE49-F238E27FC236}">
                  <a16:creationId xmlns:a16="http://schemas.microsoft.com/office/drawing/2014/main" id="{671CF5E9-E788-F06C-2291-B9F6DF2D6EB9}"/>
                </a:ext>
              </a:extLst>
            </p:cNvPr>
            <p:cNvSpPr/>
            <p:nvPr/>
          </p:nvSpPr>
          <p:spPr>
            <a:xfrm>
              <a:off x="3692700" y="3392225"/>
              <a:ext cx="108075" cy="60725"/>
            </a:xfrm>
            <a:custGeom>
              <a:avLst/>
              <a:gdLst/>
              <a:ahLst/>
              <a:cxnLst/>
              <a:rect l="l" t="t" r="r" b="b"/>
              <a:pathLst>
                <a:path w="4323" h="2429" extrusionOk="0">
                  <a:moveTo>
                    <a:pt x="2156" y="0"/>
                  </a:moveTo>
                  <a:cubicBezTo>
                    <a:pt x="2052" y="0"/>
                    <a:pt x="1948" y="24"/>
                    <a:pt x="1870" y="71"/>
                  </a:cubicBezTo>
                  <a:lnTo>
                    <a:pt x="168" y="1048"/>
                  </a:lnTo>
                  <a:cubicBezTo>
                    <a:pt x="1" y="1143"/>
                    <a:pt x="1" y="1286"/>
                    <a:pt x="168" y="1381"/>
                  </a:cubicBezTo>
                  <a:lnTo>
                    <a:pt x="1882" y="2357"/>
                  </a:lnTo>
                  <a:cubicBezTo>
                    <a:pt x="1965" y="2405"/>
                    <a:pt x="2070" y="2429"/>
                    <a:pt x="2174" y="2429"/>
                  </a:cubicBezTo>
                  <a:cubicBezTo>
                    <a:pt x="2278" y="2429"/>
                    <a:pt x="2382" y="2405"/>
                    <a:pt x="2466" y="2357"/>
                  </a:cubicBezTo>
                  <a:lnTo>
                    <a:pt x="4156" y="1381"/>
                  </a:lnTo>
                  <a:cubicBezTo>
                    <a:pt x="4323" y="1286"/>
                    <a:pt x="4323" y="1143"/>
                    <a:pt x="4156" y="1048"/>
                  </a:cubicBezTo>
                  <a:lnTo>
                    <a:pt x="2442" y="71"/>
                  </a:lnTo>
                  <a:cubicBezTo>
                    <a:pt x="2364" y="24"/>
                    <a:pt x="2260" y="0"/>
                    <a:pt x="215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5" name="Google Shape;2564;p34">
              <a:extLst>
                <a:ext uri="{FF2B5EF4-FFF2-40B4-BE49-F238E27FC236}">
                  <a16:creationId xmlns:a16="http://schemas.microsoft.com/office/drawing/2014/main" id="{92491E0F-022A-32A4-A3AB-E0D21C657BD9}"/>
                </a:ext>
              </a:extLst>
            </p:cNvPr>
            <p:cNvSpPr/>
            <p:nvPr/>
          </p:nvSpPr>
          <p:spPr>
            <a:xfrm>
              <a:off x="3692700" y="3391625"/>
              <a:ext cx="108075" cy="61925"/>
            </a:xfrm>
            <a:custGeom>
              <a:avLst/>
              <a:gdLst/>
              <a:ahLst/>
              <a:cxnLst/>
              <a:rect l="l" t="t" r="r" b="b"/>
              <a:pathLst>
                <a:path w="4323" h="2477" fill="none" extrusionOk="0">
                  <a:moveTo>
                    <a:pt x="4156" y="1072"/>
                  </a:moveTo>
                  <a:cubicBezTo>
                    <a:pt x="4323" y="1167"/>
                    <a:pt x="4323" y="1310"/>
                    <a:pt x="4156" y="1405"/>
                  </a:cubicBezTo>
                  <a:lnTo>
                    <a:pt x="2466" y="2381"/>
                  </a:lnTo>
                  <a:cubicBezTo>
                    <a:pt x="2299" y="2477"/>
                    <a:pt x="2049" y="2477"/>
                    <a:pt x="1882" y="2381"/>
                  </a:cubicBezTo>
                  <a:lnTo>
                    <a:pt x="168" y="1405"/>
                  </a:lnTo>
                  <a:cubicBezTo>
                    <a:pt x="1" y="1310"/>
                    <a:pt x="1" y="1167"/>
                    <a:pt x="168" y="1072"/>
                  </a:cubicBezTo>
                  <a:lnTo>
                    <a:pt x="1870" y="95"/>
                  </a:lnTo>
                  <a:cubicBezTo>
                    <a:pt x="2025" y="0"/>
                    <a:pt x="2287" y="0"/>
                    <a:pt x="2442" y="9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6" name="Google Shape;2565;p34">
              <a:extLst>
                <a:ext uri="{FF2B5EF4-FFF2-40B4-BE49-F238E27FC236}">
                  <a16:creationId xmlns:a16="http://schemas.microsoft.com/office/drawing/2014/main" id="{816F7493-DE68-439E-C024-3E48BBBFFE81}"/>
                </a:ext>
              </a:extLst>
            </p:cNvPr>
            <p:cNvSpPr/>
            <p:nvPr/>
          </p:nvSpPr>
          <p:spPr>
            <a:xfrm>
              <a:off x="3831725" y="3393325"/>
              <a:ext cx="90200" cy="50700"/>
            </a:xfrm>
            <a:custGeom>
              <a:avLst/>
              <a:gdLst/>
              <a:ahLst/>
              <a:cxnLst/>
              <a:rect l="l" t="t" r="r" b="b"/>
              <a:pathLst>
                <a:path w="3608" h="2028" extrusionOk="0">
                  <a:moveTo>
                    <a:pt x="1447" y="1"/>
                  </a:moveTo>
                  <a:cubicBezTo>
                    <a:pt x="1343" y="1"/>
                    <a:pt x="1238" y="22"/>
                    <a:pt x="1155" y="63"/>
                  </a:cubicBezTo>
                  <a:lnTo>
                    <a:pt x="155" y="647"/>
                  </a:lnTo>
                  <a:cubicBezTo>
                    <a:pt x="0" y="742"/>
                    <a:pt x="0" y="885"/>
                    <a:pt x="155" y="980"/>
                  </a:cubicBezTo>
                  <a:lnTo>
                    <a:pt x="1869" y="1956"/>
                  </a:lnTo>
                  <a:cubicBezTo>
                    <a:pt x="1953" y="2004"/>
                    <a:pt x="2057" y="2028"/>
                    <a:pt x="2161" y="2028"/>
                  </a:cubicBezTo>
                  <a:cubicBezTo>
                    <a:pt x="2265" y="2028"/>
                    <a:pt x="2370" y="2004"/>
                    <a:pt x="2453" y="1956"/>
                  </a:cubicBezTo>
                  <a:lnTo>
                    <a:pt x="3453" y="1373"/>
                  </a:lnTo>
                  <a:cubicBezTo>
                    <a:pt x="3608" y="1290"/>
                    <a:pt x="3608" y="1135"/>
                    <a:pt x="3453" y="1051"/>
                  </a:cubicBezTo>
                  <a:lnTo>
                    <a:pt x="1738" y="63"/>
                  </a:lnTo>
                  <a:cubicBezTo>
                    <a:pt x="1655" y="22"/>
                    <a:pt x="1551" y="1"/>
                    <a:pt x="14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7" name="Google Shape;2566;p34">
              <a:extLst>
                <a:ext uri="{FF2B5EF4-FFF2-40B4-BE49-F238E27FC236}">
                  <a16:creationId xmlns:a16="http://schemas.microsoft.com/office/drawing/2014/main" id="{729DB459-2664-AFF9-4491-9C633E2B7726}"/>
                </a:ext>
              </a:extLst>
            </p:cNvPr>
            <p:cNvSpPr/>
            <p:nvPr/>
          </p:nvSpPr>
          <p:spPr>
            <a:xfrm>
              <a:off x="3831725" y="3392800"/>
              <a:ext cx="90200" cy="51825"/>
            </a:xfrm>
            <a:custGeom>
              <a:avLst/>
              <a:gdLst/>
              <a:ahLst/>
              <a:cxnLst/>
              <a:rect l="l" t="t" r="r" b="b"/>
              <a:pathLst>
                <a:path w="3608" h="2073" fill="none" extrusionOk="0">
                  <a:moveTo>
                    <a:pt x="3453" y="1072"/>
                  </a:moveTo>
                  <a:cubicBezTo>
                    <a:pt x="3608" y="1156"/>
                    <a:pt x="3608" y="1311"/>
                    <a:pt x="3453" y="1394"/>
                  </a:cubicBezTo>
                  <a:lnTo>
                    <a:pt x="2453" y="1977"/>
                  </a:lnTo>
                  <a:cubicBezTo>
                    <a:pt x="2286" y="2073"/>
                    <a:pt x="2036" y="2073"/>
                    <a:pt x="1869" y="1977"/>
                  </a:cubicBezTo>
                  <a:lnTo>
                    <a:pt x="155" y="1001"/>
                  </a:lnTo>
                  <a:cubicBezTo>
                    <a:pt x="0" y="906"/>
                    <a:pt x="0" y="763"/>
                    <a:pt x="155" y="668"/>
                  </a:cubicBezTo>
                  <a:lnTo>
                    <a:pt x="1155" y="84"/>
                  </a:lnTo>
                  <a:cubicBezTo>
                    <a:pt x="1322" y="1"/>
                    <a:pt x="1572" y="1"/>
                    <a:pt x="1738"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8" name="Google Shape;2567;p34">
              <a:extLst>
                <a:ext uri="{FF2B5EF4-FFF2-40B4-BE49-F238E27FC236}">
                  <a16:creationId xmlns:a16="http://schemas.microsoft.com/office/drawing/2014/main" id="{F134BCB4-C817-BE1C-7F34-3B7660B57894}"/>
                </a:ext>
              </a:extLst>
            </p:cNvPr>
            <p:cNvSpPr/>
            <p:nvPr/>
          </p:nvSpPr>
          <p:spPr>
            <a:xfrm>
              <a:off x="3758800" y="3430525"/>
              <a:ext cx="107775" cy="60600"/>
            </a:xfrm>
            <a:custGeom>
              <a:avLst/>
              <a:gdLst/>
              <a:ahLst/>
              <a:cxnLst/>
              <a:rect l="l" t="t" r="r" b="b"/>
              <a:pathLst>
                <a:path w="4311" h="2424" extrusionOk="0">
                  <a:moveTo>
                    <a:pt x="2149" y="1"/>
                  </a:moveTo>
                  <a:cubicBezTo>
                    <a:pt x="2045" y="1"/>
                    <a:pt x="1941" y="22"/>
                    <a:pt x="1858" y="63"/>
                  </a:cubicBezTo>
                  <a:lnTo>
                    <a:pt x="155" y="1052"/>
                  </a:lnTo>
                  <a:cubicBezTo>
                    <a:pt x="0" y="1135"/>
                    <a:pt x="0" y="1290"/>
                    <a:pt x="155" y="1373"/>
                  </a:cubicBezTo>
                  <a:lnTo>
                    <a:pt x="1869" y="2361"/>
                  </a:lnTo>
                  <a:cubicBezTo>
                    <a:pt x="1953" y="2403"/>
                    <a:pt x="2057" y="2424"/>
                    <a:pt x="2161" y="2424"/>
                  </a:cubicBezTo>
                  <a:cubicBezTo>
                    <a:pt x="2265" y="2424"/>
                    <a:pt x="2369" y="2403"/>
                    <a:pt x="2453" y="2361"/>
                  </a:cubicBezTo>
                  <a:lnTo>
                    <a:pt x="4144" y="1373"/>
                  </a:lnTo>
                  <a:cubicBezTo>
                    <a:pt x="4310" y="1290"/>
                    <a:pt x="4310" y="1135"/>
                    <a:pt x="4144" y="1052"/>
                  </a:cubicBezTo>
                  <a:lnTo>
                    <a:pt x="2441" y="63"/>
                  </a:lnTo>
                  <a:cubicBezTo>
                    <a:pt x="2358" y="22"/>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9" name="Google Shape;2568;p34">
              <a:extLst>
                <a:ext uri="{FF2B5EF4-FFF2-40B4-BE49-F238E27FC236}">
                  <a16:creationId xmlns:a16="http://schemas.microsoft.com/office/drawing/2014/main" id="{2271470A-DB03-E785-441F-FB2627F6B170}"/>
                </a:ext>
              </a:extLst>
            </p:cNvPr>
            <p:cNvSpPr/>
            <p:nvPr/>
          </p:nvSpPr>
          <p:spPr>
            <a:xfrm>
              <a:off x="3758800" y="3430025"/>
              <a:ext cx="107775" cy="61625"/>
            </a:xfrm>
            <a:custGeom>
              <a:avLst/>
              <a:gdLst/>
              <a:ahLst/>
              <a:cxnLst/>
              <a:rect l="l" t="t" r="r" b="b"/>
              <a:pathLst>
                <a:path w="4311" h="2465" fill="none" extrusionOk="0">
                  <a:moveTo>
                    <a:pt x="4144" y="1072"/>
                  </a:moveTo>
                  <a:cubicBezTo>
                    <a:pt x="4310" y="1155"/>
                    <a:pt x="4310" y="1310"/>
                    <a:pt x="4144" y="1393"/>
                  </a:cubicBezTo>
                  <a:lnTo>
                    <a:pt x="2453" y="2381"/>
                  </a:lnTo>
                  <a:cubicBezTo>
                    <a:pt x="2286" y="2465"/>
                    <a:pt x="2036" y="2465"/>
                    <a:pt x="1869" y="2381"/>
                  </a:cubicBezTo>
                  <a:lnTo>
                    <a:pt x="155" y="1393"/>
                  </a:lnTo>
                  <a:cubicBezTo>
                    <a:pt x="0" y="1310"/>
                    <a:pt x="0" y="1155"/>
                    <a:pt x="155" y="1072"/>
                  </a:cubicBezTo>
                  <a:lnTo>
                    <a:pt x="1858" y="83"/>
                  </a:lnTo>
                  <a:cubicBezTo>
                    <a:pt x="2024" y="0"/>
                    <a:pt x="2274" y="0"/>
                    <a:pt x="2441" y="8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0" name="Google Shape;2569;p34">
              <a:extLst>
                <a:ext uri="{FF2B5EF4-FFF2-40B4-BE49-F238E27FC236}">
                  <a16:creationId xmlns:a16="http://schemas.microsoft.com/office/drawing/2014/main" id="{C580EFCA-2F10-EA4B-3826-978AED2478C0}"/>
                </a:ext>
              </a:extLst>
            </p:cNvPr>
            <p:cNvSpPr/>
            <p:nvPr/>
          </p:nvSpPr>
          <p:spPr>
            <a:xfrm>
              <a:off x="3824275" y="3468125"/>
              <a:ext cx="107775" cy="60725"/>
            </a:xfrm>
            <a:custGeom>
              <a:avLst/>
              <a:gdLst/>
              <a:ahLst/>
              <a:cxnLst/>
              <a:rect l="l" t="t" r="r" b="b"/>
              <a:pathLst>
                <a:path w="4311" h="2429" extrusionOk="0">
                  <a:moveTo>
                    <a:pt x="2150" y="0"/>
                  </a:moveTo>
                  <a:cubicBezTo>
                    <a:pt x="2045" y="0"/>
                    <a:pt x="1941" y="24"/>
                    <a:pt x="1858" y="72"/>
                  </a:cubicBezTo>
                  <a:lnTo>
                    <a:pt x="155" y="1048"/>
                  </a:lnTo>
                  <a:cubicBezTo>
                    <a:pt x="1" y="1143"/>
                    <a:pt x="1" y="1286"/>
                    <a:pt x="155" y="1381"/>
                  </a:cubicBezTo>
                  <a:lnTo>
                    <a:pt x="1870" y="2358"/>
                  </a:lnTo>
                  <a:cubicBezTo>
                    <a:pt x="1953" y="2405"/>
                    <a:pt x="2057" y="2429"/>
                    <a:pt x="2161" y="2429"/>
                  </a:cubicBezTo>
                  <a:cubicBezTo>
                    <a:pt x="2266" y="2429"/>
                    <a:pt x="2370" y="2405"/>
                    <a:pt x="2453" y="2358"/>
                  </a:cubicBezTo>
                  <a:lnTo>
                    <a:pt x="4144" y="1381"/>
                  </a:lnTo>
                  <a:cubicBezTo>
                    <a:pt x="4311" y="1286"/>
                    <a:pt x="4311" y="1143"/>
                    <a:pt x="4144" y="1048"/>
                  </a:cubicBezTo>
                  <a:lnTo>
                    <a:pt x="2441"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1" name="Google Shape;2570;p34">
              <a:extLst>
                <a:ext uri="{FF2B5EF4-FFF2-40B4-BE49-F238E27FC236}">
                  <a16:creationId xmlns:a16="http://schemas.microsoft.com/office/drawing/2014/main" id="{A7647B92-5DF9-4859-9163-26C12CA9E144}"/>
                </a:ext>
              </a:extLst>
            </p:cNvPr>
            <p:cNvSpPr/>
            <p:nvPr/>
          </p:nvSpPr>
          <p:spPr>
            <a:xfrm>
              <a:off x="3824275" y="3467525"/>
              <a:ext cx="107775" cy="61925"/>
            </a:xfrm>
            <a:custGeom>
              <a:avLst/>
              <a:gdLst/>
              <a:ahLst/>
              <a:cxnLst/>
              <a:rect l="l" t="t" r="r" b="b"/>
              <a:pathLst>
                <a:path w="4311" h="2477" fill="none" extrusionOk="0">
                  <a:moveTo>
                    <a:pt x="4144" y="1072"/>
                  </a:moveTo>
                  <a:cubicBezTo>
                    <a:pt x="4311" y="1167"/>
                    <a:pt x="4311" y="1310"/>
                    <a:pt x="4144" y="1405"/>
                  </a:cubicBezTo>
                  <a:lnTo>
                    <a:pt x="2453" y="2382"/>
                  </a:lnTo>
                  <a:cubicBezTo>
                    <a:pt x="2287" y="2477"/>
                    <a:pt x="2036" y="2477"/>
                    <a:pt x="1870" y="2382"/>
                  </a:cubicBezTo>
                  <a:lnTo>
                    <a:pt x="155" y="1405"/>
                  </a:lnTo>
                  <a:cubicBezTo>
                    <a:pt x="1" y="1310"/>
                    <a:pt x="1" y="1167"/>
                    <a:pt x="155" y="1072"/>
                  </a:cubicBezTo>
                  <a:lnTo>
                    <a:pt x="1858" y="96"/>
                  </a:lnTo>
                  <a:cubicBezTo>
                    <a:pt x="2025" y="0"/>
                    <a:pt x="2275"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2" name="Google Shape;2571;p34">
              <a:extLst>
                <a:ext uri="{FF2B5EF4-FFF2-40B4-BE49-F238E27FC236}">
                  <a16:creationId xmlns:a16="http://schemas.microsoft.com/office/drawing/2014/main" id="{FCDB7F01-6867-7621-F025-2CBFA645658A}"/>
                </a:ext>
              </a:extLst>
            </p:cNvPr>
            <p:cNvSpPr/>
            <p:nvPr/>
          </p:nvSpPr>
          <p:spPr>
            <a:xfrm>
              <a:off x="3954050" y="3463650"/>
              <a:ext cx="90525" cy="50625"/>
            </a:xfrm>
            <a:custGeom>
              <a:avLst/>
              <a:gdLst/>
              <a:ahLst/>
              <a:cxnLst/>
              <a:rect l="l" t="t" r="r" b="b"/>
              <a:pathLst>
                <a:path w="3621" h="2025" extrusionOk="0">
                  <a:moveTo>
                    <a:pt x="1447" y="1"/>
                  </a:moveTo>
                  <a:cubicBezTo>
                    <a:pt x="1343" y="1"/>
                    <a:pt x="1239" y="24"/>
                    <a:pt x="1156" y="72"/>
                  </a:cubicBezTo>
                  <a:lnTo>
                    <a:pt x="167" y="643"/>
                  </a:lnTo>
                  <a:cubicBezTo>
                    <a:pt x="1" y="739"/>
                    <a:pt x="1" y="882"/>
                    <a:pt x="167" y="977"/>
                  </a:cubicBezTo>
                  <a:lnTo>
                    <a:pt x="1870" y="1953"/>
                  </a:lnTo>
                  <a:cubicBezTo>
                    <a:pt x="1953" y="2001"/>
                    <a:pt x="2057" y="2025"/>
                    <a:pt x="2162" y="2025"/>
                  </a:cubicBezTo>
                  <a:cubicBezTo>
                    <a:pt x="2266" y="2025"/>
                    <a:pt x="2370" y="2001"/>
                    <a:pt x="2453" y="1953"/>
                  </a:cubicBezTo>
                  <a:lnTo>
                    <a:pt x="3453" y="1382"/>
                  </a:lnTo>
                  <a:cubicBezTo>
                    <a:pt x="3620" y="1286"/>
                    <a:pt x="3620" y="1144"/>
                    <a:pt x="3453" y="1048"/>
                  </a:cubicBezTo>
                  <a:lnTo>
                    <a:pt x="1739" y="72"/>
                  </a:lnTo>
                  <a:cubicBezTo>
                    <a:pt x="1656" y="24"/>
                    <a:pt x="1551" y="1"/>
                    <a:pt x="14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3" name="Google Shape;2572;p34">
              <a:extLst>
                <a:ext uri="{FF2B5EF4-FFF2-40B4-BE49-F238E27FC236}">
                  <a16:creationId xmlns:a16="http://schemas.microsoft.com/office/drawing/2014/main" id="{3E6A4EF2-7197-9475-3BF1-E5E505BAD6E9}"/>
                </a:ext>
              </a:extLst>
            </p:cNvPr>
            <p:cNvSpPr/>
            <p:nvPr/>
          </p:nvSpPr>
          <p:spPr>
            <a:xfrm>
              <a:off x="3954050" y="3463050"/>
              <a:ext cx="90525" cy="51825"/>
            </a:xfrm>
            <a:custGeom>
              <a:avLst/>
              <a:gdLst/>
              <a:ahLst/>
              <a:cxnLst/>
              <a:rect l="l" t="t" r="r" b="b"/>
              <a:pathLst>
                <a:path w="3621" h="2073" fill="none" extrusionOk="0">
                  <a:moveTo>
                    <a:pt x="3453" y="1072"/>
                  </a:moveTo>
                  <a:cubicBezTo>
                    <a:pt x="3620" y="1168"/>
                    <a:pt x="3620" y="1310"/>
                    <a:pt x="3453" y="1406"/>
                  </a:cubicBezTo>
                  <a:lnTo>
                    <a:pt x="2453" y="1977"/>
                  </a:lnTo>
                  <a:cubicBezTo>
                    <a:pt x="2287" y="2072"/>
                    <a:pt x="2037" y="2072"/>
                    <a:pt x="1870" y="1977"/>
                  </a:cubicBezTo>
                  <a:lnTo>
                    <a:pt x="167" y="1001"/>
                  </a:lnTo>
                  <a:cubicBezTo>
                    <a:pt x="1" y="906"/>
                    <a:pt x="1" y="763"/>
                    <a:pt x="167" y="667"/>
                  </a:cubicBezTo>
                  <a:lnTo>
                    <a:pt x="1156" y="96"/>
                  </a:lnTo>
                  <a:cubicBezTo>
                    <a:pt x="1322" y="1"/>
                    <a:pt x="1572" y="1"/>
                    <a:pt x="1739"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4" name="Google Shape;2573;p34">
              <a:extLst>
                <a:ext uri="{FF2B5EF4-FFF2-40B4-BE49-F238E27FC236}">
                  <a16:creationId xmlns:a16="http://schemas.microsoft.com/office/drawing/2014/main" id="{C6B5A2B0-3FAA-23E6-D406-68F0C268B8DC}"/>
                </a:ext>
              </a:extLst>
            </p:cNvPr>
            <p:cNvSpPr/>
            <p:nvPr/>
          </p:nvSpPr>
          <p:spPr>
            <a:xfrm>
              <a:off x="3890050" y="3505925"/>
              <a:ext cx="107775" cy="60825"/>
            </a:xfrm>
            <a:custGeom>
              <a:avLst/>
              <a:gdLst/>
              <a:ahLst/>
              <a:cxnLst/>
              <a:rect l="l" t="t" r="r" b="b"/>
              <a:pathLst>
                <a:path w="4311" h="2433" extrusionOk="0">
                  <a:moveTo>
                    <a:pt x="2150" y="0"/>
                  </a:moveTo>
                  <a:cubicBezTo>
                    <a:pt x="2046" y="0"/>
                    <a:pt x="1942" y="24"/>
                    <a:pt x="1858" y="72"/>
                  </a:cubicBezTo>
                  <a:lnTo>
                    <a:pt x="167" y="1060"/>
                  </a:lnTo>
                  <a:cubicBezTo>
                    <a:pt x="1" y="1143"/>
                    <a:pt x="1" y="1298"/>
                    <a:pt x="167" y="1381"/>
                  </a:cubicBezTo>
                  <a:lnTo>
                    <a:pt x="1870" y="2370"/>
                  </a:lnTo>
                  <a:cubicBezTo>
                    <a:pt x="1953" y="2411"/>
                    <a:pt x="2058" y="2432"/>
                    <a:pt x="2162" y="2432"/>
                  </a:cubicBezTo>
                  <a:cubicBezTo>
                    <a:pt x="2266" y="2432"/>
                    <a:pt x="2370" y="2411"/>
                    <a:pt x="2453" y="2370"/>
                  </a:cubicBezTo>
                  <a:lnTo>
                    <a:pt x="4156" y="1381"/>
                  </a:lnTo>
                  <a:cubicBezTo>
                    <a:pt x="4311" y="1298"/>
                    <a:pt x="4311" y="1143"/>
                    <a:pt x="4156" y="1060"/>
                  </a:cubicBezTo>
                  <a:lnTo>
                    <a:pt x="2442"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5" name="Google Shape;2574;p34">
              <a:extLst>
                <a:ext uri="{FF2B5EF4-FFF2-40B4-BE49-F238E27FC236}">
                  <a16:creationId xmlns:a16="http://schemas.microsoft.com/office/drawing/2014/main" id="{6C1083BF-EBD6-00DA-1E72-C6AE0E709F89}"/>
                </a:ext>
              </a:extLst>
            </p:cNvPr>
            <p:cNvSpPr/>
            <p:nvPr/>
          </p:nvSpPr>
          <p:spPr>
            <a:xfrm>
              <a:off x="3890050" y="3505325"/>
              <a:ext cx="107775" cy="61925"/>
            </a:xfrm>
            <a:custGeom>
              <a:avLst/>
              <a:gdLst/>
              <a:ahLst/>
              <a:cxnLst/>
              <a:rect l="l" t="t" r="r" b="b"/>
              <a:pathLst>
                <a:path w="4311" h="2477" fill="none" extrusionOk="0">
                  <a:moveTo>
                    <a:pt x="4156" y="1084"/>
                  </a:moveTo>
                  <a:cubicBezTo>
                    <a:pt x="4311" y="1167"/>
                    <a:pt x="4311" y="1322"/>
                    <a:pt x="4156" y="1405"/>
                  </a:cubicBezTo>
                  <a:lnTo>
                    <a:pt x="2453" y="2394"/>
                  </a:lnTo>
                  <a:cubicBezTo>
                    <a:pt x="2287" y="2477"/>
                    <a:pt x="2037" y="2477"/>
                    <a:pt x="1870" y="2394"/>
                  </a:cubicBezTo>
                  <a:lnTo>
                    <a:pt x="167" y="1405"/>
                  </a:lnTo>
                  <a:cubicBezTo>
                    <a:pt x="1" y="1322"/>
                    <a:pt x="1" y="1167"/>
                    <a:pt x="167" y="1084"/>
                  </a:cubicBezTo>
                  <a:lnTo>
                    <a:pt x="1858" y="96"/>
                  </a:lnTo>
                  <a:cubicBezTo>
                    <a:pt x="2025" y="0"/>
                    <a:pt x="2275" y="0"/>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6" name="Google Shape;2575;p34">
              <a:extLst>
                <a:ext uri="{FF2B5EF4-FFF2-40B4-BE49-F238E27FC236}">
                  <a16:creationId xmlns:a16="http://schemas.microsoft.com/office/drawing/2014/main" id="{A9C12C94-350F-8433-588B-2F38BCDBD07A}"/>
                </a:ext>
              </a:extLst>
            </p:cNvPr>
            <p:cNvSpPr/>
            <p:nvPr/>
          </p:nvSpPr>
          <p:spPr>
            <a:xfrm>
              <a:off x="4021325" y="3502650"/>
              <a:ext cx="90500" cy="50700"/>
            </a:xfrm>
            <a:custGeom>
              <a:avLst/>
              <a:gdLst/>
              <a:ahLst/>
              <a:cxnLst/>
              <a:rect l="l" t="t" r="r" b="b"/>
              <a:pathLst>
                <a:path w="3620" h="2028" extrusionOk="0">
                  <a:moveTo>
                    <a:pt x="1447" y="0"/>
                  </a:moveTo>
                  <a:cubicBezTo>
                    <a:pt x="1343" y="0"/>
                    <a:pt x="1239" y="24"/>
                    <a:pt x="1155" y="72"/>
                  </a:cubicBezTo>
                  <a:lnTo>
                    <a:pt x="167" y="655"/>
                  </a:lnTo>
                  <a:cubicBezTo>
                    <a:pt x="0" y="738"/>
                    <a:pt x="0" y="893"/>
                    <a:pt x="167" y="977"/>
                  </a:cubicBezTo>
                  <a:lnTo>
                    <a:pt x="1870" y="1965"/>
                  </a:lnTo>
                  <a:cubicBezTo>
                    <a:pt x="1953" y="2006"/>
                    <a:pt x="2060" y="2027"/>
                    <a:pt x="2166" y="2027"/>
                  </a:cubicBezTo>
                  <a:cubicBezTo>
                    <a:pt x="2272" y="2027"/>
                    <a:pt x="2376" y="2006"/>
                    <a:pt x="2453" y="1965"/>
                  </a:cubicBezTo>
                  <a:lnTo>
                    <a:pt x="3453" y="1381"/>
                  </a:lnTo>
                  <a:cubicBezTo>
                    <a:pt x="3620" y="1286"/>
                    <a:pt x="3620" y="1143"/>
                    <a:pt x="3453" y="1048"/>
                  </a:cubicBezTo>
                  <a:lnTo>
                    <a:pt x="1739" y="72"/>
                  </a:lnTo>
                  <a:cubicBezTo>
                    <a:pt x="1655" y="24"/>
                    <a:pt x="1551" y="0"/>
                    <a:pt x="14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7" name="Google Shape;2576;p34">
              <a:extLst>
                <a:ext uri="{FF2B5EF4-FFF2-40B4-BE49-F238E27FC236}">
                  <a16:creationId xmlns:a16="http://schemas.microsoft.com/office/drawing/2014/main" id="{09FB1364-8525-E6DE-B716-AF8877571A69}"/>
                </a:ext>
              </a:extLst>
            </p:cNvPr>
            <p:cNvSpPr/>
            <p:nvPr/>
          </p:nvSpPr>
          <p:spPr>
            <a:xfrm>
              <a:off x="4021325" y="3502050"/>
              <a:ext cx="90500" cy="51825"/>
            </a:xfrm>
            <a:custGeom>
              <a:avLst/>
              <a:gdLst/>
              <a:ahLst/>
              <a:cxnLst/>
              <a:rect l="l" t="t" r="r" b="b"/>
              <a:pathLst>
                <a:path w="3620" h="2073" fill="none" extrusionOk="0">
                  <a:moveTo>
                    <a:pt x="3453" y="1072"/>
                  </a:moveTo>
                  <a:cubicBezTo>
                    <a:pt x="3620" y="1167"/>
                    <a:pt x="3620" y="1310"/>
                    <a:pt x="3453" y="1405"/>
                  </a:cubicBezTo>
                  <a:lnTo>
                    <a:pt x="2453" y="1989"/>
                  </a:lnTo>
                  <a:cubicBezTo>
                    <a:pt x="2298" y="2072"/>
                    <a:pt x="2036" y="2072"/>
                    <a:pt x="1870" y="1989"/>
                  </a:cubicBezTo>
                  <a:lnTo>
                    <a:pt x="167" y="1001"/>
                  </a:lnTo>
                  <a:cubicBezTo>
                    <a:pt x="0" y="917"/>
                    <a:pt x="0" y="762"/>
                    <a:pt x="167" y="679"/>
                  </a:cubicBezTo>
                  <a:lnTo>
                    <a:pt x="1155" y="96"/>
                  </a:lnTo>
                  <a:cubicBezTo>
                    <a:pt x="1322" y="0"/>
                    <a:pt x="1572" y="0"/>
                    <a:pt x="1739"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8" name="Google Shape;2577;p34">
              <a:extLst>
                <a:ext uri="{FF2B5EF4-FFF2-40B4-BE49-F238E27FC236}">
                  <a16:creationId xmlns:a16="http://schemas.microsoft.com/office/drawing/2014/main" id="{680152E3-C166-CFB3-A7BE-A625D3250EF3}"/>
                </a:ext>
              </a:extLst>
            </p:cNvPr>
            <p:cNvSpPr/>
            <p:nvPr/>
          </p:nvSpPr>
          <p:spPr>
            <a:xfrm>
              <a:off x="3958225" y="3545500"/>
              <a:ext cx="107775" cy="60750"/>
            </a:xfrm>
            <a:custGeom>
              <a:avLst/>
              <a:gdLst/>
              <a:ahLst/>
              <a:cxnLst/>
              <a:rect l="l" t="t" r="r" b="b"/>
              <a:pathLst>
                <a:path w="4311" h="2430" extrusionOk="0">
                  <a:moveTo>
                    <a:pt x="2149" y="1"/>
                  </a:moveTo>
                  <a:cubicBezTo>
                    <a:pt x="2045" y="1"/>
                    <a:pt x="1941" y="25"/>
                    <a:pt x="1858" y="72"/>
                  </a:cubicBezTo>
                  <a:lnTo>
                    <a:pt x="155" y="1048"/>
                  </a:lnTo>
                  <a:cubicBezTo>
                    <a:pt x="0" y="1144"/>
                    <a:pt x="0" y="1287"/>
                    <a:pt x="155" y="1382"/>
                  </a:cubicBezTo>
                  <a:lnTo>
                    <a:pt x="1870" y="2358"/>
                  </a:lnTo>
                  <a:cubicBezTo>
                    <a:pt x="1953" y="2406"/>
                    <a:pt x="2057" y="2430"/>
                    <a:pt x="2161" y="2430"/>
                  </a:cubicBezTo>
                  <a:cubicBezTo>
                    <a:pt x="2265" y="2430"/>
                    <a:pt x="2370" y="2406"/>
                    <a:pt x="2453" y="2358"/>
                  </a:cubicBezTo>
                  <a:lnTo>
                    <a:pt x="4144" y="1382"/>
                  </a:lnTo>
                  <a:cubicBezTo>
                    <a:pt x="4310" y="1287"/>
                    <a:pt x="4310" y="1144"/>
                    <a:pt x="4144" y="1048"/>
                  </a:cubicBezTo>
                  <a:lnTo>
                    <a:pt x="2441" y="72"/>
                  </a:lnTo>
                  <a:cubicBezTo>
                    <a:pt x="2358" y="25"/>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9" name="Google Shape;2578;p34">
              <a:extLst>
                <a:ext uri="{FF2B5EF4-FFF2-40B4-BE49-F238E27FC236}">
                  <a16:creationId xmlns:a16="http://schemas.microsoft.com/office/drawing/2014/main" id="{06B328B4-D735-C539-0461-A42A4A3DF44D}"/>
                </a:ext>
              </a:extLst>
            </p:cNvPr>
            <p:cNvSpPr/>
            <p:nvPr/>
          </p:nvSpPr>
          <p:spPr>
            <a:xfrm>
              <a:off x="3958225" y="3544900"/>
              <a:ext cx="107775" cy="61950"/>
            </a:xfrm>
            <a:custGeom>
              <a:avLst/>
              <a:gdLst/>
              <a:ahLst/>
              <a:cxnLst/>
              <a:rect l="l" t="t" r="r" b="b"/>
              <a:pathLst>
                <a:path w="4311" h="2478" fill="none" extrusionOk="0">
                  <a:moveTo>
                    <a:pt x="4144" y="1072"/>
                  </a:moveTo>
                  <a:cubicBezTo>
                    <a:pt x="4310" y="1168"/>
                    <a:pt x="4310" y="1311"/>
                    <a:pt x="4144" y="1406"/>
                  </a:cubicBezTo>
                  <a:lnTo>
                    <a:pt x="2453" y="2382"/>
                  </a:lnTo>
                  <a:cubicBezTo>
                    <a:pt x="2286" y="2477"/>
                    <a:pt x="2036" y="2477"/>
                    <a:pt x="1870" y="2382"/>
                  </a:cubicBezTo>
                  <a:lnTo>
                    <a:pt x="155" y="1406"/>
                  </a:lnTo>
                  <a:cubicBezTo>
                    <a:pt x="0" y="1311"/>
                    <a:pt x="0" y="1168"/>
                    <a:pt x="155" y="1072"/>
                  </a:cubicBezTo>
                  <a:lnTo>
                    <a:pt x="1858" y="96"/>
                  </a:lnTo>
                  <a:cubicBezTo>
                    <a:pt x="2024" y="1"/>
                    <a:pt x="2274"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0" name="Google Shape;2579;p34">
              <a:extLst>
                <a:ext uri="{FF2B5EF4-FFF2-40B4-BE49-F238E27FC236}">
                  <a16:creationId xmlns:a16="http://schemas.microsoft.com/office/drawing/2014/main" id="{93125FB6-B6B3-7E99-A7C7-4597FD14750A}"/>
                </a:ext>
              </a:extLst>
            </p:cNvPr>
            <p:cNvSpPr/>
            <p:nvPr/>
          </p:nvSpPr>
          <p:spPr>
            <a:xfrm>
              <a:off x="4087400" y="3541050"/>
              <a:ext cx="90525" cy="50625"/>
            </a:xfrm>
            <a:custGeom>
              <a:avLst/>
              <a:gdLst/>
              <a:ahLst/>
              <a:cxnLst/>
              <a:rect l="l" t="t" r="r" b="b"/>
              <a:pathLst>
                <a:path w="3621" h="2025" extrusionOk="0">
                  <a:moveTo>
                    <a:pt x="1459" y="0"/>
                  </a:moveTo>
                  <a:cubicBezTo>
                    <a:pt x="1355" y="0"/>
                    <a:pt x="1251" y="24"/>
                    <a:pt x="1167" y="72"/>
                  </a:cubicBezTo>
                  <a:lnTo>
                    <a:pt x="167" y="643"/>
                  </a:lnTo>
                  <a:cubicBezTo>
                    <a:pt x="1" y="738"/>
                    <a:pt x="1" y="881"/>
                    <a:pt x="167" y="976"/>
                  </a:cubicBezTo>
                  <a:lnTo>
                    <a:pt x="1882" y="1953"/>
                  </a:lnTo>
                  <a:cubicBezTo>
                    <a:pt x="1965" y="2000"/>
                    <a:pt x="2069" y="2024"/>
                    <a:pt x="2174" y="2024"/>
                  </a:cubicBezTo>
                  <a:cubicBezTo>
                    <a:pt x="2278" y="2024"/>
                    <a:pt x="2382" y="2000"/>
                    <a:pt x="2465" y="1953"/>
                  </a:cubicBezTo>
                  <a:lnTo>
                    <a:pt x="3465" y="1381"/>
                  </a:lnTo>
                  <a:cubicBezTo>
                    <a:pt x="3620" y="1286"/>
                    <a:pt x="3620" y="1143"/>
                    <a:pt x="3465" y="1048"/>
                  </a:cubicBezTo>
                  <a:lnTo>
                    <a:pt x="1751" y="72"/>
                  </a:lnTo>
                  <a:cubicBezTo>
                    <a:pt x="1668" y="24"/>
                    <a:pt x="1563" y="0"/>
                    <a:pt x="145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1" name="Google Shape;2580;p34">
              <a:extLst>
                <a:ext uri="{FF2B5EF4-FFF2-40B4-BE49-F238E27FC236}">
                  <a16:creationId xmlns:a16="http://schemas.microsoft.com/office/drawing/2014/main" id="{8BCA2136-5B9C-670F-F421-D0F008648710}"/>
                </a:ext>
              </a:extLst>
            </p:cNvPr>
            <p:cNvSpPr/>
            <p:nvPr/>
          </p:nvSpPr>
          <p:spPr>
            <a:xfrm>
              <a:off x="4087400" y="3540450"/>
              <a:ext cx="90525" cy="51825"/>
            </a:xfrm>
            <a:custGeom>
              <a:avLst/>
              <a:gdLst/>
              <a:ahLst/>
              <a:cxnLst/>
              <a:rect l="l" t="t" r="r" b="b"/>
              <a:pathLst>
                <a:path w="3621" h="2073" fill="none" extrusionOk="0">
                  <a:moveTo>
                    <a:pt x="3465" y="1072"/>
                  </a:moveTo>
                  <a:cubicBezTo>
                    <a:pt x="3620" y="1167"/>
                    <a:pt x="3620" y="1310"/>
                    <a:pt x="3465" y="1405"/>
                  </a:cubicBezTo>
                  <a:lnTo>
                    <a:pt x="2465" y="1977"/>
                  </a:lnTo>
                  <a:cubicBezTo>
                    <a:pt x="2299" y="2072"/>
                    <a:pt x="2049" y="2072"/>
                    <a:pt x="1882" y="1977"/>
                  </a:cubicBezTo>
                  <a:lnTo>
                    <a:pt x="167" y="1000"/>
                  </a:lnTo>
                  <a:cubicBezTo>
                    <a:pt x="1" y="905"/>
                    <a:pt x="1" y="762"/>
                    <a:pt x="167" y="667"/>
                  </a:cubicBezTo>
                  <a:lnTo>
                    <a:pt x="1167" y="96"/>
                  </a:lnTo>
                  <a:cubicBezTo>
                    <a:pt x="1334" y="0"/>
                    <a:pt x="1584" y="0"/>
                    <a:pt x="175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2" name="Google Shape;2581;p34">
              <a:extLst>
                <a:ext uri="{FF2B5EF4-FFF2-40B4-BE49-F238E27FC236}">
                  <a16:creationId xmlns:a16="http://schemas.microsoft.com/office/drawing/2014/main" id="{899FB574-8A37-1A74-5427-41C4F60EFDE6}"/>
                </a:ext>
              </a:extLst>
            </p:cNvPr>
            <p:cNvSpPr/>
            <p:nvPr/>
          </p:nvSpPr>
          <p:spPr>
            <a:xfrm>
              <a:off x="4024000" y="3583525"/>
              <a:ext cx="107775" cy="60600"/>
            </a:xfrm>
            <a:custGeom>
              <a:avLst/>
              <a:gdLst/>
              <a:ahLst/>
              <a:cxnLst/>
              <a:rect l="l" t="t" r="r" b="b"/>
              <a:pathLst>
                <a:path w="4311" h="2424" extrusionOk="0">
                  <a:moveTo>
                    <a:pt x="2150" y="1"/>
                  </a:moveTo>
                  <a:cubicBezTo>
                    <a:pt x="2046" y="1"/>
                    <a:pt x="1941" y="22"/>
                    <a:pt x="1858" y="63"/>
                  </a:cubicBezTo>
                  <a:lnTo>
                    <a:pt x="155" y="1051"/>
                  </a:lnTo>
                  <a:cubicBezTo>
                    <a:pt x="1" y="1135"/>
                    <a:pt x="1" y="1290"/>
                    <a:pt x="155" y="1373"/>
                  </a:cubicBezTo>
                  <a:lnTo>
                    <a:pt x="1870" y="2361"/>
                  </a:lnTo>
                  <a:cubicBezTo>
                    <a:pt x="1953" y="2403"/>
                    <a:pt x="2057" y="2424"/>
                    <a:pt x="2162" y="2424"/>
                  </a:cubicBezTo>
                  <a:cubicBezTo>
                    <a:pt x="2266" y="2424"/>
                    <a:pt x="2370" y="2403"/>
                    <a:pt x="2453" y="2361"/>
                  </a:cubicBezTo>
                  <a:lnTo>
                    <a:pt x="4156" y="1373"/>
                  </a:lnTo>
                  <a:cubicBezTo>
                    <a:pt x="4311" y="1290"/>
                    <a:pt x="4311" y="1135"/>
                    <a:pt x="4156" y="1051"/>
                  </a:cubicBezTo>
                  <a:lnTo>
                    <a:pt x="2441" y="63"/>
                  </a:lnTo>
                  <a:cubicBezTo>
                    <a:pt x="2358" y="22"/>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3" name="Google Shape;2582;p34">
              <a:extLst>
                <a:ext uri="{FF2B5EF4-FFF2-40B4-BE49-F238E27FC236}">
                  <a16:creationId xmlns:a16="http://schemas.microsoft.com/office/drawing/2014/main" id="{1ABA2492-8D0B-B700-F665-E4B1872BC811}"/>
                </a:ext>
              </a:extLst>
            </p:cNvPr>
            <p:cNvSpPr/>
            <p:nvPr/>
          </p:nvSpPr>
          <p:spPr>
            <a:xfrm>
              <a:off x="4024000" y="3583000"/>
              <a:ext cx="107775" cy="61650"/>
            </a:xfrm>
            <a:custGeom>
              <a:avLst/>
              <a:gdLst/>
              <a:ahLst/>
              <a:cxnLst/>
              <a:rect l="l" t="t" r="r" b="b"/>
              <a:pathLst>
                <a:path w="4311" h="2466" fill="none" extrusionOk="0">
                  <a:moveTo>
                    <a:pt x="4156" y="1072"/>
                  </a:moveTo>
                  <a:cubicBezTo>
                    <a:pt x="4311" y="1156"/>
                    <a:pt x="4311" y="1311"/>
                    <a:pt x="4156" y="1394"/>
                  </a:cubicBezTo>
                  <a:lnTo>
                    <a:pt x="2453" y="2382"/>
                  </a:lnTo>
                  <a:cubicBezTo>
                    <a:pt x="2287" y="2466"/>
                    <a:pt x="2037" y="2466"/>
                    <a:pt x="1870" y="2382"/>
                  </a:cubicBezTo>
                  <a:lnTo>
                    <a:pt x="155" y="1394"/>
                  </a:lnTo>
                  <a:cubicBezTo>
                    <a:pt x="1" y="1311"/>
                    <a:pt x="1" y="1156"/>
                    <a:pt x="155" y="1072"/>
                  </a:cubicBezTo>
                  <a:lnTo>
                    <a:pt x="1858" y="84"/>
                  </a:lnTo>
                  <a:cubicBezTo>
                    <a:pt x="2025" y="1"/>
                    <a:pt x="2275"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4" name="Google Shape;2583;p34">
              <a:extLst>
                <a:ext uri="{FF2B5EF4-FFF2-40B4-BE49-F238E27FC236}">
                  <a16:creationId xmlns:a16="http://schemas.microsoft.com/office/drawing/2014/main" id="{6D290C3E-3550-7957-0A61-98C4D3DD569B}"/>
                </a:ext>
              </a:extLst>
            </p:cNvPr>
            <p:cNvSpPr/>
            <p:nvPr/>
          </p:nvSpPr>
          <p:spPr>
            <a:xfrm>
              <a:off x="4152600" y="3578550"/>
              <a:ext cx="90500" cy="50700"/>
            </a:xfrm>
            <a:custGeom>
              <a:avLst/>
              <a:gdLst/>
              <a:ahLst/>
              <a:cxnLst/>
              <a:rect l="l" t="t" r="r" b="b"/>
              <a:pathLst>
                <a:path w="3620" h="2028" extrusionOk="0">
                  <a:moveTo>
                    <a:pt x="1454" y="0"/>
                  </a:moveTo>
                  <a:cubicBezTo>
                    <a:pt x="1348" y="0"/>
                    <a:pt x="1244" y="24"/>
                    <a:pt x="1167" y="72"/>
                  </a:cubicBezTo>
                  <a:lnTo>
                    <a:pt x="167" y="643"/>
                  </a:lnTo>
                  <a:cubicBezTo>
                    <a:pt x="0" y="739"/>
                    <a:pt x="0" y="893"/>
                    <a:pt x="167" y="977"/>
                  </a:cubicBezTo>
                  <a:lnTo>
                    <a:pt x="1881" y="1965"/>
                  </a:lnTo>
                  <a:cubicBezTo>
                    <a:pt x="1965" y="2007"/>
                    <a:pt x="2069" y="2027"/>
                    <a:pt x="2172" y="2027"/>
                  </a:cubicBezTo>
                  <a:cubicBezTo>
                    <a:pt x="2274" y="2027"/>
                    <a:pt x="2375" y="2007"/>
                    <a:pt x="2453" y="1965"/>
                  </a:cubicBezTo>
                  <a:lnTo>
                    <a:pt x="3453" y="1381"/>
                  </a:lnTo>
                  <a:cubicBezTo>
                    <a:pt x="3620" y="1286"/>
                    <a:pt x="3620" y="1143"/>
                    <a:pt x="3453" y="1048"/>
                  </a:cubicBezTo>
                  <a:lnTo>
                    <a:pt x="1750" y="72"/>
                  </a:lnTo>
                  <a:cubicBezTo>
                    <a:pt x="1667" y="24"/>
                    <a:pt x="1560" y="0"/>
                    <a:pt x="145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5" name="Google Shape;2584;p34">
              <a:extLst>
                <a:ext uri="{FF2B5EF4-FFF2-40B4-BE49-F238E27FC236}">
                  <a16:creationId xmlns:a16="http://schemas.microsoft.com/office/drawing/2014/main" id="{AAF10241-0BCF-FDFD-CDB3-25FF9DE276F5}"/>
                </a:ext>
              </a:extLst>
            </p:cNvPr>
            <p:cNvSpPr/>
            <p:nvPr/>
          </p:nvSpPr>
          <p:spPr>
            <a:xfrm>
              <a:off x="4152600" y="3577950"/>
              <a:ext cx="90500" cy="51825"/>
            </a:xfrm>
            <a:custGeom>
              <a:avLst/>
              <a:gdLst/>
              <a:ahLst/>
              <a:cxnLst/>
              <a:rect l="l" t="t" r="r" b="b"/>
              <a:pathLst>
                <a:path w="3620" h="2073" fill="none" extrusionOk="0">
                  <a:moveTo>
                    <a:pt x="3453" y="1072"/>
                  </a:moveTo>
                  <a:cubicBezTo>
                    <a:pt x="3620" y="1167"/>
                    <a:pt x="3620" y="1310"/>
                    <a:pt x="3453" y="1405"/>
                  </a:cubicBezTo>
                  <a:lnTo>
                    <a:pt x="2453" y="1989"/>
                  </a:lnTo>
                  <a:cubicBezTo>
                    <a:pt x="2298" y="2072"/>
                    <a:pt x="2048" y="2072"/>
                    <a:pt x="1881" y="1989"/>
                  </a:cubicBezTo>
                  <a:lnTo>
                    <a:pt x="167" y="1001"/>
                  </a:lnTo>
                  <a:cubicBezTo>
                    <a:pt x="0" y="917"/>
                    <a:pt x="0" y="763"/>
                    <a:pt x="167" y="667"/>
                  </a:cubicBezTo>
                  <a:lnTo>
                    <a:pt x="1167" y="96"/>
                  </a:lnTo>
                  <a:cubicBezTo>
                    <a:pt x="1322" y="1"/>
                    <a:pt x="1584" y="1"/>
                    <a:pt x="1750"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6" name="Google Shape;2585;p34">
              <a:extLst>
                <a:ext uri="{FF2B5EF4-FFF2-40B4-BE49-F238E27FC236}">
                  <a16:creationId xmlns:a16="http://schemas.microsoft.com/office/drawing/2014/main" id="{04CAC0D4-F8DA-0191-6956-28AEAEFD78F4}"/>
                </a:ext>
              </a:extLst>
            </p:cNvPr>
            <p:cNvSpPr/>
            <p:nvPr/>
          </p:nvSpPr>
          <p:spPr>
            <a:xfrm>
              <a:off x="4089475" y="3621025"/>
              <a:ext cx="107800" cy="60600"/>
            </a:xfrm>
            <a:custGeom>
              <a:avLst/>
              <a:gdLst/>
              <a:ahLst/>
              <a:cxnLst/>
              <a:rect l="l" t="t" r="r" b="b"/>
              <a:pathLst>
                <a:path w="4312" h="2424" extrusionOk="0">
                  <a:moveTo>
                    <a:pt x="2150" y="1"/>
                  </a:moveTo>
                  <a:cubicBezTo>
                    <a:pt x="2046" y="1"/>
                    <a:pt x="1942" y="22"/>
                    <a:pt x="1858" y="63"/>
                  </a:cubicBezTo>
                  <a:lnTo>
                    <a:pt x="156" y="1052"/>
                  </a:lnTo>
                  <a:cubicBezTo>
                    <a:pt x="1" y="1135"/>
                    <a:pt x="1" y="1290"/>
                    <a:pt x="156" y="1373"/>
                  </a:cubicBezTo>
                  <a:lnTo>
                    <a:pt x="1870" y="2361"/>
                  </a:lnTo>
                  <a:cubicBezTo>
                    <a:pt x="1954" y="2403"/>
                    <a:pt x="2058" y="2424"/>
                    <a:pt x="2162" y="2424"/>
                  </a:cubicBezTo>
                  <a:cubicBezTo>
                    <a:pt x="2266" y="2424"/>
                    <a:pt x="2370" y="2403"/>
                    <a:pt x="2454" y="2361"/>
                  </a:cubicBezTo>
                  <a:lnTo>
                    <a:pt x="4156" y="1373"/>
                  </a:lnTo>
                  <a:cubicBezTo>
                    <a:pt x="4311" y="1290"/>
                    <a:pt x="4311" y="1135"/>
                    <a:pt x="4156" y="1052"/>
                  </a:cubicBezTo>
                  <a:lnTo>
                    <a:pt x="2442" y="63"/>
                  </a:lnTo>
                  <a:cubicBezTo>
                    <a:pt x="2358" y="22"/>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7" name="Google Shape;2586;p34">
              <a:extLst>
                <a:ext uri="{FF2B5EF4-FFF2-40B4-BE49-F238E27FC236}">
                  <a16:creationId xmlns:a16="http://schemas.microsoft.com/office/drawing/2014/main" id="{29728E6E-CEC3-C6AF-34D9-8A1B33D3F530}"/>
                </a:ext>
              </a:extLst>
            </p:cNvPr>
            <p:cNvSpPr/>
            <p:nvPr/>
          </p:nvSpPr>
          <p:spPr>
            <a:xfrm>
              <a:off x="4089475" y="3620525"/>
              <a:ext cx="107800" cy="61625"/>
            </a:xfrm>
            <a:custGeom>
              <a:avLst/>
              <a:gdLst/>
              <a:ahLst/>
              <a:cxnLst/>
              <a:rect l="l" t="t" r="r" b="b"/>
              <a:pathLst>
                <a:path w="4312" h="2465" fill="none" extrusionOk="0">
                  <a:moveTo>
                    <a:pt x="4156" y="1072"/>
                  </a:moveTo>
                  <a:cubicBezTo>
                    <a:pt x="4311" y="1155"/>
                    <a:pt x="4311" y="1310"/>
                    <a:pt x="4156" y="1393"/>
                  </a:cubicBezTo>
                  <a:lnTo>
                    <a:pt x="2454" y="2381"/>
                  </a:lnTo>
                  <a:cubicBezTo>
                    <a:pt x="2287" y="2465"/>
                    <a:pt x="2037" y="2465"/>
                    <a:pt x="1870" y="2381"/>
                  </a:cubicBezTo>
                  <a:lnTo>
                    <a:pt x="156" y="1393"/>
                  </a:lnTo>
                  <a:cubicBezTo>
                    <a:pt x="1" y="1310"/>
                    <a:pt x="1" y="1155"/>
                    <a:pt x="156" y="1072"/>
                  </a:cubicBezTo>
                  <a:lnTo>
                    <a:pt x="1858" y="83"/>
                  </a:lnTo>
                  <a:cubicBezTo>
                    <a:pt x="2025" y="0"/>
                    <a:pt x="2275" y="0"/>
                    <a:pt x="2442" y="8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8" name="Google Shape;2587;p34">
              <a:extLst>
                <a:ext uri="{FF2B5EF4-FFF2-40B4-BE49-F238E27FC236}">
                  <a16:creationId xmlns:a16="http://schemas.microsoft.com/office/drawing/2014/main" id="{CA5A4FCC-8F8C-8699-7731-FE8F76DC48B6}"/>
                </a:ext>
              </a:extLst>
            </p:cNvPr>
            <p:cNvSpPr/>
            <p:nvPr/>
          </p:nvSpPr>
          <p:spPr>
            <a:xfrm>
              <a:off x="4155275" y="3659425"/>
              <a:ext cx="108075" cy="60600"/>
            </a:xfrm>
            <a:custGeom>
              <a:avLst/>
              <a:gdLst/>
              <a:ahLst/>
              <a:cxnLst/>
              <a:rect l="l" t="t" r="r" b="b"/>
              <a:pathLst>
                <a:path w="4323" h="2424" extrusionOk="0">
                  <a:moveTo>
                    <a:pt x="2149" y="1"/>
                  </a:moveTo>
                  <a:cubicBezTo>
                    <a:pt x="2045" y="1"/>
                    <a:pt x="1941" y="22"/>
                    <a:pt x="1858" y="63"/>
                  </a:cubicBezTo>
                  <a:lnTo>
                    <a:pt x="167" y="1052"/>
                  </a:lnTo>
                  <a:cubicBezTo>
                    <a:pt x="0" y="1135"/>
                    <a:pt x="0" y="1290"/>
                    <a:pt x="167" y="1373"/>
                  </a:cubicBezTo>
                  <a:lnTo>
                    <a:pt x="1870" y="2361"/>
                  </a:lnTo>
                  <a:cubicBezTo>
                    <a:pt x="1953" y="2403"/>
                    <a:pt x="2060" y="2424"/>
                    <a:pt x="2166" y="2424"/>
                  </a:cubicBezTo>
                  <a:cubicBezTo>
                    <a:pt x="2271" y="2424"/>
                    <a:pt x="2376" y="2403"/>
                    <a:pt x="2453" y="2361"/>
                  </a:cubicBezTo>
                  <a:lnTo>
                    <a:pt x="4156" y="1373"/>
                  </a:lnTo>
                  <a:cubicBezTo>
                    <a:pt x="4322" y="1290"/>
                    <a:pt x="4322" y="1135"/>
                    <a:pt x="4156" y="1052"/>
                  </a:cubicBezTo>
                  <a:lnTo>
                    <a:pt x="2441" y="63"/>
                  </a:lnTo>
                  <a:cubicBezTo>
                    <a:pt x="2358" y="22"/>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9" name="Google Shape;2588;p34">
              <a:extLst>
                <a:ext uri="{FF2B5EF4-FFF2-40B4-BE49-F238E27FC236}">
                  <a16:creationId xmlns:a16="http://schemas.microsoft.com/office/drawing/2014/main" id="{A4698A83-4AC2-F288-C7FB-40D9156308A6}"/>
                </a:ext>
              </a:extLst>
            </p:cNvPr>
            <p:cNvSpPr/>
            <p:nvPr/>
          </p:nvSpPr>
          <p:spPr>
            <a:xfrm>
              <a:off x="4155275" y="3658925"/>
              <a:ext cx="108075" cy="61625"/>
            </a:xfrm>
            <a:custGeom>
              <a:avLst/>
              <a:gdLst/>
              <a:ahLst/>
              <a:cxnLst/>
              <a:rect l="l" t="t" r="r" b="b"/>
              <a:pathLst>
                <a:path w="4323" h="2465" fill="none" extrusionOk="0">
                  <a:moveTo>
                    <a:pt x="4156" y="1072"/>
                  </a:moveTo>
                  <a:cubicBezTo>
                    <a:pt x="4322" y="1155"/>
                    <a:pt x="4322" y="1310"/>
                    <a:pt x="4156" y="1393"/>
                  </a:cubicBezTo>
                  <a:lnTo>
                    <a:pt x="2453" y="2381"/>
                  </a:lnTo>
                  <a:cubicBezTo>
                    <a:pt x="2298" y="2465"/>
                    <a:pt x="2036" y="2465"/>
                    <a:pt x="1870" y="2381"/>
                  </a:cubicBezTo>
                  <a:lnTo>
                    <a:pt x="167" y="1393"/>
                  </a:lnTo>
                  <a:cubicBezTo>
                    <a:pt x="0" y="1310"/>
                    <a:pt x="0" y="1155"/>
                    <a:pt x="167" y="1072"/>
                  </a:cubicBezTo>
                  <a:lnTo>
                    <a:pt x="1858" y="83"/>
                  </a:lnTo>
                  <a:cubicBezTo>
                    <a:pt x="2024" y="0"/>
                    <a:pt x="2274" y="0"/>
                    <a:pt x="2441" y="8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0" name="Google Shape;2589;p34">
              <a:extLst>
                <a:ext uri="{FF2B5EF4-FFF2-40B4-BE49-F238E27FC236}">
                  <a16:creationId xmlns:a16="http://schemas.microsoft.com/office/drawing/2014/main" id="{DDFB55EC-DB6E-06E2-040F-DBF6AF5F59D2}"/>
                </a:ext>
              </a:extLst>
            </p:cNvPr>
            <p:cNvSpPr/>
            <p:nvPr/>
          </p:nvSpPr>
          <p:spPr>
            <a:xfrm>
              <a:off x="4295175" y="3660925"/>
              <a:ext cx="90500" cy="50475"/>
            </a:xfrm>
            <a:custGeom>
              <a:avLst/>
              <a:gdLst/>
              <a:ahLst/>
              <a:cxnLst/>
              <a:rect l="l" t="t" r="r" b="b"/>
              <a:pathLst>
                <a:path w="3620" h="2019" extrusionOk="0">
                  <a:moveTo>
                    <a:pt x="1447" y="0"/>
                  </a:moveTo>
                  <a:cubicBezTo>
                    <a:pt x="1343" y="0"/>
                    <a:pt x="1238" y="21"/>
                    <a:pt x="1155" y="63"/>
                  </a:cubicBezTo>
                  <a:lnTo>
                    <a:pt x="167" y="646"/>
                  </a:lnTo>
                  <a:cubicBezTo>
                    <a:pt x="0" y="730"/>
                    <a:pt x="0" y="884"/>
                    <a:pt x="167" y="968"/>
                  </a:cubicBezTo>
                  <a:lnTo>
                    <a:pt x="1869" y="1956"/>
                  </a:lnTo>
                  <a:cubicBezTo>
                    <a:pt x="1953" y="1998"/>
                    <a:pt x="2060" y="2018"/>
                    <a:pt x="2166" y="2018"/>
                  </a:cubicBezTo>
                  <a:cubicBezTo>
                    <a:pt x="2271" y="2018"/>
                    <a:pt x="2375" y="1998"/>
                    <a:pt x="2453" y="1956"/>
                  </a:cubicBezTo>
                  <a:lnTo>
                    <a:pt x="3453" y="1373"/>
                  </a:lnTo>
                  <a:cubicBezTo>
                    <a:pt x="3620" y="1289"/>
                    <a:pt x="3620" y="1134"/>
                    <a:pt x="3453" y="1051"/>
                  </a:cubicBezTo>
                  <a:lnTo>
                    <a:pt x="1739" y="63"/>
                  </a:lnTo>
                  <a:cubicBezTo>
                    <a:pt x="1655" y="21"/>
                    <a:pt x="1551" y="0"/>
                    <a:pt x="14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1" name="Google Shape;2590;p34">
              <a:extLst>
                <a:ext uri="{FF2B5EF4-FFF2-40B4-BE49-F238E27FC236}">
                  <a16:creationId xmlns:a16="http://schemas.microsoft.com/office/drawing/2014/main" id="{89A6DE0E-20B2-65E2-D510-9DC029B4AFA7}"/>
                </a:ext>
              </a:extLst>
            </p:cNvPr>
            <p:cNvSpPr/>
            <p:nvPr/>
          </p:nvSpPr>
          <p:spPr>
            <a:xfrm>
              <a:off x="4295175" y="3660400"/>
              <a:ext cx="90500" cy="51525"/>
            </a:xfrm>
            <a:custGeom>
              <a:avLst/>
              <a:gdLst/>
              <a:ahLst/>
              <a:cxnLst/>
              <a:rect l="l" t="t" r="r" b="b"/>
              <a:pathLst>
                <a:path w="3620" h="2061" fill="none" extrusionOk="0">
                  <a:moveTo>
                    <a:pt x="3453" y="1072"/>
                  </a:moveTo>
                  <a:cubicBezTo>
                    <a:pt x="3620" y="1155"/>
                    <a:pt x="3620" y="1310"/>
                    <a:pt x="3453" y="1394"/>
                  </a:cubicBezTo>
                  <a:lnTo>
                    <a:pt x="2453" y="1977"/>
                  </a:lnTo>
                  <a:cubicBezTo>
                    <a:pt x="2298" y="2060"/>
                    <a:pt x="2036" y="2060"/>
                    <a:pt x="1869" y="1977"/>
                  </a:cubicBezTo>
                  <a:lnTo>
                    <a:pt x="167" y="989"/>
                  </a:lnTo>
                  <a:cubicBezTo>
                    <a:pt x="0" y="905"/>
                    <a:pt x="0" y="751"/>
                    <a:pt x="167" y="667"/>
                  </a:cubicBezTo>
                  <a:lnTo>
                    <a:pt x="1155" y="84"/>
                  </a:lnTo>
                  <a:cubicBezTo>
                    <a:pt x="1322" y="1"/>
                    <a:pt x="1572" y="1"/>
                    <a:pt x="1739"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2" name="Google Shape;2591;p34">
              <a:extLst>
                <a:ext uri="{FF2B5EF4-FFF2-40B4-BE49-F238E27FC236}">
                  <a16:creationId xmlns:a16="http://schemas.microsoft.com/office/drawing/2014/main" id="{B27D0749-DD3C-4510-AB7D-ED8BE72EC14E}"/>
                </a:ext>
              </a:extLst>
            </p:cNvPr>
            <p:cNvSpPr/>
            <p:nvPr/>
          </p:nvSpPr>
          <p:spPr>
            <a:xfrm>
              <a:off x="4222550" y="3698425"/>
              <a:ext cx="108075" cy="60600"/>
            </a:xfrm>
            <a:custGeom>
              <a:avLst/>
              <a:gdLst/>
              <a:ahLst/>
              <a:cxnLst/>
              <a:rect l="l" t="t" r="r" b="b"/>
              <a:pathLst>
                <a:path w="4323" h="2424" extrusionOk="0">
                  <a:moveTo>
                    <a:pt x="2149" y="1"/>
                  </a:moveTo>
                  <a:cubicBezTo>
                    <a:pt x="2045" y="1"/>
                    <a:pt x="1941" y="21"/>
                    <a:pt x="1857" y="63"/>
                  </a:cubicBezTo>
                  <a:lnTo>
                    <a:pt x="167" y="1051"/>
                  </a:lnTo>
                  <a:cubicBezTo>
                    <a:pt x="0" y="1135"/>
                    <a:pt x="0" y="1289"/>
                    <a:pt x="167" y="1373"/>
                  </a:cubicBezTo>
                  <a:lnTo>
                    <a:pt x="1881" y="2361"/>
                  </a:lnTo>
                  <a:cubicBezTo>
                    <a:pt x="1959" y="2403"/>
                    <a:pt x="2063" y="2423"/>
                    <a:pt x="2167" y="2423"/>
                  </a:cubicBezTo>
                  <a:cubicBezTo>
                    <a:pt x="2271" y="2423"/>
                    <a:pt x="2375" y="2403"/>
                    <a:pt x="2453" y="2361"/>
                  </a:cubicBezTo>
                  <a:lnTo>
                    <a:pt x="4155" y="1373"/>
                  </a:lnTo>
                  <a:cubicBezTo>
                    <a:pt x="4322" y="1289"/>
                    <a:pt x="4322" y="1135"/>
                    <a:pt x="4155" y="1051"/>
                  </a:cubicBezTo>
                  <a:lnTo>
                    <a:pt x="2441" y="63"/>
                  </a:lnTo>
                  <a:cubicBezTo>
                    <a:pt x="2358" y="21"/>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3" name="Google Shape;2592;p34">
              <a:extLst>
                <a:ext uri="{FF2B5EF4-FFF2-40B4-BE49-F238E27FC236}">
                  <a16:creationId xmlns:a16="http://schemas.microsoft.com/office/drawing/2014/main" id="{4153724B-C61F-8BB4-CB79-E437D50AECA8}"/>
                </a:ext>
              </a:extLst>
            </p:cNvPr>
            <p:cNvSpPr/>
            <p:nvPr/>
          </p:nvSpPr>
          <p:spPr>
            <a:xfrm>
              <a:off x="4222550" y="3697900"/>
              <a:ext cx="108075" cy="61650"/>
            </a:xfrm>
            <a:custGeom>
              <a:avLst/>
              <a:gdLst/>
              <a:ahLst/>
              <a:cxnLst/>
              <a:rect l="l" t="t" r="r" b="b"/>
              <a:pathLst>
                <a:path w="4323" h="2466" fill="none" extrusionOk="0">
                  <a:moveTo>
                    <a:pt x="4155" y="1072"/>
                  </a:moveTo>
                  <a:cubicBezTo>
                    <a:pt x="4322" y="1156"/>
                    <a:pt x="4322" y="1310"/>
                    <a:pt x="4155" y="1394"/>
                  </a:cubicBezTo>
                  <a:lnTo>
                    <a:pt x="2453" y="2382"/>
                  </a:lnTo>
                  <a:cubicBezTo>
                    <a:pt x="2298" y="2465"/>
                    <a:pt x="2036" y="2465"/>
                    <a:pt x="1881" y="2382"/>
                  </a:cubicBezTo>
                  <a:lnTo>
                    <a:pt x="167" y="1394"/>
                  </a:lnTo>
                  <a:cubicBezTo>
                    <a:pt x="0" y="1310"/>
                    <a:pt x="0" y="1156"/>
                    <a:pt x="167" y="1072"/>
                  </a:cubicBezTo>
                  <a:lnTo>
                    <a:pt x="1857" y="84"/>
                  </a:lnTo>
                  <a:cubicBezTo>
                    <a:pt x="2024" y="1"/>
                    <a:pt x="2274"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4" name="Google Shape;2593;p34">
              <a:extLst>
                <a:ext uri="{FF2B5EF4-FFF2-40B4-BE49-F238E27FC236}">
                  <a16:creationId xmlns:a16="http://schemas.microsoft.com/office/drawing/2014/main" id="{30B56F2D-2174-AAC6-2CAC-68436436996E}"/>
                </a:ext>
              </a:extLst>
            </p:cNvPr>
            <p:cNvSpPr/>
            <p:nvPr/>
          </p:nvSpPr>
          <p:spPr>
            <a:xfrm>
              <a:off x="4362450" y="3699925"/>
              <a:ext cx="90500" cy="50700"/>
            </a:xfrm>
            <a:custGeom>
              <a:avLst/>
              <a:gdLst/>
              <a:ahLst/>
              <a:cxnLst/>
              <a:rect l="l" t="t" r="r" b="b"/>
              <a:pathLst>
                <a:path w="3620" h="2028" extrusionOk="0">
                  <a:moveTo>
                    <a:pt x="1454" y="0"/>
                  </a:moveTo>
                  <a:cubicBezTo>
                    <a:pt x="1348" y="0"/>
                    <a:pt x="1244" y="21"/>
                    <a:pt x="1167" y="63"/>
                  </a:cubicBezTo>
                  <a:lnTo>
                    <a:pt x="167" y="646"/>
                  </a:lnTo>
                  <a:cubicBezTo>
                    <a:pt x="0" y="741"/>
                    <a:pt x="0" y="884"/>
                    <a:pt x="167" y="979"/>
                  </a:cubicBezTo>
                  <a:lnTo>
                    <a:pt x="1881" y="1956"/>
                  </a:lnTo>
                  <a:cubicBezTo>
                    <a:pt x="1965" y="2003"/>
                    <a:pt x="2069" y="2027"/>
                    <a:pt x="2173" y="2027"/>
                  </a:cubicBezTo>
                  <a:cubicBezTo>
                    <a:pt x="2277" y="2027"/>
                    <a:pt x="2381" y="2003"/>
                    <a:pt x="2465" y="1956"/>
                  </a:cubicBezTo>
                  <a:lnTo>
                    <a:pt x="3453" y="1372"/>
                  </a:lnTo>
                  <a:cubicBezTo>
                    <a:pt x="3620" y="1289"/>
                    <a:pt x="3620" y="1134"/>
                    <a:pt x="3453" y="1051"/>
                  </a:cubicBezTo>
                  <a:lnTo>
                    <a:pt x="1750" y="63"/>
                  </a:lnTo>
                  <a:cubicBezTo>
                    <a:pt x="1667" y="21"/>
                    <a:pt x="1560" y="0"/>
                    <a:pt x="145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5" name="Google Shape;2594;p34">
              <a:extLst>
                <a:ext uri="{FF2B5EF4-FFF2-40B4-BE49-F238E27FC236}">
                  <a16:creationId xmlns:a16="http://schemas.microsoft.com/office/drawing/2014/main" id="{DBABC50A-3C97-3123-D5E3-0C9F49D8BA6C}"/>
                </a:ext>
              </a:extLst>
            </p:cNvPr>
            <p:cNvSpPr/>
            <p:nvPr/>
          </p:nvSpPr>
          <p:spPr>
            <a:xfrm>
              <a:off x="4362450" y="3699400"/>
              <a:ext cx="90500" cy="51800"/>
            </a:xfrm>
            <a:custGeom>
              <a:avLst/>
              <a:gdLst/>
              <a:ahLst/>
              <a:cxnLst/>
              <a:rect l="l" t="t" r="r" b="b"/>
              <a:pathLst>
                <a:path w="3620" h="2072" fill="none" extrusionOk="0">
                  <a:moveTo>
                    <a:pt x="3453" y="1072"/>
                  </a:moveTo>
                  <a:cubicBezTo>
                    <a:pt x="3620" y="1155"/>
                    <a:pt x="3620" y="1310"/>
                    <a:pt x="3453" y="1393"/>
                  </a:cubicBezTo>
                  <a:lnTo>
                    <a:pt x="2465" y="1977"/>
                  </a:lnTo>
                  <a:cubicBezTo>
                    <a:pt x="2298" y="2072"/>
                    <a:pt x="2048" y="2072"/>
                    <a:pt x="1881" y="1977"/>
                  </a:cubicBezTo>
                  <a:lnTo>
                    <a:pt x="167" y="1000"/>
                  </a:lnTo>
                  <a:cubicBezTo>
                    <a:pt x="0" y="905"/>
                    <a:pt x="0" y="762"/>
                    <a:pt x="167" y="667"/>
                  </a:cubicBezTo>
                  <a:lnTo>
                    <a:pt x="1167" y="84"/>
                  </a:lnTo>
                  <a:cubicBezTo>
                    <a:pt x="1322" y="0"/>
                    <a:pt x="1584" y="0"/>
                    <a:pt x="1750"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6" name="Google Shape;2595;p34">
              <a:extLst>
                <a:ext uri="{FF2B5EF4-FFF2-40B4-BE49-F238E27FC236}">
                  <a16:creationId xmlns:a16="http://schemas.microsoft.com/office/drawing/2014/main" id="{90AD145A-5E15-95A4-B7D6-6608EE886B7E}"/>
                </a:ext>
              </a:extLst>
            </p:cNvPr>
            <p:cNvSpPr/>
            <p:nvPr/>
          </p:nvSpPr>
          <p:spPr>
            <a:xfrm>
              <a:off x="4288925" y="3736300"/>
              <a:ext cx="107775" cy="60750"/>
            </a:xfrm>
            <a:custGeom>
              <a:avLst/>
              <a:gdLst/>
              <a:ahLst/>
              <a:cxnLst/>
              <a:rect l="l" t="t" r="r" b="b"/>
              <a:pathLst>
                <a:path w="4311" h="2430" extrusionOk="0">
                  <a:moveTo>
                    <a:pt x="2149" y="1"/>
                  </a:moveTo>
                  <a:cubicBezTo>
                    <a:pt x="2045" y="1"/>
                    <a:pt x="1941" y="24"/>
                    <a:pt x="1858" y="72"/>
                  </a:cubicBezTo>
                  <a:lnTo>
                    <a:pt x="155" y="1048"/>
                  </a:lnTo>
                  <a:cubicBezTo>
                    <a:pt x="0" y="1144"/>
                    <a:pt x="0" y="1287"/>
                    <a:pt x="155" y="1382"/>
                  </a:cubicBezTo>
                  <a:lnTo>
                    <a:pt x="1869" y="2358"/>
                  </a:lnTo>
                  <a:cubicBezTo>
                    <a:pt x="1953" y="2406"/>
                    <a:pt x="2057" y="2430"/>
                    <a:pt x="2161" y="2430"/>
                  </a:cubicBezTo>
                  <a:cubicBezTo>
                    <a:pt x="2265" y="2430"/>
                    <a:pt x="2370" y="2406"/>
                    <a:pt x="2453" y="2358"/>
                  </a:cubicBezTo>
                  <a:lnTo>
                    <a:pt x="4144" y="1382"/>
                  </a:lnTo>
                  <a:cubicBezTo>
                    <a:pt x="4310" y="1287"/>
                    <a:pt x="4310" y="1144"/>
                    <a:pt x="4144" y="1048"/>
                  </a:cubicBezTo>
                  <a:lnTo>
                    <a:pt x="2441" y="72"/>
                  </a:lnTo>
                  <a:cubicBezTo>
                    <a:pt x="2358" y="24"/>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7" name="Google Shape;2596;p34">
              <a:extLst>
                <a:ext uri="{FF2B5EF4-FFF2-40B4-BE49-F238E27FC236}">
                  <a16:creationId xmlns:a16="http://schemas.microsoft.com/office/drawing/2014/main" id="{8EF57099-B834-E49F-8F0F-60460E0816F8}"/>
                </a:ext>
              </a:extLst>
            </p:cNvPr>
            <p:cNvSpPr/>
            <p:nvPr/>
          </p:nvSpPr>
          <p:spPr>
            <a:xfrm>
              <a:off x="4288925" y="3735700"/>
              <a:ext cx="107775" cy="61950"/>
            </a:xfrm>
            <a:custGeom>
              <a:avLst/>
              <a:gdLst/>
              <a:ahLst/>
              <a:cxnLst/>
              <a:rect l="l" t="t" r="r" b="b"/>
              <a:pathLst>
                <a:path w="4311" h="2478" fill="none" extrusionOk="0">
                  <a:moveTo>
                    <a:pt x="4144" y="1072"/>
                  </a:moveTo>
                  <a:cubicBezTo>
                    <a:pt x="4310" y="1168"/>
                    <a:pt x="4310" y="1311"/>
                    <a:pt x="4144" y="1406"/>
                  </a:cubicBezTo>
                  <a:lnTo>
                    <a:pt x="2453" y="2382"/>
                  </a:lnTo>
                  <a:cubicBezTo>
                    <a:pt x="2286" y="2477"/>
                    <a:pt x="2036" y="2477"/>
                    <a:pt x="1869" y="2382"/>
                  </a:cubicBezTo>
                  <a:lnTo>
                    <a:pt x="155" y="1406"/>
                  </a:lnTo>
                  <a:cubicBezTo>
                    <a:pt x="0" y="1311"/>
                    <a:pt x="0" y="1168"/>
                    <a:pt x="155" y="1072"/>
                  </a:cubicBezTo>
                  <a:lnTo>
                    <a:pt x="1858" y="96"/>
                  </a:lnTo>
                  <a:cubicBezTo>
                    <a:pt x="2024" y="1"/>
                    <a:pt x="2274"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8" name="Google Shape;2597;p34">
              <a:extLst>
                <a:ext uri="{FF2B5EF4-FFF2-40B4-BE49-F238E27FC236}">
                  <a16:creationId xmlns:a16="http://schemas.microsoft.com/office/drawing/2014/main" id="{C03B141A-79CA-C8BC-9DE8-8581CC8D3616}"/>
                </a:ext>
              </a:extLst>
            </p:cNvPr>
            <p:cNvSpPr/>
            <p:nvPr/>
          </p:nvSpPr>
          <p:spPr>
            <a:xfrm>
              <a:off x="4428825" y="3737800"/>
              <a:ext cx="90200" cy="50700"/>
            </a:xfrm>
            <a:custGeom>
              <a:avLst/>
              <a:gdLst/>
              <a:ahLst/>
              <a:cxnLst/>
              <a:rect l="l" t="t" r="r" b="b"/>
              <a:pathLst>
                <a:path w="3608" h="2028" extrusionOk="0">
                  <a:moveTo>
                    <a:pt x="1447" y="0"/>
                  </a:moveTo>
                  <a:cubicBezTo>
                    <a:pt x="1343" y="0"/>
                    <a:pt x="1238" y="24"/>
                    <a:pt x="1155" y="72"/>
                  </a:cubicBezTo>
                  <a:lnTo>
                    <a:pt x="155" y="655"/>
                  </a:lnTo>
                  <a:cubicBezTo>
                    <a:pt x="0" y="738"/>
                    <a:pt x="0" y="893"/>
                    <a:pt x="155" y="976"/>
                  </a:cubicBezTo>
                  <a:lnTo>
                    <a:pt x="1869" y="1965"/>
                  </a:lnTo>
                  <a:cubicBezTo>
                    <a:pt x="1953" y="2006"/>
                    <a:pt x="2057" y="2027"/>
                    <a:pt x="2161" y="2027"/>
                  </a:cubicBezTo>
                  <a:cubicBezTo>
                    <a:pt x="2265" y="2027"/>
                    <a:pt x="2369" y="2006"/>
                    <a:pt x="2453" y="1965"/>
                  </a:cubicBezTo>
                  <a:lnTo>
                    <a:pt x="3453" y="1381"/>
                  </a:lnTo>
                  <a:cubicBezTo>
                    <a:pt x="3608" y="1286"/>
                    <a:pt x="3608" y="1143"/>
                    <a:pt x="3453" y="1048"/>
                  </a:cubicBezTo>
                  <a:lnTo>
                    <a:pt x="1738" y="72"/>
                  </a:lnTo>
                  <a:cubicBezTo>
                    <a:pt x="1655" y="24"/>
                    <a:pt x="1551" y="0"/>
                    <a:pt x="14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9" name="Google Shape;2598;p34">
              <a:extLst>
                <a:ext uri="{FF2B5EF4-FFF2-40B4-BE49-F238E27FC236}">
                  <a16:creationId xmlns:a16="http://schemas.microsoft.com/office/drawing/2014/main" id="{F34AD584-E6E7-1478-03E2-97F71BFEDEB5}"/>
                </a:ext>
              </a:extLst>
            </p:cNvPr>
            <p:cNvSpPr/>
            <p:nvPr/>
          </p:nvSpPr>
          <p:spPr>
            <a:xfrm>
              <a:off x="4428825" y="3737200"/>
              <a:ext cx="90200" cy="51825"/>
            </a:xfrm>
            <a:custGeom>
              <a:avLst/>
              <a:gdLst/>
              <a:ahLst/>
              <a:cxnLst/>
              <a:rect l="l" t="t" r="r" b="b"/>
              <a:pathLst>
                <a:path w="3608" h="2073" fill="none" extrusionOk="0">
                  <a:moveTo>
                    <a:pt x="3453" y="1072"/>
                  </a:moveTo>
                  <a:cubicBezTo>
                    <a:pt x="3608" y="1167"/>
                    <a:pt x="3608" y="1310"/>
                    <a:pt x="3453" y="1405"/>
                  </a:cubicBezTo>
                  <a:lnTo>
                    <a:pt x="2453" y="1989"/>
                  </a:lnTo>
                  <a:cubicBezTo>
                    <a:pt x="2286" y="2072"/>
                    <a:pt x="2036" y="2072"/>
                    <a:pt x="1869" y="1989"/>
                  </a:cubicBezTo>
                  <a:lnTo>
                    <a:pt x="155" y="1000"/>
                  </a:lnTo>
                  <a:cubicBezTo>
                    <a:pt x="0" y="917"/>
                    <a:pt x="0" y="762"/>
                    <a:pt x="155" y="679"/>
                  </a:cubicBezTo>
                  <a:lnTo>
                    <a:pt x="1155" y="96"/>
                  </a:lnTo>
                  <a:cubicBezTo>
                    <a:pt x="1322" y="0"/>
                    <a:pt x="1572" y="0"/>
                    <a:pt x="1738"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0" name="Google Shape;2599;p34">
              <a:extLst>
                <a:ext uri="{FF2B5EF4-FFF2-40B4-BE49-F238E27FC236}">
                  <a16:creationId xmlns:a16="http://schemas.microsoft.com/office/drawing/2014/main" id="{3343DC33-06C5-F140-76F4-3D7F2E2CAB62}"/>
                </a:ext>
              </a:extLst>
            </p:cNvPr>
            <p:cNvSpPr/>
            <p:nvPr/>
          </p:nvSpPr>
          <p:spPr>
            <a:xfrm>
              <a:off x="4353800" y="3773800"/>
              <a:ext cx="108075" cy="60825"/>
            </a:xfrm>
            <a:custGeom>
              <a:avLst/>
              <a:gdLst/>
              <a:ahLst/>
              <a:cxnLst/>
              <a:rect l="l" t="t" r="r" b="b"/>
              <a:pathLst>
                <a:path w="4323" h="2433" extrusionOk="0">
                  <a:moveTo>
                    <a:pt x="2156" y="1"/>
                  </a:moveTo>
                  <a:cubicBezTo>
                    <a:pt x="2052" y="1"/>
                    <a:pt x="1947" y="25"/>
                    <a:pt x="1870" y="72"/>
                  </a:cubicBezTo>
                  <a:lnTo>
                    <a:pt x="167" y="1060"/>
                  </a:lnTo>
                  <a:cubicBezTo>
                    <a:pt x="1" y="1144"/>
                    <a:pt x="1" y="1299"/>
                    <a:pt x="167" y="1382"/>
                  </a:cubicBezTo>
                  <a:lnTo>
                    <a:pt x="1882" y="2370"/>
                  </a:lnTo>
                  <a:cubicBezTo>
                    <a:pt x="1965" y="2412"/>
                    <a:pt x="2069" y="2433"/>
                    <a:pt x="2174" y="2433"/>
                  </a:cubicBezTo>
                  <a:cubicBezTo>
                    <a:pt x="2278" y="2433"/>
                    <a:pt x="2382" y="2412"/>
                    <a:pt x="2465" y="2370"/>
                  </a:cubicBezTo>
                  <a:lnTo>
                    <a:pt x="4156" y="1382"/>
                  </a:lnTo>
                  <a:cubicBezTo>
                    <a:pt x="4323" y="1299"/>
                    <a:pt x="4323" y="1144"/>
                    <a:pt x="4156" y="1060"/>
                  </a:cubicBezTo>
                  <a:lnTo>
                    <a:pt x="2442" y="72"/>
                  </a:lnTo>
                  <a:cubicBezTo>
                    <a:pt x="2364" y="25"/>
                    <a:pt x="2260" y="1"/>
                    <a:pt x="215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1" name="Google Shape;2600;p34">
              <a:extLst>
                <a:ext uri="{FF2B5EF4-FFF2-40B4-BE49-F238E27FC236}">
                  <a16:creationId xmlns:a16="http://schemas.microsoft.com/office/drawing/2014/main" id="{C450C58F-FCF2-2EA2-932E-6E9123CD5C2D}"/>
                </a:ext>
              </a:extLst>
            </p:cNvPr>
            <p:cNvSpPr/>
            <p:nvPr/>
          </p:nvSpPr>
          <p:spPr>
            <a:xfrm>
              <a:off x="4353800" y="3773225"/>
              <a:ext cx="108075" cy="61925"/>
            </a:xfrm>
            <a:custGeom>
              <a:avLst/>
              <a:gdLst/>
              <a:ahLst/>
              <a:cxnLst/>
              <a:rect l="l" t="t" r="r" b="b"/>
              <a:pathLst>
                <a:path w="4323" h="2477" fill="none" extrusionOk="0">
                  <a:moveTo>
                    <a:pt x="4156" y="1083"/>
                  </a:moveTo>
                  <a:cubicBezTo>
                    <a:pt x="4323" y="1167"/>
                    <a:pt x="4323" y="1322"/>
                    <a:pt x="4156" y="1405"/>
                  </a:cubicBezTo>
                  <a:lnTo>
                    <a:pt x="2465" y="2393"/>
                  </a:lnTo>
                  <a:cubicBezTo>
                    <a:pt x="2299" y="2477"/>
                    <a:pt x="2049" y="2477"/>
                    <a:pt x="1882" y="2393"/>
                  </a:cubicBezTo>
                  <a:lnTo>
                    <a:pt x="167" y="1405"/>
                  </a:lnTo>
                  <a:cubicBezTo>
                    <a:pt x="1" y="1322"/>
                    <a:pt x="1" y="1167"/>
                    <a:pt x="167" y="1083"/>
                  </a:cubicBezTo>
                  <a:lnTo>
                    <a:pt x="1870" y="95"/>
                  </a:lnTo>
                  <a:cubicBezTo>
                    <a:pt x="2025" y="0"/>
                    <a:pt x="2287" y="0"/>
                    <a:pt x="2442" y="9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2" name="Google Shape;2601;p34">
              <a:extLst>
                <a:ext uri="{FF2B5EF4-FFF2-40B4-BE49-F238E27FC236}">
                  <a16:creationId xmlns:a16="http://schemas.microsoft.com/office/drawing/2014/main" id="{4212724C-1371-1AF1-9786-76C45A941CF7}"/>
                </a:ext>
              </a:extLst>
            </p:cNvPr>
            <p:cNvSpPr/>
            <p:nvPr/>
          </p:nvSpPr>
          <p:spPr>
            <a:xfrm>
              <a:off x="4494000" y="3775525"/>
              <a:ext cx="90225" cy="50475"/>
            </a:xfrm>
            <a:custGeom>
              <a:avLst/>
              <a:gdLst/>
              <a:ahLst/>
              <a:cxnLst/>
              <a:rect l="l" t="t" r="r" b="b"/>
              <a:pathLst>
                <a:path w="3609" h="2019" extrusionOk="0">
                  <a:moveTo>
                    <a:pt x="1447" y="0"/>
                  </a:moveTo>
                  <a:cubicBezTo>
                    <a:pt x="1343" y="0"/>
                    <a:pt x="1239" y="21"/>
                    <a:pt x="1155" y="63"/>
                  </a:cubicBezTo>
                  <a:lnTo>
                    <a:pt x="155" y="646"/>
                  </a:lnTo>
                  <a:cubicBezTo>
                    <a:pt x="1" y="730"/>
                    <a:pt x="1" y="884"/>
                    <a:pt x="155" y="968"/>
                  </a:cubicBezTo>
                  <a:lnTo>
                    <a:pt x="1870" y="1956"/>
                  </a:lnTo>
                  <a:cubicBezTo>
                    <a:pt x="1953" y="1998"/>
                    <a:pt x="2057" y="2018"/>
                    <a:pt x="2162" y="2018"/>
                  </a:cubicBezTo>
                  <a:cubicBezTo>
                    <a:pt x="2266" y="2018"/>
                    <a:pt x="2370" y="1998"/>
                    <a:pt x="2453" y="1956"/>
                  </a:cubicBezTo>
                  <a:lnTo>
                    <a:pt x="3453" y="1372"/>
                  </a:lnTo>
                  <a:cubicBezTo>
                    <a:pt x="3608" y="1289"/>
                    <a:pt x="3608" y="1134"/>
                    <a:pt x="3453" y="1051"/>
                  </a:cubicBezTo>
                  <a:lnTo>
                    <a:pt x="1739" y="63"/>
                  </a:lnTo>
                  <a:cubicBezTo>
                    <a:pt x="1656" y="21"/>
                    <a:pt x="1551" y="0"/>
                    <a:pt x="14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3" name="Google Shape;2602;p34">
              <a:extLst>
                <a:ext uri="{FF2B5EF4-FFF2-40B4-BE49-F238E27FC236}">
                  <a16:creationId xmlns:a16="http://schemas.microsoft.com/office/drawing/2014/main" id="{E2160BC2-E7D5-1BF7-A3D3-A946E50387A1}"/>
                </a:ext>
              </a:extLst>
            </p:cNvPr>
            <p:cNvSpPr/>
            <p:nvPr/>
          </p:nvSpPr>
          <p:spPr>
            <a:xfrm>
              <a:off x="4494000" y="3775000"/>
              <a:ext cx="90225" cy="51525"/>
            </a:xfrm>
            <a:custGeom>
              <a:avLst/>
              <a:gdLst/>
              <a:ahLst/>
              <a:cxnLst/>
              <a:rect l="l" t="t" r="r" b="b"/>
              <a:pathLst>
                <a:path w="3609" h="2061" fill="none" extrusionOk="0">
                  <a:moveTo>
                    <a:pt x="3453" y="1072"/>
                  </a:moveTo>
                  <a:cubicBezTo>
                    <a:pt x="3608" y="1155"/>
                    <a:pt x="3608" y="1310"/>
                    <a:pt x="3453" y="1393"/>
                  </a:cubicBezTo>
                  <a:lnTo>
                    <a:pt x="2453" y="1977"/>
                  </a:lnTo>
                  <a:cubicBezTo>
                    <a:pt x="2287" y="2060"/>
                    <a:pt x="2037" y="2060"/>
                    <a:pt x="1870" y="1977"/>
                  </a:cubicBezTo>
                  <a:lnTo>
                    <a:pt x="155" y="989"/>
                  </a:lnTo>
                  <a:cubicBezTo>
                    <a:pt x="1" y="905"/>
                    <a:pt x="1" y="751"/>
                    <a:pt x="155" y="667"/>
                  </a:cubicBezTo>
                  <a:lnTo>
                    <a:pt x="1155" y="84"/>
                  </a:lnTo>
                  <a:cubicBezTo>
                    <a:pt x="1322" y="0"/>
                    <a:pt x="1572" y="0"/>
                    <a:pt x="1739"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4" name="Google Shape;2603;p34">
              <a:extLst>
                <a:ext uri="{FF2B5EF4-FFF2-40B4-BE49-F238E27FC236}">
                  <a16:creationId xmlns:a16="http://schemas.microsoft.com/office/drawing/2014/main" id="{679F514D-F362-2F99-DF80-C5FF6F54ED26}"/>
                </a:ext>
              </a:extLst>
            </p:cNvPr>
            <p:cNvSpPr/>
            <p:nvPr/>
          </p:nvSpPr>
          <p:spPr>
            <a:xfrm>
              <a:off x="4419875" y="3812200"/>
              <a:ext cx="107775" cy="60750"/>
            </a:xfrm>
            <a:custGeom>
              <a:avLst/>
              <a:gdLst/>
              <a:ahLst/>
              <a:cxnLst/>
              <a:rect l="l" t="t" r="r" b="b"/>
              <a:pathLst>
                <a:path w="4311" h="2430" extrusionOk="0">
                  <a:moveTo>
                    <a:pt x="2150" y="1"/>
                  </a:moveTo>
                  <a:cubicBezTo>
                    <a:pt x="2046" y="1"/>
                    <a:pt x="1942" y="25"/>
                    <a:pt x="1858" y="72"/>
                  </a:cubicBezTo>
                  <a:lnTo>
                    <a:pt x="156" y="1048"/>
                  </a:lnTo>
                  <a:cubicBezTo>
                    <a:pt x="1" y="1144"/>
                    <a:pt x="1" y="1287"/>
                    <a:pt x="156" y="1382"/>
                  </a:cubicBezTo>
                  <a:lnTo>
                    <a:pt x="1870" y="2358"/>
                  </a:lnTo>
                  <a:cubicBezTo>
                    <a:pt x="1954" y="2406"/>
                    <a:pt x="2058" y="2430"/>
                    <a:pt x="2162" y="2430"/>
                  </a:cubicBezTo>
                  <a:cubicBezTo>
                    <a:pt x="2266" y="2430"/>
                    <a:pt x="2370" y="2406"/>
                    <a:pt x="2454" y="2358"/>
                  </a:cubicBezTo>
                  <a:lnTo>
                    <a:pt x="4156" y="1382"/>
                  </a:lnTo>
                  <a:cubicBezTo>
                    <a:pt x="4311" y="1287"/>
                    <a:pt x="4311" y="1144"/>
                    <a:pt x="4156" y="1048"/>
                  </a:cubicBezTo>
                  <a:lnTo>
                    <a:pt x="2442" y="72"/>
                  </a:lnTo>
                  <a:cubicBezTo>
                    <a:pt x="2358" y="25"/>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5" name="Google Shape;2604;p34">
              <a:extLst>
                <a:ext uri="{FF2B5EF4-FFF2-40B4-BE49-F238E27FC236}">
                  <a16:creationId xmlns:a16="http://schemas.microsoft.com/office/drawing/2014/main" id="{C6E755A3-3D6A-90AE-7F51-B3B6684286C1}"/>
                </a:ext>
              </a:extLst>
            </p:cNvPr>
            <p:cNvSpPr/>
            <p:nvPr/>
          </p:nvSpPr>
          <p:spPr>
            <a:xfrm>
              <a:off x="4419875" y="3811600"/>
              <a:ext cx="107775" cy="61950"/>
            </a:xfrm>
            <a:custGeom>
              <a:avLst/>
              <a:gdLst/>
              <a:ahLst/>
              <a:cxnLst/>
              <a:rect l="l" t="t" r="r" b="b"/>
              <a:pathLst>
                <a:path w="4311" h="2478" fill="none" extrusionOk="0">
                  <a:moveTo>
                    <a:pt x="4156" y="1072"/>
                  </a:moveTo>
                  <a:cubicBezTo>
                    <a:pt x="4311" y="1168"/>
                    <a:pt x="4311" y="1311"/>
                    <a:pt x="4156" y="1406"/>
                  </a:cubicBezTo>
                  <a:lnTo>
                    <a:pt x="2454" y="2382"/>
                  </a:lnTo>
                  <a:cubicBezTo>
                    <a:pt x="2287" y="2477"/>
                    <a:pt x="2037" y="2477"/>
                    <a:pt x="1870" y="2382"/>
                  </a:cubicBezTo>
                  <a:lnTo>
                    <a:pt x="156" y="1406"/>
                  </a:lnTo>
                  <a:cubicBezTo>
                    <a:pt x="1" y="1311"/>
                    <a:pt x="1" y="1168"/>
                    <a:pt x="156" y="1072"/>
                  </a:cubicBezTo>
                  <a:lnTo>
                    <a:pt x="1858" y="96"/>
                  </a:lnTo>
                  <a:cubicBezTo>
                    <a:pt x="2025" y="1"/>
                    <a:pt x="2275"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6" name="Google Shape;2605;p34">
              <a:extLst>
                <a:ext uri="{FF2B5EF4-FFF2-40B4-BE49-F238E27FC236}">
                  <a16:creationId xmlns:a16="http://schemas.microsoft.com/office/drawing/2014/main" id="{13FBF659-FD60-0F6B-BF2F-13132ACDBDC8}"/>
                </a:ext>
              </a:extLst>
            </p:cNvPr>
            <p:cNvSpPr/>
            <p:nvPr/>
          </p:nvSpPr>
          <p:spPr>
            <a:xfrm>
              <a:off x="3357250" y="3280600"/>
              <a:ext cx="144975" cy="82250"/>
            </a:xfrm>
            <a:custGeom>
              <a:avLst/>
              <a:gdLst/>
              <a:ahLst/>
              <a:cxnLst/>
              <a:rect l="l" t="t" r="r" b="b"/>
              <a:pathLst>
                <a:path w="5799" h="3290" extrusionOk="0">
                  <a:moveTo>
                    <a:pt x="2150" y="0"/>
                  </a:moveTo>
                  <a:cubicBezTo>
                    <a:pt x="2046" y="0"/>
                    <a:pt x="1941" y="24"/>
                    <a:pt x="1858" y="72"/>
                  </a:cubicBezTo>
                  <a:lnTo>
                    <a:pt x="167" y="1048"/>
                  </a:lnTo>
                  <a:cubicBezTo>
                    <a:pt x="1" y="1143"/>
                    <a:pt x="1" y="1286"/>
                    <a:pt x="167" y="1381"/>
                  </a:cubicBezTo>
                  <a:lnTo>
                    <a:pt x="3358" y="3227"/>
                  </a:lnTo>
                  <a:cubicBezTo>
                    <a:pt x="3442" y="3268"/>
                    <a:pt x="3546" y="3289"/>
                    <a:pt x="3650" y="3289"/>
                  </a:cubicBezTo>
                  <a:cubicBezTo>
                    <a:pt x="3754" y="3289"/>
                    <a:pt x="3858" y="3268"/>
                    <a:pt x="3942" y="3227"/>
                  </a:cubicBezTo>
                  <a:lnTo>
                    <a:pt x="5644" y="2239"/>
                  </a:lnTo>
                  <a:cubicBezTo>
                    <a:pt x="5799" y="2155"/>
                    <a:pt x="5799" y="2000"/>
                    <a:pt x="5644" y="1917"/>
                  </a:cubicBezTo>
                  <a:lnTo>
                    <a:pt x="2441"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7" name="Google Shape;2606;p34">
              <a:extLst>
                <a:ext uri="{FF2B5EF4-FFF2-40B4-BE49-F238E27FC236}">
                  <a16:creationId xmlns:a16="http://schemas.microsoft.com/office/drawing/2014/main" id="{C2A9FF7E-6ACC-C779-4CEF-8C616A386736}"/>
                </a:ext>
              </a:extLst>
            </p:cNvPr>
            <p:cNvSpPr/>
            <p:nvPr/>
          </p:nvSpPr>
          <p:spPr>
            <a:xfrm>
              <a:off x="3357250" y="3280000"/>
              <a:ext cx="144975" cy="83375"/>
            </a:xfrm>
            <a:custGeom>
              <a:avLst/>
              <a:gdLst/>
              <a:ahLst/>
              <a:cxnLst/>
              <a:rect l="l" t="t" r="r" b="b"/>
              <a:pathLst>
                <a:path w="5799" h="3335" fill="none" extrusionOk="0">
                  <a:moveTo>
                    <a:pt x="5644" y="1941"/>
                  </a:moveTo>
                  <a:cubicBezTo>
                    <a:pt x="5799" y="2024"/>
                    <a:pt x="5799" y="2179"/>
                    <a:pt x="5644" y="2263"/>
                  </a:cubicBezTo>
                  <a:lnTo>
                    <a:pt x="3942" y="3251"/>
                  </a:lnTo>
                  <a:cubicBezTo>
                    <a:pt x="3775" y="3334"/>
                    <a:pt x="3525" y="3334"/>
                    <a:pt x="3358" y="3251"/>
                  </a:cubicBezTo>
                  <a:lnTo>
                    <a:pt x="167" y="1405"/>
                  </a:lnTo>
                  <a:cubicBezTo>
                    <a:pt x="1" y="1310"/>
                    <a:pt x="1" y="1167"/>
                    <a:pt x="167" y="1072"/>
                  </a:cubicBezTo>
                  <a:lnTo>
                    <a:pt x="1858" y="96"/>
                  </a:lnTo>
                  <a:cubicBezTo>
                    <a:pt x="2025" y="0"/>
                    <a:pt x="2275"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8" name="Google Shape;2607;p34">
              <a:extLst>
                <a:ext uri="{FF2B5EF4-FFF2-40B4-BE49-F238E27FC236}">
                  <a16:creationId xmlns:a16="http://schemas.microsoft.com/office/drawing/2014/main" id="{F44DF5D0-72F3-B93B-5D87-EE0A28FBAFC1}"/>
                </a:ext>
              </a:extLst>
            </p:cNvPr>
            <p:cNvSpPr/>
            <p:nvPr/>
          </p:nvSpPr>
          <p:spPr>
            <a:xfrm>
              <a:off x="3464100" y="3342200"/>
              <a:ext cx="107775" cy="60825"/>
            </a:xfrm>
            <a:custGeom>
              <a:avLst/>
              <a:gdLst/>
              <a:ahLst/>
              <a:cxnLst/>
              <a:rect l="l" t="t" r="r" b="b"/>
              <a:pathLst>
                <a:path w="4311" h="2433" extrusionOk="0">
                  <a:moveTo>
                    <a:pt x="2150" y="1"/>
                  </a:moveTo>
                  <a:cubicBezTo>
                    <a:pt x="2046" y="1"/>
                    <a:pt x="1942" y="25"/>
                    <a:pt x="1858" y="72"/>
                  </a:cubicBezTo>
                  <a:lnTo>
                    <a:pt x="156" y="1060"/>
                  </a:lnTo>
                  <a:cubicBezTo>
                    <a:pt x="1" y="1144"/>
                    <a:pt x="1" y="1299"/>
                    <a:pt x="156" y="1382"/>
                  </a:cubicBezTo>
                  <a:lnTo>
                    <a:pt x="1870" y="2370"/>
                  </a:lnTo>
                  <a:cubicBezTo>
                    <a:pt x="1954" y="2412"/>
                    <a:pt x="2058" y="2433"/>
                    <a:pt x="2162" y="2433"/>
                  </a:cubicBezTo>
                  <a:cubicBezTo>
                    <a:pt x="2266" y="2433"/>
                    <a:pt x="2370" y="2412"/>
                    <a:pt x="2454" y="2370"/>
                  </a:cubicBezTo>
                  <a:lnTo>
                    <a:pt x="4144" y="1382"/>
                  </a:lnTo>
                  <a:cubicBezTo>
                    <a:pt x="4311" y="1299"/>
                    <a:pt x="4311" y="1144"/>
                    <a:pt x="4144" y="1060"/>
                  </a:cubicBezTo>
                  <a:lnTo>
                    <a:pt x="2442" y="72"/>
                  </a:lnTo>
                  <a:cubicBezTo>
                    <a:pt x="2358" y="25"/>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9" name="Google Shape;2608;p34">
              <a:extLst>
                <a:ext uri="{FF2B5EF4-FFF2-40B4-BE49-F238E27FC236}">
                  <a16:creationId xmlns:a16="http://schemas.microsoft.com/office/drawing/2014/main" id="{0CEF4BFD-491E-A2AC-D55E-C4A1A4847521}"/>
                </a:ext>
              </a:extLst>
            </p:cNvPr>
            <p:cNvSpPr/>
            <p:nvPr/>
          </p:nvSpPr>
          <p:spPr>
            <a:xfrm>
              <a:off x="3464100" y="3341600"/>
              <a:ext cx="107775" cy="61950"/>
            </a:xfrm>
            <a:custGeom>
              <a:avLst/>
              <a:gdLst/>
              <a:ahLst/>
              <a:cxnLst/>
              <a:rect l="l" t="t" r="r" b="b"/>
              <a:pathLst>
                <a:path w="4311" h="2478" fill="none" extrusionOk="0">
                  <a:moveTo>
                    <a:pt x="4144" y="1084"/>
                  </a:moveTo>
                  <a:cubicBezTo>
                    <a:pt x="4311" y="1168"/>
                    <a:pt x="4311" y="1323"/>
                    <a:pt x="4144" y="1406"/>
                  </a:cubicBezTo>
                  <a:lnTo>
                    <a:pt x="2454" y="2394"/>
                  </a:lnTo>
                  <a:cubicBezTo>
                    <a:pt x="2287" y="2477"/>
                    <a:pt x="2037" y="2477"/>
                    <a:pt x="1870" y="2394"/>
                  </a:cubicBezTo>
                  <a:lnTo>
                    <a:pt x="156" y="1406"/>
                  </a:lnTo>
                  <a:cubicBezTo>
                    <a:pt x="1" y="1323"/>
                    <a:pt x="1" y="1168"/>
                    <a:pt x="156" y="1084"/>
                  </a:cubicBezTo>
                  <a:lnTo>
                    <a:pt x="1858" y="96"/>
                  </a:lnTo>
                  <a:cubicBezTo>
                    <a:pt x="2025" y="1"/>
                    <a:pt x="2275"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0" name="Google Shape;2609;p34">
              <a:extLst>
                <a:ext uri="{FF2B5EF4-FFF2-40B4-BE49-F238E27FC236}">
                  <a16:creationId xmlns:a16="http://schemas.microsoft.com/office/drawing/2014/main" id="{F1BBD2EA-A69F-D0A9-808F-7EC3344C0B27}"/>
                </a:ext>
              </a:extLst>
            </p:cNvPr>
            <p:cNvSpPr/>
            <p:nvPr/>
          </p:nvSpPr>
          <p:spPr>
            <a:xfrm>
              <a:off x="3529000" y="3379925"/>
              <a:ext cx="108075" cy="60600"/>
            </a:xfrm>
            <a:custGeom>
              <a:avLst/>
              <a:gdLst/>
              <a:ahLst/>
              <a:cxnLst/>
              <a:rect l="l" t="t" r="r" b="b"/>
              <a:pathLst>
                <a:path w="4323" h="2424" extrusionOk="0">
                  <a:moveTo>
                    <a:pt x="2156" y="1"/>
                  </a:moveTo>
                  <a:cubicBezTo>
                    <a:pt x="2051" y="1"/>
                    <a:pt x="1947" y="22"/>
                    <a:pt x="1870" y="63"/>
                  </a:cubicBezTo>
                  <a:lnTo>
                    <a:pt x="167" y="1052"/>
                  </a:lnTo>
                  <a:cubicBezTo>
                    <a:pt x="1" y="1135"/>
                    <a:pt x="1" y="1290"/>
                    <a:pt x="167" y="1373"/>
                  </a:cubicBezTo>
                  <a:lnTo>
                    <a:pt x="1882" y="2361"/>
                  </a:lnTo>
                  <a:cubicBezTo>
                    <a:pt x="1965" y="2403"/>
                    <a:pt x="2069" y="2424"/>
                    <a:pt x="2173" y="2424"/>
                  </a:cubicBezTo>
                  <a:cubicBezTo>
                    <a:pt x="2278" y="2424"/>
                    <a:pt x="2382" y="2403"/>
                    <a:pt x="2465" y="2361"/>
                  </a:cubicBezTo>
                  <a:lnTo>
                    <a:pt x="4156" y="1373"/>
                  </a:lnTo>
                  <a:cubicBezTo>
                    <a:pt x="4322" y="1290"/>
                    <a:pt x="4322" y="1135"/>
                    <a:pt x="4156" y="1052"/>
                  </a:cubicBezTo>
                  <a:lnTo>
                    <a:pt x="2441" y="63"/>
                  </a:lnTo>
                  <a:cubicBezTo>
                    <a:pt x="2364" y="22"/>
                    <a:pt x="2260" y="1"/>
                    <a:pt x="215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1" name="Google Shape;2610;p34">
              <a:extLst>
                <a:ext uri="{FF2B5EF4-FFF2-40B4-BE49-F238E27FC236}">
                  <a16:creationId xmlns:a16="http://schemas.microsoft.com/office/drawing/2014/main" id="{325587D5-1B89-154D-F5A0-3ED5D1A147C8}"/>
                </a:ext>
              </a:extLst>
            </p:cNvPr>
            <p:cNvSpPr/>
            <p:nvPr/>
          </p:nvSpPr>
          <p:spPr>
            <a:xfrm>
              <a:off x="3529000" y="3379425"/>
              <a:ext cx="108075" cy="61625"/>
            </a:xfrm>
            <a:custGeom>
              <a:avLst/>
              <a:gdLst/>
              <a:ahLst/>
              <a:cxnLst/>
              <a:rect l="l" t="t" r="r" b="b"/>
              <a:pathLst>
                <a:path w="4323" h="2465" fill="none" extrusionOk="0">
                  <a:moveTo>
                    <a:pt x="4156" y="1072"/>
                  </a:moveTo>
                  <a:cubicBezTo>
                    <a:pt x="4322" y="1155"/>
                    <a:pt x="4322" y="1310"/>
                    <a:pt x="4156" y="1393"/>
                  </a:cubicBezTo>
                  <a:lnTo>
                    <a:pt x="2465" y="2381"/>
                  </a:lnTo>
                  <a:cubicBezTo>
                    <a:pt x="2298" y="2465"/>
                    <a:pt x="2048" y="2465"/>
                    <a:pt x="1882" y="2381"/>
                  </a:cubicBezTo>
                  <a:lnTo>
                    <a:pt x="167" y="1393"/>
                  </a:lnTo>
                  <a:cubicBezTo>
                    <a:pt x="1" y="1310"/>
                    <a:pt x="1" y="1155"/>
                    <a:pt x="167" y="1072"/>
                  </a:cubicBezTo>
                  <a:lnTo>
                    <a:pt x="1870" y="83"/>
                  </a:lnTo>
                  <a:cubicBezTo>
                    <a:pt x="2025" y="0"/>
                    <a:pt x="2287" y="0"/>
                    <a:pt x="2441" y="8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2" name="Google Shape;2611;p34">
              <a:extLst>
                <a:ext uri="{FF2B5EF4-FFF2-40B4-BE49-F238E27FC236}">
                  <a16:creationId xmlns:a16="http://schemas.microsoft.com/office/drawing/2014/main" id="{8D47C3A2-D71F-2DB4-CF5E-C7FCB6C9413C}"/>
                </a:ext>
              </a:extLst>
            </p:cNvPr>
            <p:cNvSpPr/>
            <p:nvPr/>
          </p:nvSpPr>
          <p:spPr>
            <a:xfrm>
              <a:off x="3595075" y="3418325"/>
              <a:ext cx="107775" cy="60600"/>
            </a:xfrm>
            <a:custGeom>
              <a:avLst/>
              <a:gdLst/>
              <a:ahLst/>
              <a:cxnLst/>
              <a:rect l="l" t="t" r="r" b="b"/>
              <a:pathLst>
                <a:path w="4311" h="2424" extrusionOk="0">
                  <a:moveTo>
                    <a:pt x="2150" y="1"/>
                  </a:moveTo>
                  <a:cubicBezTo>
                    <a:pt x="2046" y="1"/>
                    <a:pt x="1941" y="22"/>
                    <a:pt x="1858" y="63"/>
                  </a:cubicBezTo>
                  <a:lnTo>
                    <a:pt x="155" y="1052"/>
                  </a:lnTo>
                  <a:cubicBezTo>
                    <a:pt x="1" y="1135"/>
                    <a:pt x="1" y="1290"/>
                    <a:pt x="155" y="1373"/>
                  </a:cubicBezTo>
                  <a:lnTo>
                    <a:pt x="1870" y="2361"/>
                  </a:lnTo>
                  <a:cubicBezTo>
                    <a:pt x="1953" y="2403"/>
                    <a:pt x="2058" y="2424"/>
                    <a:pt x="2162" y="2424"/>
                  </a:cubicBezTo>
                  <a:cubicBezTo>
                    <a:pt x="2266" y="2424"/>
                    <a:pt x="2370" y="2403"/>
                    <a:pt x="2453" y="2361"/>
                  </a:cubicBezTo>
                  <a:lnTo>
                    <a:pt x="4144" y="1373"/>
                  </a:lnTo>
                  <a:cubicBezTo>
                    <a:pt x="4311" y="1290"/>
                    <a:pt x="4311" y="1135"/>
                    <a:pt x="4144" y="1052"/>
                  </a:cubicBezTo>
                  <a:lnTo>
                    <a:pt x="2441" y="63"/>
                  </a:lnTo>
                  <a:cubicBezTo>
                    <a:pt x="2358" y="22"/>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3" name="Google Shape;2612;p34">
              <a:extLst>
                <a:ext uri="{FF2B5EF4-FFF2-40B4-BE49-F238E27FC236}">
                  <a16:creationId xmlns:a16="http://schemas.microsoft.com/office/drawing/2014/main" id="{BD589D4C-8465-25EC-102E-523237572822}"/>
                </a:ext>
              </a:extLst>
            </p:cNvPr>
            <p:cNvSpPr/>
            <p:nvPr/>
          </p:nvSpPr>
          <p:spPr>
            <a:xfrm>
              <a:off x="3595075" y="3417800"/>
              <a:ext cx="107775" cy="61650"/>
            </a:xfrm>
            <a:custGeom>
              <a:avLst/>
              <a:gdLst/>
              <a:ahLst/>
              <a:cxnLst/>
              <a:rect l="l" t="t" r="r" b="b"/>
              <a:pathLst>
                <a:path w="4311" h="2466" fill="none" extrusionOk="0">
                  <a:moveTo>
                    <a:pt x="4144" y="1073"/>
                  </a:moveTo>
                  <a:cubicBezTo>
                    <a:pt x="4311" y="1156"/>
                    <a:pt x="4311" y="1311"/>
                    <a:pt x="4144" y="1394"/>
                  </a:cubicBezTo>
                  <a:lnTo>
                    <a:pt x="2453" y="2382"/>
                  </a:lnTo>
                  <a:cubicBezTo>
                    <a:pt x="2287" y="2466"/>
                    <a:pt x="2037" y="2466"/>
                    <a:pt x="1870" y="2382"/>
                  </a:cubicBezTo>
                  <a:lnTo>
                    <a:pt x="155" y="1394"/>
                  </a:lnTo>
                  <a:cubicBezTo>
                    <a:pt x="1" y="1311"/>
                    <a:pt x="1" y="1156"/>
                    <a:pt x="155" y="1073"/>
                  </a:cubicBezTo>
                  <a:lnTo>
                    <a:pt x="1858" y="84"/>
                  </a:lnTo>
                  <a:cubicBezTo>
                    <a:pt x="2025" y="1"/>
                    <a:pt x="2275"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4" name="Google Shape;2613;p34">
              <a:extLst>
                <a:ext uri="{FF2B5EF4-FFF2-40B4-BE49-F238E27FC236}">
                  <a16:creationId xmlns:a16="http://schemas.microsoft.com/office/drawing/2014/main" id="{E4A71586-5DF6-AA04-1B75-EB61FAB29E93}"/>
                </a:ext>
              </a:extLst>
            </p:cNvPr>
            <p:cNvSpPr/>
            <p:nvPr/>
          </p:nvSpPr>
          <p:spPr>
            <a:xfrm>
              <a:off x="3662650" y="3457325"/>
              <a:ext cx="108075" cy="60600"/>
            </a:xfrm>
            <a:custGeom>
              <a:avLst/>
              <a:gdLst/>
              <a:ahLst/>
              <a:cxnLst/>
              <a:rect l="l" t="t" r="r" b="b"/>
              <a:pathLst>
                <a:path w="4323" h="2424" extrusionOk="0">
                  <a:moveTo>
                    <a:pt x="2149" y="1"/>
                  </a:moveTo>
                  <a:cubicBezTo>
                    <a:pt x="2045" y="1"/>
                    <a:pt x="1941" y="21"/>
                    <a:pt x="1858" y="63"/>
                  </a:cubicBezTo>
                  <a:lnTo>
                    <a:pt x="167" y="1051"/>
                  </a:lnTo>
                  <a:cubicBezTo>
                    <a:pt x="0" y="1135"/>
                    <a:pt x="0" y="1289"/>
                    <a:pt x="167" y="1373"/>
                  </a:cubicBezTo>
                  <a:lnTo>
                    <a:pt x="1882" y="2361"/>
                  </a:lnTo>
                  <a:cubicBezTo>
                    <a:pt x="1959" y="2403"/>
                    <a:pt x="2063" y="2423"/>
                    <a:pt x="2167" y="2423"/>
                  </a:cubicBezTo>
                  <a:cubicBezTo>
                    <a:pt x="2272" y="2423"/>
                    <a:pt x="2376" y="2403"/>
                    <a:pt x="2453" y="2361"/>
                  </a:cubicBezTo>
                  <a:lnTo>
                    <a:pt x="4156" y="1373"/>
                  </a:lnTo>
                  <a:cubicBezTo>
                    <a:pt x="4322" y="1289"/>
                    <a:pt x="4322" y="1135"/>
                    <a:pt x="4156" y="1051"/>
                  </a:cubicBezTo>
                  <a:lnTo>
                    <a:pt x="2441" y="63"/>
                  </a:lnTo>
                  <a:cubicBezTo>
                    <a:pt x="2358" y="21"/>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5" name="Google Shape;2614;p34">
              <a:extLst>
                <a:ext uri="{FF2B5EF4-FFF2-40B4-BE49-F238E27FC236}">
                  <a16:creationId xmlns:a16="http://schemas.microsoft.com/office/drawing/2014/main" id="{574EE7BC-12E6-B3AB-BF4F-0490944A84FC}"/>
                </a:ext>
              </a:extLst>
            </p:cNvPr>
            <p:cNvSpPr/>
            <p:nvPr/>
          </p:nvSpPr>
          <p:spPr>
            <a:xfrm>
              <a:off x="3662650" y="3456800"/>
              <a:ext cx="108075" cy="61650"/>
            </a:xfrm>
            <a:custGeom>
              <a:avLst/>
              <a:gdLst/>
              <a:ahLst/>
              <a:cxnLst/>
              <a:rect l="l" t="t" r="r" b="b"/>
              <a:pathLst>
                <a:path w="4323" h="2466" fill="none" extrusionOk="0">
                  <a:moveTo>
                    <a:pt x="4156" y="1072"/>
                  </a:moveTo>
                  <a:cubicBezTo>
                    <a:pt x="4322" y="1156"/>
                    <a:pt x="4322" y="1310"/>
                    <a:pt x="4156" y="1394"/>
                  </a:cubicBezTo>
                  <a:lnTo>
                    <a:pt x="2453" y="2382"/>
                  </a:lnTo>
                  <a:cubicBezTo>
                    <a:pt x="2298" y="2465"/>
                    <a:pt x="2036" y="2465"/>
                    <a:pt x="1882" y="2382"/>
                  </a:cubicBezTo>
                  <a:lnTo>
                    <a:pt x="167" y="1394"/>
                  </a:lnTo>
                  <a:cubicBezTo>
                    <a:pt x="0" y="1310"/>
                    <a:pt x="0" y="1156"/>
                    <a:pt x="167" y="1072"/>
                  </a:cubicBezTo>
                  <a:lnTo>
                    <a:pt x="1858" y="84"/>
                  </a:lnTo>
                  <a:cubicBezTo>
                    <a:pt x="2024" y="1"/>
                    <a:pt x="2275"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6" name="Google Shape;2615;p34">
              <a:extLst>
                <a:ext uri="{FF2B5EF4-FFF2-40B4-BE49-F238E27FC236}">
                  <a16:creationId xmlns:a16="http://schemas.microsoft.com/office/drawing/2014/main" id="{BC2B8733-81D5-155A-FDCD-96BB0627FE97}"/>
                </a:ext>
              </a:extLst>
            </p:cNvPr>
            <p:cNvSpPr/>
            <p:nvPr/>
          </p:nvSpPr>
          <p:spPr>
            <a:xfrm>
              <a:off x="3728425" y="3495200"/>
              <a:ext cx="108075" cy="60750"/>
            </a:xfrm>
            <a:custGeom>
              <a:avLst/>
              <a:gdLst/>
              <a:ahLst/>
              <a:cxnLst/>
              <a:rect l="l" t="t" r="r" b="b"/>
              <a:pathLst>
                <a:path w="4323" h="2430" extrusionOk="0">
                  <a:moveTo>
                    <a:pt x="2156" y="1"/>
                  </a:moveTo>
                  <a:cubicBezTo>
                    <a:pt x="2052" y="1"/>
                    <a:pt x="1947" y="24"/>
                    <a:pt x="1870" y="72"/>
                  </a:cubicBezTo>
                  <a:lnTo>
                    <a:pt x="167" y="1048"/>
                  </a:lnTo>
                  <a:cubicBezTo>
                    <a:pt x="1" y="1144"/>
                    <a:pt x="1" y="1286"/>
                    <a:pt x="167" y="1382"/>
                  </a:cubicBezTo>
                  <a:lnTo>
                    <a:pt x="1882" y="2358"/>
                  </a:lnTo>
                  <a:cubicBezTo>
                    <a:pt x="1965" y="2406"/>
                    <a:pt x="2069" y="2429"/>
                    <a:pt x="2174" y="2429"/>
                  </a:cubicBezTo>
                  <a:cubicBezTo>
                    <a:pt x="2278" y="2429"/>
                    <a:pt x="2382" y="2406"/>
                    <a:pt x="2465" y="2358"/>
                  </a:cubicBezTo>
                  <a:lnTo>
                    <a:pt x="4156" y="1382"/>
                  </a:lnTo>
                  <a:cubicBezTo>
                    <a:pt x="4323" y="1286"/>
                    <a:pt x="4323" y="1144"/>
                    <a:pt x="4156" y="1048"/>
                  </a:cubicBezTo>
                  <a:lnTo>
                    <a:pt x="2441" y="72"/>
                  </a:lnTo>
                  <a:cubicBezTo>
                    <a:pt x="2364" y="24"/>
                    <a:pt x="2260" y="1"/>
                    <a:pt x="215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7" name="Google Shape;2616;p34">
              <a:extLst>
                <a:ext uri="{FF2B5EF4-FFF2-40B4-BE49-F238E27FC236}">
                  <a16:creationId xmlns:a16="http://schemas.microsoft.com/office/drawing/2014/main" id="{C161936E-B1ED-B4C0-35CD-59E8EE326AF4}"/>
                </a:ext>
              </a:extLst>
            </p:cNvPr>
            <p:cNvSpPr/>
            <p:nvPr/>
          </p:nvSpPr>
          <p:spPr>
            <a:xfrm>
              <a:off x="3728425" y="3494600"/>
              <a:ext cx="108075" cy="61950"/>
            </a:xfrm>
            <a:custGeom>
              <a:avLst/>
              <a:gdLst/>
              <a:ahLst/>
              <a:cxnLst/>
              <a:rect l="l" t="t" r="r" b="b"/>
              <a:pathLst>
                <a:path w="4323" h="2478" fill="none" extrusionOk="0">
                  <a:moveTo>
                    <a:pt x="4156" y="1072"/>
                  </a:moveTo>
                  <a:cubicBezTo>
                    <a:pt x="4323" y="1168"/>
                    <a:pt x="4323" y="1310"/>
                    <a:pt x="4156" y="1406"/>
                  </a:cubicBezTo>
                  <a:lnTo>
                    <a:pt x="2465" y="2382"/>
                  </a:lnTo>
                  <a:cubicBezTo>
                    <a:pt x="2299" y="2477"/>
                    <a:pt x="2049" y="2477"/>
                    <a:pt x="1882" y="2382"/>
                  </a:cubicBezTo>
                  <a:lnTo>
                    <a:pt x="167" y="1406"/>
                  </a:lnTo>
                  <a:cubicBezTo>
                    <a:pt x="1" y="1310"/>
                    <a:pt x="1" y="1168"/>
                    <a:pt x="167" y="1072"/>
                  </a:cubicBezTo>
                  <a:lnTo>
                    <a:pt x="1870" y="96"/>
                  </a:lnTo>
                  <a:cubicBezTo>
                    <a:pt x="2025" y="1"/>
                    <a:pt x="2287"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8" name="Google Shape;2617;p34">
              <a:extLst>
                <a:ext uri="{FF2B5EF4-FFF2-40B4-BE49-F238E27FC236}">
                  <a16:creationId xmlns:a16="http://schemas.microsoft.com/office/drawing/2014/main" id="{07E5F1C5-E6EE-0F25-8CD5-43BD18D9DF39}"/>
                </a:ext>
              </a:extLst>
            </p:cNvPr>
            <p:cNvSpPr/>
            <p:nvPr/>
          </p:nvSpPr>
          <p:spPr>
            <a:xfrm>
              <a:off x="3793925" y="3532925"/>
              <a:ext cx="108075" cy="60600"/>
            </a:xfrm>
            <a:custGeom>
              <a:avLst/>
              <a:gdLst/>
              <a:ahLst/>
              <a:cxnLst/>
              <a:rect l="l" t="t" r="r" b="b"/>
              <a:pathLst>
                <a:path w="4323" h="2424" extrusionOk="0">
                  <a:moveTo>
                    <a:pt x="2155" y="1"/>
                  </a:moveTo>
                  <a:cubicBezTo>
                    <a:pt x="2051" y="1"/>
                    <a:pt x="1947" y="22"/>
                    <a:pt x="1869" y="63"/>
                  </a:cubicBezTo>
                  <a:lnTo>
                    <a:pt x="167" y="1051"/>
                  </a:lnTo>
                  <a:cubicBezTo>
                    <a:pt x="0" y="1135"/>
                    <a:pt x="0" y="1290"/>
                    <a:pt x="167" y="1373"/>
                  </a:cubicBezTo>
                  <a:lnTo>
                    <a:pt x="1881" y="2361"/>
                  </a:lnTo>
                  <a:cubicBezTo>
                    <a:pt x="1965" y="2403"/>
                    <a:pt x="2069" y="2424"/>
                    <a:pt x="2173" y="2424"/>
                  </a:cubicBezTo>
                  <a:cubicBezTo>
                    <a:pt x="2277" y="2424"/>
                    <a:pt x="2381" y="2403"/>
                    <a:pt x="2465" y="2361"/>
                  </a:cubicBezTo>
                  <a:lnTo>
                    <a:pt x="4155" y="1373"/>
                  </a:lnTo>
                  <a:cubicBezTo>
                    <a:pt x="4322" y="1290"/>
                    <a:pt x="4322" y="1135"/>
                    <a:pt x="4155" y="1051"/>
                  </a:cubicBezTo>
                  <a:lnTo>
                    <a:pt x="2441" y="63"/>
                  </a:lnTo>
                  <a:cubicBezTo>
                    <a:pt x="2363" y="22"/>
                    <a:pt x="2259" y="1"/>
                    <a:pt x="215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9" name="Google Shape;2618;p34">
              <a:extLst>
                <a:ext uri="{FF2B5EF4-FFF2-40B4-BE49-F238E27FC236}">
                  <a16:creationId xmlns:a16="http://schemas.microsoft.com/office/drawing/2014/main" id="{CCF7CF0D-8A2E-E1E0-7884-16C81F82DCDE}"/>
                </a:ext>
              </a:extLst>
            </p:cNvPr>
            <p:cNvSpPr/>
            <p:nvPr/>
          </p:nvSpPr>
          <p:spPr>
            <a:xfrm>
              <a:off x="3793925" y="3532400"/>
              <a:ext cx="108075" cy="61650"/>
            </a:xfrm>
            <a:custGeom>
              <a:avLst/>
              <a:gdLst/>
              <a:ahLst/>
              <a:cxnLst/>
              <a:rect l="l" t="t" r="r" b="b"/>
              <a:pathLst>
                <a:path w="4323" h="2466" fill="none" extrusionOk="0">
                  <a:moveTo>
                    <a:pt x="4155" y="1072"/>
                  </a:moveTo>
                  <a:cubicBezTo>
                    <a:pt x="4322" y="1156"/>
                    <a:pt x="4322" y="1311"/>
                    <a:pt x="4155" y="1394"/>
                  </a:cubicBezTo>
                  <a:lnTo>
                    <a:pt x="2465" y="2382"/>
                  </a:lnTo>
                  <a:cubicBezTo>
                    <a:pt x="2298" y="2465"/>
                    <a:pt x="2048" y="2465"/>
                    <a:pt x="1881" y="2382"/>
                  </a:cubicBezTo>
                  <a:lnTo>
                    <a:pt x="167" y="1394"/>
                  </a:lnTo>
                  <a:cubicBezTo>
                    <a:pt x="0" y="1311"/>
                    <a:pt x="0" y="1156"/>
                    <a:pt x="167" y="1072"/>
                  </a:cubicBezTo>
                  <a:lnTo>
                    <a:pt x="1869" y="84"/>
                  </a:lnTo>
                  <a:cubicBezTo>
                    <a:pt x="2024" y="1"/>
                    <a:pt x="2286"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0" name="Google Shape;2619;p34">
              <a:extLst>
                <a:ext uri="{FF2B5EF4-FFF2-40B4-BE49-F238E27FC236}">
                  <a16:creationId xmlns:a16="http://schemas.microsoft.com/office/drawing/2014/main" id="{DF1F0A0E-004E-BBD1-BBF0-DB4F79662BDC}"/>
                </a:ext>
              </a:extLst>
            </p:cNvPr>
            <p:cNvSpPr/>
            <p:nvPr/>
          </p:nvSpPr>
          <p:spPr>
            <a:xfrm>
              <a:off x="3860000" y="3571100"/>
              <a:ext cx="107775" cy="60750"/>
            </a:xfrm>
            <a:custGeom>
              <a:avLst/>
              <a:gdLst/>
              <a:ahLst/>
              <a:cxnLst/>
              <a:rect l="l" t="t" r="r" b="b"/>
              <a:pathLst>
                <a:path w="4311" h="2430" extrusionOk="0">
                  <a:moveTo>
                    <a:pt x="2149" y="1"/>
                  </a:moveTo>
                  <a:cubicBezTo>
                    <a:pt x="2045" y="1"/>
                    <a:pt x="1941" y="24"/>
                    <a:pt x="1858" y="72"/>
                  </a:cubicBezTo>
                  <a:lnTo>
                    <a:pt x="155" y="1048"/>
                  </a:lnTo>
                  <a:cubicBezTo>
                    <a:pt x="0" y="1144"/>
                    <a:pt x="0" y="1287"/>
                    <a:pt x="155" y="1382"/>
                  </a:cubicBezTo>
                  <a:lnTo>
                    <a:pt x="1870" y="2358"/>
                  </a:lnTo>
                  <a:cubicBezTo>
                    <a:pt x="1953" y="2406"/>
                    <a:pt x="2057" y="2430"/>
                    <a:pt x="2161" y="2430"/>
                  </a:cubicBezTo>
                  <a:cubicBezTo>
                    <a:pt x="2265" y="2430"/>
                    <a:pt x="2370" y="2406"/>
                    <a:pt x="2453" y="2358"/>
                  </a:cubicBezTo>
                  <a:lnTo>
                    <a:pt x="4144" y="1382"/>
                  </a:lnTo>
                  <a:cubicBezTo>
                    <a:pt x="4310" y="1287"/>
                    <a:pt x="4310" y="1144"/>
                    <a:pt x="4144" y="1048"/>
                  </a:cubicBezTo>
                  <a:lnTo>
                    <a:pt x="2441" y="72"/>
                  </a:lnTo>
                  <a:cubicBezTo>
                    <a:pt x="2358" y="24"/>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1" name="Google Shape;2620;p34">
              <a:extLst>
                <a:ext uri="{FF2B5EF4-FFF2-40B4-BE49-F238E27FC236}">
                  <a16:creationId xmlns:a16="http://schemas.microsoft.com/office/drawing/2014/main" id="{DBB04688-BE23-55E3-8691-44ABEACDE574}"/>
                </a:ext>
              </a:extLst>
            </p:cNvPr>
            <p:cNvSpPr/>
            <p:nvPr/>
          </p:nvSpPr>
          <p:spPr>
            <a:xfrm>
              <a:off x="3860000" y="3570500"/>
              <a:ext cx="107775" cy="61950"/>
            </a:xfrm>
            <a:custGeom>
              <a:avLst/>
              <a:gdLst/>
              <a:ahLst/>
              <a:cxnLst/>
              <a:rect l="l" t="t" r="r" b="b"/>
              <a:pathLst>
                <a:path w="4311" h="2478" fill="none" extrusionOk="0">
                  <a:moveTo>
                    <a:pt x="4144" y="1072"/>
                  </a:moveTo>
                  <a:cubicBezTo>
                    <a:pt x="4310" y="1168"/>
                    <a:pt x="4310" y="1311"/>
                    <a:pt x="4144" y="1406"/>
                  </a:cubicBezTo>
                  <a:lnTo>
                    <a:pt x="2453" y="2382"/>
                  </a:lnTo>
                  <a:cubicBezTo>
                    <a:pt x="2286" y="2477"/>
                    <a:pt x="2036" y="2477"/>
                    <a:pt x="1870" y="2382"/>
                  </a:cubicBezTo>
                  <a:lnTo>
                    <a:pt x="155" y="1406"/>
                  </a:lnTo>
                  <a:cubicBezTo>
                    <a:pt x="0" y="1311"/>
                    <a:pt x="0" y="1168"/>
                    <a:pt x="155" y="1072"/>
                  </a:cubicBezTo>
                  <a:lnTo>
                    <a:pt x="1858" y="96"/>
                  </a:lnTo>
                  <a:cubicBezTo>
                    <a:pt x="2024" y="1"/>
                    <a:pt x="2274"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2" name="Google Shape;2621;p34">
              <a:extLst>
                <a:ext uri="{FF2B5EF4-FFF2-40B4-BE49-F238E27FC236}">
                  <a16:creationId xmlns:a16="http://schemas.microsoft.com/office/drawing/2014/main" id="{CACB3DA2-7597-5E95-A956-7B171B7FC78F}"/>
                </a:ext>
              </a:extLst>
            </p:cNvPr>
            <p:cNvSpPr/>
            <p:nvPr/>
          </p:nvSpPr>
          <p:spPr>
            <a:xfrm>
              <a:off x="3927850" y="3610100"/>
              <a:ext cx="108075" cy="60825"/>
            </a:xfrm>
            <a:custGeom>
              <a:avLst/>
              <a:gdLst/>
              <a:ahLst/>
              <a:cxnLst/>
              <a:rect l="l" t="t" r="r" b="b"/>
              <a:pathLst>
                <a:path w="4323" h="2433" extrusionOk="0">
                  <a:moveTo>
                    <a:pt x="2156" y="0"/>
                  </a:moveTo>
                  <a:cubicBezTo>
                    <a:pt x="2052" y="0"/>
                    <a:pt x="1948" y="24"/>
                    <a:pt x="1870" y="72"/>
                  </a:cubicBezTo>
                  <a:lnTo>
                    <a:pt x="168" y="1060"/>
                  </a:lnTo>
                  <a:cubicBezTo>
                    <a:pt x="1" y="1143"/>
                    <a:pt x="1" y="1298"/>
                    <a:pt x="168" y="1382"/>
                  </a:cubicBezTo>
                  <a:lnTo>
                    <a:pt x="1882" y="2370"/>
                  </a:lnTo>
                  <a:cubicBezTo>
                    <a:pt x="1965" y="2411"/>
                    <a:pt x="2070" y="2432"/>
                    <a:pt x="2174" y="2432"/>
                  </a:cubicBezTo>
                  <a:cubicBezTo>
                    <a:pt x="2278" y="2432"/>
                    <a:pt x="2382" y="2411"/>
                    <a:pt x="2465" y="2370"/>
                  </a:cubicBezTo>
                  <a:lnTo>
                    <a:pt x="4156" y="1382"/>
                  </a:lnTo>
                  <a:cubicBezTo>
                    <a:pt x="4323" y="1298"/>
                    <a:pt x="4323" y="1143"/>
                    <a:pt x="4156" y="1060"/>
                  </a:cubicBezTo>
                  <a:lnTo>
                    <a:pt x="2442" y="72"/>
                  </a:lnTo>
                  <a:cubicBezTo>
                    <a:pt x="2364" y="24"/>
                    <a:pt x="2260" y="0"/>
                    <a:pt x="215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3" name="Google Shape;2622;p34">
              <a:extLst>
                <a:ext uri="{FF2B5EF4-FFF2-40B4-BE49-F238E27FC236}">
                  <a16:creationId xmlns:a16="http://schemas.microsoft.com/office/drawing/2014/main" id="{D2EF649C-A3DF-9630-3DA9-750E8575B637}"/>
                </a:ext>
              </a:extLst>
            </p:cNvPr>
            <p:cNvSpPr/>
            <p:nvPr/>
          </p:nvSpPr>
          <p:spPr>
            <a:xfrm>
              <a:off x="3927850" y="3609500"/>
              <a:ext cx="108075" cy="61950"/>
            </a:xfrm>
            <a:custGeom>
              <a:avLst/>
              <a:gdLst/>
              <a:ahLst/>
              <a:cxnLst/>
              <a:rect l="l" t="t" r="r" b="b"/>
              <a:pathLst>
                <a:path w="4323" h="2478" fill="none" extrusionOk="0">
                  <a:moveTo>
                    <a:pt x="4156" y="1084"/>
                  </a:moveTo>
                  <a:cubicBezTo>
                    <a:pt x="4323" y="1167"/>
                    <a:pt x="4323" y="1322"/>
                    <a:pt x="4156" y="1406"/>
                  </a:cubicBezTo>
                  <a:lnTo>
                    <a:pt x="2465" y="2394"/>
                  </a:lnTo>
                  <a:cubicBezTo>
                    <a:pt x="2299" y="2477"/>
                    <a:pt x="2049" y="2477"/>
                    <a:pt x="1882" y="2394"/>
                  </a:cubicBezTo>
                  <a:lnTo>
                    <a:pt x="168" y="1406"/>
                  </a:lnTo>
                  <a:cubicBezTo>
                    <a:pt x="1" y="1322"/>
                    <a:pt x="1" y="1167"/>
                    <a:pt x="168" y="1084"/>
                  </a:cubicBezTo>
                  <a:lnTo>
                    <a:pt x="1870" y="96"/>
                  </a:lnTo>
                  <a:cubicBezTo>
                    <a:pt x="2025" y="1"/>
                    <a:pt x="2287"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4" name="Google Shape;2623;p34">
              <a:extLst>
                <a:ext uri="{FF2B5EF4-FFF2-40B4-BE49-F238E27FC236}">
                  <a16:creationId xmlns:a16="http://schemas.microsoft.com/office/drawing/2014/main" id="{0D2CF6B5-C81D-AC35-A3FF-8033ECE7975D}"/>
                </a:ext>
              </a:extLst>
            </p:cNvPr>
            <p:cNvSpPr/>
            <p:nvPr/>
          </p:nvSpPr>
          <p:spPr>
            <a:xfrm>
              <a:off x="3993650" y="3648500"/>
              <a:ext cx="108075" cy="60750"/>
            </a:xfrm>
            <a:custGeom>
              <a:avLst/>
              <a:gdLst/>
              <a:ahLst/>
              <a:cxnLst/>
              <a:rect l="l" t="t" r="r" b="b"/>
              <a:pathLst>
                <a:path w="4323" h="2430" extrusionOk="0">
                  <a:moveTo>
                    <a:pt x="2157" y="0"/>
                  </a:moveTo>
                  <a:cubicBezTo>
                    <a:pt x="2051" y="0"/>
                    <a:pt x="1947" y="24"/>
                    <a:pt x="1869" y="72"/>
                  </a:cubicBezTo>
                  <a:lnTo>
                    <a:pt x="167" y="1048"/>
                  </a:lnTo>
                  <a:cubicBezTo>
                    <a:pt x="0" y="1143"/>
                    <a:pt x="0" y="1286"/>
                    <a:pt x="167" y="1381"/>
                  </a:cubicBezTo>
                  <a:lnTo>
                    <a:pt x="1881" y="2358"/>
                  </a:lnTo>
                  <a:cubicBezTo>
                    <a:pt x="1965" y="2405"/>
                    <a:pt x="2069" y="2429"/>
                    <a:pt x="2173" y="2429"/>
                  </a:cubicBezTo>
                  <a:cubicBezTo>
                    <a:pt x="2277" y="2429"/>
                    <a:pt x="2381" y="2405"/>
                    <a:pt x="2465" y="2358"/>
                  </a:cubicBezTo>
                  <a:lnTo>
                    <a:pt x="4155" y="1381"/>
                  </a:lnTo>
                  <a:cubicBezTo>
                    <a:pt x="4322" y="1286"/>
                    <a:pt x="4322" y="1143"/>
                    <a:pt x="4155" y="1048"/>
                  </a:cubicBezTo>
                  <a:lnTo>
                    <a:pt x="2453" y="72"/>
                  </a:lnTo>
                  <a:cubicBezTo>
                    <a:pt x="2370" y="24"/>
                    <a:pt x="2262" y="0"/>
                    <a:pt x="215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5" name="Google Shape;2624;p34">
              <a:extLst>
                <a:ext uri="{FF2B5EF4-FFF2-40B4-BE49-F238E27FC236}">
                  <a16:creationId xmlns:a16="http://schemas.microsoft.com/office/drawing/2014/main" id="{9D0163F7-10B3-5EEB-FADE-51B5C2618AE2}"/>
                </a:ext>
              </a:extLst>
            </p:cNvPr>
            <p:cNvSpPr/>
            <p:nvPr/>
          </p:nvSpPr>
          <p:spPr>
            <a:xfrm>
              <a:off x="3993650" y="3647900"/>
              <a:ext cx="108075" cy="61925"/>
            </a:xfrm>
            <a:custGeom>
              <a:avLst/>
              <a:gdLst/>
              <a:ahLst/>
              <a:cxnLst/>
              <a:rect l="l" t="t" r="r" b="b"/>
              <a:pathLst>
                <a:path w="4323" h="2477" fill="none" extrusionOk="0">
                  <a:moveTo>
                    <a:pt x="4155" y="1072"/>
                  </a:moveTo>
                  <a:cubicBezTo>
                    <a:pt x="4322" y="1167"/>
                    <a:pt x="4322" y="1310"/>
                    <a:pt x="4155" y="1405"/>
                  </a:cubicBezTo>
                  <a:lnTo>
                    <a:pt x="2465" y="2382"/>
                  </a:lnTo>
                  <a:cubicBezTo>
                    <a:pt x="2298" y="2477"/>
                    <a:pt x="2048" y="2477"/>
                    <a:pt x="1881" y="2382"/>
                  </a:cubicBezTo>
                  <a:lnTo>
                    <a:pt x="167" y="1405"/>
                  </a:lnTo>
                  <a:cubicBezTo>
                    <a:pt x="0" y="1310"/>
                    <a:pt x="0" y="1167"/>
                    <a:pt x="167" y="1072"/>
                  </a:cubicBezTo>
                  <a:lnTo>
                    <a:pt x="1869" y="96"/>
                  </a:lnTo>
                  <a:cubicBezTo>
                    <a:pt x="2024" y="0"/>
                    <a:pt x="2286" y="0"/>
                    <a:pt x="2453"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6" name="Google Shape;2625;p34">
              <a:extLst>
                <a:ext uri="{FF2B5EF4-FFF2-40B4-BE49-F238E27FC236}">
                  <a16:creationId xmlns:a16="http://schemas.microsoft.com/office/drawing/2014/main" id="{0E0E34D4-7227-848C-BB9F-A84A45E28760}"/>
                </a:ext>
              </a:extLst>
            </p:cNvPr>
            <p:cNvSpPr/>
            <p:nvPr/>
          </p:nvSpPr>
          <p:spPr>
            <a:xfrm>
              <a:off x="4059425" y="3686225"/>
              <a:ext cx="107775" cy="60600"/>
            </a:xfrm>
            <a:custGeom>
              <a:avLst/>
              <a:gdLst/>
              <a:ahLst/>
              <a:cxnLst/>
              <a:rect l="l" t="t" r="r" b="b"/>
              <a:pathLst>
                <a:path w="4311" h="2424" extrusionOk="0">
                  <a:moveTo>
                    <a:pt x="2145" y="0"/>
                  </a:moveTo>
                  <a:cubicBezTo>
                    <a:pt x="2039" y="0"/>
                    <a:pt x="1935" y="21"/>
                    <a:pt x="1858" y="63"/>
                  </a:cubicBezTo>
                  <a:lnTo>
                    <a:pt x="155" y="1051"/>
                  </a:lnTo>
                  <a:cubicBezTo>
                    <a:pt x="0" y="1134"/>
                    <a:pt x="0" y="1289"/>
                    <a:pt x="155" y="1373"/>
                  </a:cubicBezTo>
                  <a:lnTo>
                    <a:pt x="1870" y="2361"/>
                  </a:lnTo>
                  <a:cubicBezTo>
                    <a:pt x="1953" y="2402"/>
                    <a:pt x="2057" y="2423"/>
                    <a:pt x="2161" y="2423"/>
                  </a:cubicBezTo>
                  <a:cubicBezTo>
                    <a:pt x="2266" y="2423"/>
                    <a:pt x="2370" y="2402"/>
                    <a:pt x="2453" y="2361"/>
                  </a:cubicBezTo>
                  <a:lnTo>
                    <a:pt x="4144" y="1373"/>
                  </a:lnTo>
                  <a:cubicBezTo>
                    <a:pt x="4311" y="1289"/>
                    <a:pt x="4311" y="1134"/>
                    <a:pt x="4144" y="1051"/>
                  </a:cubicBezTo>
                  <a:lnTo>
                    <a:pt x="2441" y="63"/>
                  </a:lnTo>
                  <a:cubicBezTo>
                    <a:pt x="2358" y="21"/>
                    <a:pt x="2251" y="0"/>
                    <a:pt x="214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7" name="Google Shape;2626;p34">
              <a:extLst>
                <a:ext uri="{FF2B5EF4-FFF2-40B4-BE49-F238E27FC236}">
                  <a16:creationId xmlns:a16="http://schemas.microsoft.com/office/drawing/2014/main" id="{01576CF5-2163-6729-5483-1061F338B642}"/>
                </a:ext>
              </a:extLst>
            </p:cNvPr>
            <p:cNvSpPr/>
            <p:nvPr/>
          </p:nvSpPr>
          <p:spPr>
            <a:xfrm>
              <a:off x="4059425" y="3685700"/>
              <a:ext cx="107775" cy="61650"/>
            </a:xfrm>
            <a:custGeom>
              <a:avLst/>
              <a:gdLst/>
              <a:ahLst/>
              <a:cxnLst/>
              <a:rect l="l" t="t" r="r" b="b"/>
              <a:pathLst>
                <a:path w="4311" h="2466" fill="none" extrusionOk="0">
                  <a:moveTo>
                    <a:pt x="4144" y="1072"/>
                  </a:moveTo>
                  <a:cubicBezTo>
                    <a:pt x="4311" y="1155"/>
                    <a:pt x="4311" y="1310"/>
                    <a:pt x="4144" y="1394"/>
                  </a:cubicBezTo>
                  <a:lnTo>
                    <a:pt x="2453" y="2382"/>
                  </a:lnTo>
                  <a:cubicBezTo>
                    <a:pt x="2286" y="2465"/>
                    <a:pt x="2036" y="2465"/>
                    <a:pt x="1870" y="2382"/>
                  </a:cubicBezTo>
                  <a:lnTo>
                    <a:pt x="155" y="1394"/>
                  </a:lnTo>
                  <a:cubicBezTo>
                    <a:pt x="0" y="1310"/>
                    <a:pt x="0" y="1155"/>
                    <a:pt x="155" y="1072"/>
                  </a:cubicBezTo>
                  <a:lnTo>
                    <a:pt x="1858" y="84"/>
                  </a:lnTo>
                  <a:cubicBezTo>
                    <a:pt x="2013" y="1"/>
                    <a:pt x="2275"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8" name="Google Shape;2627;p34">
              <a:extLst>
                <a:ext uri="{FF2B5EF4-FFF2-40B4-BE49-F238E27FC236}">
                  <a16:creationId xmlns:a16="http://schemas.microsoft.com/office/drawing/2014/main" id="{58C60AB0-7CBE-421F-90FD-5664A9628112}"/>
                </a:ext>
              </a:extLst>
            </p:cNvPr>
            <p:cNvSpPr/>
            <p:nvPr/>
          </p:nvSpPr>
          <p:spPr>
            <a:xfrm>
              <a:off x="4125200" y="3724100"/>
              <a:ext cx="107775" cy="60750"/>
            </a:xfrm>
            <a:custGeom>
              <a:avLst/>
              <a:gdLst/>
              <a:ahLst/>
              <a:cxnLst/>
              <a:rect l="l" t="t" r="r" b="b"/>
              <a:pathLst>
                <a:path w="4311" h="2430" extrusionOk="0">
                  <a:moveTo>
                    <a:pt x="2150" y="0"/>
                  </a:moveTo>
                  <a:cubicBezTo>
                    <a:pt x="2046" y="0"/>
                    <a:pt x="1941" y="24"/>
                    <a:pt x="1858" y="72"/>
                  </a:cubicBezTo>
                  <a:lnTo>
                    <a:pt x="156" y="1048"/>
                  </a:lnTo>
                  <a:cubicBezTo>
                    <a:pt x="1" y="1143"/>
                    <a:pt x="1" y="1286"/>
                    <a:pt x="156" y="1382"/>
                  </a:cubicBezTo>
                  <a:lnTo>
                    <a:pt x="1870" y="2358"/>
                  </a:lnTo>
                  <a:cubicBezTo>
                    <a:pt x="1953" y="2406"/>
                    <a:pt x="2058" y="2429"/>
                    <a:pt x="2162" y="2429"/>
                  </a:cubicBezTo>
                  <a:cubicBezTo>
                    <a:pt x="2266" y="2429"/>
                    <a:pt x="2370" y="2406"/>
                    <a:pt x="2453" y="2358"/>
                  </a:cubicBezTo>
                  <a:lnTo>
                    <a:pt x="4144" y="1382"/>
                  </a:lnTo>
                  <a:cubicBezTo>
                    <a:pt x="4311" y="1286"/>
                    <a:pt x="4311" y="1143"/>
                    <a:pt x="4144" y="1048"/>
                  </a:cubicBezTo>
                  <a:lnTo>
                    <a:pt x="2442"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9" name="Google Shape;2628;p34">
              <a:extLst>
                <a:ext uri="{FF2B5EF4-FFF2-40B4-BE49-F238E27FC236}">
                  <a16:creationId xmlns:a16="http://schemas.microsoft.com/office/drawing/2014/main" id="{C29F1376-F43D-DE37-E5A4-23579D4F961F}"/>
                </a:ext>
              </a:extLst>
            </p:cNvPr>
            <p:cNvSpPr/>
            <p:nvPr/>
          </p:nvSpPr>
          <p:spPr>
            <a:xfrm>
              <a:off x="4125200" y="3723500"/>
              <a:ext cx="107775" cy="61950"/>
            </a:xfrm>
            <a:custGeom>
              <a:avLst/>
              <a:gdLst/>
              <a:ahLst/>
              <a:cxnLst/>
              <a:rect l="l" t="t" r="r" b="b"/>
              <a:pathLst>
                <a:path w="4311" h="2478" fill="none" extrusionOk="0">
                  <a:moveTo>
                    <a:pt x="4144" y="1072"/>
                  </a:moveTo>
                  <a:cubicBezTo>
                    <a:pt x="4311" y="1167"/>
                    <a:pt x="4311" y="1310"/>
                    <a:pt x="4144" y="1406"/>
                  </a:cubicBezTo>
                  <a:lnTo>
                    <a:pt x="2453" y="2382"/>
                  </a:lnTo>
                  <a:cubicBezTo>
                    <a:pt x="2287" y="2477"/>
                    <a:pt x="2037" y="2477"/>
                    <a:pt x="1870" y="2382"/>
                  </a:cubicBezTo>
                  <a:lnTo>
                    <a:pt x="156" y="1406"/>
                  </a:lnTo>
                  <a:cubicBezTo>
                    <a:pt x="1" y="1310"/>
                    <a:pt x="1" y="1167"/>
                    <a:pt x="156" y="1072"/>
                  </a:cubicBezTo>
                  <a:lnTo>
                    <a:pt x="1858" y="96"/>
                  </a:lnTo>
                  <a:cubicBezTo>
                    <a:pt x="2025" y="1"/>
                    <a:pt x="2275"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0" name="Google Shape;2629;p34">
              <a:extLst>
                <a:ext uri="{FF2B5EF4-FFF2-40B4-BE49-F238E27FC236}">
                  <a16:creationId xmlns:a16="http://schemas.microsoft.com/office/drawing/2014/main" id="{74CAD011-4F50-C82D-34B5-E6951C95C17E}"/>
                </a:ext>
              </a:extLst>
            </p:cNvPr>
            <p:cNvSpPr/>
            <p:nvPr/>
          </p:nvSpPr>
          <p:spPr>
            <a:xfrm>
              <a:off x="4192475" y="3763100"/>
              <a:ext cx="108075" cy="60750"/>
            </a:xfrm>
            <a:custGeom>
              <a:avLst/>
              <a:gdLst/>
              <a:ahLst/>
              <a:cxnLst/>
              <a:rect l="l" t="t" r="r" b="b"/>
              <a:pathLst>
                <a:path w="4323" h="2430" extrusionOk="0">
                  <a:moveTo>
                    <a:pt x="2150" y="0"/>
                  </a:moveTo>
                  <a:cubicBezTo>
                    <a:pt x="2045" y="0"/>
                    <a:pt x="1941" y="24"/>
                    <a:pt x="1858" y="72"/>
                  </a:cubicBezTo>
                  <a:lnTo>
                    <a:pt x="167" y="1048"/>
                  </a:lnTo>
                  <a:cubicBezTo>
                    <a:pt x="1" y="1143"/>
                    <a:pt x="1" y="1286"/>
                    <a:pt x="167" y="1381"/>
                  </a:cubicBezTo>
                  <a:lnTo>
                    <a:pt x="1870" y="2358"/>
                  </a:lnTo>
                  <a:cubicBezTo>
                    <a:pt x="1953" y="2405"/>
                    <a:pt x="2060" y="2429"/>
                    <a:pt x="2166" y="2429"/>
                  </a:cubicBezTo>
                  <a:cubicBezTo>
                    <a:pt x="2272" y="2429"/>
                    <a:pt x="2376" y="2405"/>
                    <a:pt x="2453" y="2358"/>
                  </a:cubicBezTo>
                  <a:lnTo>
                    <a:pt x="4156" y="1381"/>
                  </a:lnTo>
                  <a:cubicBezTo>
                    <a:pt x="4323" y="1286"/>
                    <a:pt x="4323" y="1143"/>
                    <a:pt x="4156" y="1048"/>
                  </a:cubicBezTo>
                  <a:lnTo>
                    <a:pt x="2441"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1" name="Google Shape;2630;p34">
              <a:extLst>
                <a:ext uri="{FF2B5EF4-FFF2-40B4-BE49-F238E27FC236}">
                  <a16:creationId xmlns:a16="http://schemas.microsoft.com/office/drawing/2014/main" id="{F3D244A0-887A-90D9-C51A-821F47D2CB60}"/>
                </a:ext>
              </a:extLst>
            </p:cNvPr>
            <p:cNvSpPr/>
            <p:nvPr/>
          </p:nvSpPr>
          <p:spPr>
            <a:xfrm>
              <a:off x="4192475" y="3762500"/>
              <a:ext cx="108075" cy="61925"/>
            </a:xfrm>
            <a:custGeom>
              <a:avLst/>
              <a:gdLst/>
              <a:ahLst/>
              <a:cxnLst/>
              <a:rect l="l" t="t" r="r" b="b"/>
              <a:pathLst>
                <a:path w="4323" h="2477" fill="none" extrusionOk="0">
                  <a:moveTo>
                    <a:pt x="4156" y="1072"/>
                  </a:moveTo>
                  <a:cubicBezTo>
                    <a:pt x="4323" y="1167"/>
                    <a:pt x="4323" y="1310"/>
                    <a:pt x="4156" y="1405"/>
                  </a:cubicBezTo>
                  <a:lnTo>
                    <a:pt x="2453" y="2382"/>
                  </a:lnTo>
                  <a:cubicBezTo>
                    <a:pt x="2298" y="2477"/>
                    <a:pt x="2037" y="2477"/>
                    <a:pt x="1870" y="2382"/>
                  </a:cubicBezTo>
                  <a:lnTo>
                    <a:pt x="167" y="1405"/>
                  </a:lnTo>
                  <a:cubicBezTo>
                    <a:pt x="1" y="1310"/>
                    <a:pt x="1" y="1167"/>
                    <a:pt x="167" y="1072"/>
                  </a:cubicBezTo>
                  <a:lnTo>
                    <a:pt x="1858" y="96"/>
                  </a:lnTo>
                  <a:cubicBezTo>
                    <a:pt x="2025" y="0"/>
                    <a:pt x="2275"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2" name="Google Shape;2631;p34">
              <a:extLst>
                <a:ext uri="{FF2B5EF4-FFF2-40B4-BE49-F238E27FC236}">
                  <a16:creationId xmlns:a16="http://schemas.microsoft.com/office/drawing/2014/main" id="{A7DF9DF2-FFB0-CEAC-A235-D911253C1202}"/>
                </a:ext>
              </a:extLst>
            </p:cNvPr>
            <p:cNvSpPr/>
            <p:nvPr/>
          </p:nvSpPr>
          <p:spPr>
            <a:xfrm>
              <a:off x="3286125" y="3321900"/>
              <a:ext cx="154500" cy="87900"/>
            </a:xfrm>
            <a:custGeom>
              <a:avLst/>
              <a:gdLst/>
              <a:ahLst/>
              <a:cxnLst/>
              <a:rect l="l" t="t" r="r" b="b"/>
              <a:pathLst>
                <a:path w="6180" h="3516" extrusionOk="0">
                  <a:moveTo>
                    <a:pt x="2149" y="0"/>
                  </a:moveTo>
                  <a:cubicBezTo>
                    <a:pt x="2045" y="0"/>
                    <a:pt x="1941" y="21"/>
                    <a:pt x="1857" y="63"/>
                  </a:cubicBezTo>
                  <a:lnTo>
                    <a:pt x="167" y="1051"/>
                  </a:lnTo>
                  <a:cubicBezTo>
                    <a:pt x="0" y="1134"/>
                    <a:pt x="0" y="1289"/>
                    <a:pt x="167" y="1372"/>
                  </a:cubicBezTo>
                  <a:lnTo>
                    <a:pt x="3739" y="3444"/>
                  </a:lnTo>
                  <a:cubicBezTo>
                    <a:pt x="3822" y="3492"/>
                    <a:pt x="3926" y="3516"/>
                    <a:pt x="4030" y="3516"/>
                  </a:cubicBezTo>
                  <a:cubicBezTo>
                    <a:pt x="4134" y="3516"/>
                    <a:pt x="4239" y="3492"/>
                    <a:pt x="4322" y="3444"/>
                  </a:cubicBezTo>
                  <a:lnTo>
                    <a:pt x="6013" y="2468"/>
                  </a:lnTo>
                  <a:cubicBezTo>
                    <a:pt x="6179" y="2373"/>
                    <a:pt x="6179" y="2230"/>
                    <a:pt x="6013" y="2134"/>
                  </a:cubicBezTo>
                  <a:lnTo>
                    <a:pt x="2441" y="63"/>
                  </a:lnTo>
                  <a:cubicBezTo>
                    <a:pt x="2357" y="21"/>
                    <a:pt x="2253" y="0"/>
                    <a:pt x="214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3" name="Google Shape;2632;p34">
              <a:extLst>
                <a:ext uri="{FF2B5EF4-FFF2-40B4-BE49-F238E27FC236}">
                  <a16:creationId xmlns:a16="http://schemas.microsoft.com/office/drawing/2014/main" id="{E3658C2A-6405-5A4A-4304-3975B40F2548}"/>
                </a:ext>
              </a:extLst>
            </p:cNvPr>
            <p:cNvSpPr/>
            <p:nvPr/>
          </p:nvSpPr>
          <p:spPr>
            <a:xfrm>
              <a:off x="3286125" y="3321375"/>
              <a:ext cx="154500" cy="89025"/>
            </a:xfrm>
            <a:custGeom>
              <a:avLst/>
              <a:gdLst/>
              <a:ahLst/>
              <a:cxnLst/>
              <a:rect l="l" t="t" r="r" b="b"/>
              <a:pathLst>
                <a:path w="6180" h="3561" fill="none" extrusionOk="0">
                  <a:moveTo>
                    <a:pt x="6013" y="2155"/>
                  </a:moveTo>
                  <a:cubicBezTo>
                    <a:pt x="6179" y="2251"/>
                    <a:pt x="6179" y="2394"/>
                    <a:pt x="6013" y="2489"/>
                  </a:cubicBezTo>
                  <a:lnTo>
                    <a:pt x="4322" y="3465"/>
                  </a:lnTo>
                  <a:cubicBezTo>
                    <a:pt x="4155" y="3560"/>
                    <a:pt x="3905" y="3560"/>
                    <a:pt x="3739" y="3465"/>
                  </a:cubicBezTo>
                  <a:lnTo>
                    <a:pt x="167" y="1393"/>
                  </a:lnTo>
                  <a:cubicBezTo>
                    <a:pt x="0" y="1310"/>
                    <a:pt x="0" y="1155"/>
                    <a:pt x="167" y="1072"/>
                  </a:cubicBezTo>
                  <a:lnTo>
                    <a:pt x="1857" y="84"/>
                  </a:lnTo>
                  <a:cubicBezTo>
                    <a:pt x="2024" y="0"/>
                    <a:pt x="2274" y="0"/>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4" name="Google Shape;2633;p34">
              <a:extLst>
                <a:ext uri="{FF2B5EF4-FFF2-40B4-BE49-F238E27FC236}">
                  <a16:creationId xmlns:a16="http://schemas.microsoft.com/office/drawing/2014/main" id="{A6469775-3A1D-C35D-C639-FE0322D66C1E}"/>
                </a:ext>
              </a:extLst>
            </p:cNvPr>
            <p:cNvSpPr/>
            <p:nvPr/>
          </p:nvSpPr>
          <p:spPr>
            <a:xfrm>
              <a:off x="3397725" y="3386550"/>
              <a:ext cx="108075" cy="60750"/>
            </a:xfrm>
            <a:custGeom>
              <a:avLst/>
              <a:gdLst/>
              <a:ahLst/>
              <a:cxnLst/>
              <a:rect l="l" t="t" r="r" b="b"/>
              <a:pathLst>
                <a:path w="4323" h="2430" extrusionOk="0">
                  <a:moveTo>
                    <a:pt x="2150" y="1"/>
                  </a:moveTo>
                  <a:cubicBezTo>
                    <a:pt x="2046" y="1"/>
                    <a:pt x="1942" y="25"/>
                    <a:pt x="1858" y="72"/>
                  </a:cubicBezTo>
                  <a:lnTo>
                    <a:pt x="168" y="1049"/>
                  </a:lnTo>
                  <a:cubicBezTo>
                    <a:pt x="1" y="1144"/>
                    <a:pt x="1" y="1287"/>
                    <a:pt x="168" y="1382"/>
                  </a:cubicBezTo>
                  <a:lnTo>
                    <a:pt x="1882" y="2358"/>
                  </a:lnTo>
                  <a:cubicBezTo>
                    <a:pt x="1959" y="2406"/>
                    <a:pt x="2064" y="2430"/>
                    <a:pt x="2168" y="2430"/>
                  </a:cubicBezTo>
                  <a:cubicBezTo>
                    <a:pt x="2272" y="2430"/>
                    <a:pt x="2376" y="2406"/>
                    <a:pt x="2454" y="2358"/>
                  </a:cubicBezTo>
                  <a:lnTo>
                    <a:pt x="4156" y="1382"/>
                  </a:lnTo>
                  <a:cubicBezTo>
                    <a:pt x="4323" y="1287"/>
                    <a:pt x="4323" y="1144"/>
                    <a:pt x="4156" y="1049"/>
                  </a:cubicBezTo>
                  <a:lnTo>
                    <a:pt x="2442" y="72"/>
                  </a:lnTo>
                  <a:cubicBezTo>
                    <a:pt x="2358" y="25"/>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5" name="Google Shape;2634;p34">
              <a:extLst>
                <a:ext uri="{FF2B5EF4-FFF2-40B4-BE49-F238E27FC236}">
                  <a16:creationId xmlns:a16="http://schemas.microsoft.com/office/drawing/2014/main" id="{46E9DC3D-0960-DD5D-EF44-A3670308EEBB}"/>
                </a:ext>
              </a:extLst>
            </p:cNvPr>
            <p:cNvSpPr/>
            <p:nvPr/>
          </p:nvSpPr>
          <p:spPr>
            <a:xfrm>
              <a:off x="3397725" y="3385975"/>
              <a:ext cx="108075" cy="61925"/>
            </a:xfrm>
            <a:custGeom>
              <a:avLst/>
              <a:gdLst/>
              <a:ahLst/>
              <a:cxnLst/>
              <a:rect l="l" t="t" r="r" b="b"/>
              <a:pathLst>
                <a:path w="4323" h="2477" fill="none" extrusionOk="0">
                  <a:moveTo>
                    <a:pt x="4156" y="1072"/>
                  </a:moveTo>
                  <a:cubicBezTo>
                    <a:pt x="4323" y="1167"/>
                    <a:pt x="4323" y="1310"/>
                    <a:pt x="4156" y="1405"/>
                  </a:cubicBezTo>
                  <a:lnTo>
                    <a:pt x="2454" y="2381"/>
                  </a:lnTo>
                  <a:cubicBezTo>
                    <a:pt x="2299" y="2477"/>
                    <a:pt x="2037" y="2477"/>
                    <a:pt x="1882" y="2381"/>
                  </a:cubicBezTo>
                  <a:lnTo>
                    <a:pt x="168" y="1405"/>
                  </a:lnTo>
                  <a:cubicBezTo>
                    <a:pt x="1" y="1310"/>
                    <a:pt x="1" y="1167"/>
                    <a:pt x="168" y="1072"/>
                  </a:cubicBezTo>
                  <a:lnTo>
                    <a:pt x="1858" y="95"/>
                  </a:lnTo>
                  <a:cubicBezTo>
                    <a:pt x="2025" y="0"/>
                    <a:pt x="2275" y="0"/>
                    <a:pt x="2442" y="9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6" name="Google Shape;2635;p34">
              <a:extLst>
                <a:ext uri="{FF2B5EF4-FFF2-40B4-BE49-F238E27FC236}">
                  <a16:creationId xmlns:a16="http://schemas.microsoft.com/office/drawing/2014/main" id="{6C79015D-1A67-B926-EBA9-FF99F22DC9FE}"/>
                </a:ext>
              </a:extLst>
            </p:cNvPr>
            <p:cNvSpPr/>
            <p:nvPr/>
          </p:nvSpPr>
          <p:spPr>
            <a:xfrm>
              <a:off x="3464100" y="3424575"/>
              <a:ext cx="107775" cy="60600"/>
            </a:xfrm>
            <a:custGeom>
              <a:avLst/>
              <a:gdLst/>
              <a:ahLst/>
              <a:cxnLst/>
              <a:rect l="l" t="t" r="r" b="b"/>
              <a:pathLst>
                <a:path w="4311" h="2424" extrusionOk="0">
                  <a:moveTo>
                    <a:pt x="2150" y="1"/>
                  </a:moveTo>
                  <a:cubicBezTo>
                    <a:pt x="2046" y="1"/>
                    <a:pt x="1942" y="22"/>
                    <a:pt x="1858" y="63"/>
                  </a:cubicBezTo>
                  <a:lnTo>
                    <a:pt x="156" y="1052"/>
                  </a:lnTo>
                  <a:cubicBezTo>
                    <a:pt x="1" y="1135"/>
                    <a:pt x="1" y="1290"/>
                    <a:pt x="156" y="1373"/>
                  </a:cubicBezTo>
                  <a:lnTo>
                    <a:pt x="1870" y="2361"/>
                  </a:lnTo>
                  <a:cubicBezTo>
                    <a:pt x="1954" y="2403"/>
                    <a:pt x="2058" y="2424"/>
                    <a:pt x="2162" y="2424"/>
                  </a:cubicBezTo>
                  <a:cubicBezTo>
                    <a:pt x="2266" y="2424"/>
                    <a:pt x="2370" y="2403"/>
                    <a:pt x="2454" y="2361"/>
                  </a:cubicBezTo>
                  <a:lnTo>
                    <a:pt x="4144" y="1373"/>
                  </a:lnTo>
                  <a:cubicBezTo>
                    <a:pt x="4311" y="1290"/>
                    <a:pt x="4311" y="1135"/>
                    <a:pt x="4144" y="1052"/>
                  </a:cubicBezTo>
                  <a:lnTo>
                    <a:pt x="2442" y="63"/>
                  </a:lnTo>
                  <a:cubicBezTo>
                    <a:pt x="2358" y="22"/>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7" name="Google Shape;2636;p34">
              <a:extLst>
                <a:ext uri="{FF2B5EF4-FFF2-40B4-BE49-F238E27FC236}">
                  <a16:creationId xmlns:a16="http://schemas.microsoft.com/office/drawing/2014/main" id="{788B9A71-9AEA-0658-9523-E97BFD0001E7}"/>
                </a:ext>
              </a:extLst>
            </p:cNvPr>
            <p:cNvSpPr/>
            <p:nvPr/>
          </p:nvSpPr>
          <p:spPr>
            <a:xfrm>
              <a:off x="3464100" y="3424075"/>
              <a:ext cx="107775" cy="61625"/>
            </a:xfrm>
            <a:custGeom>
              <a:avLst/>
              <a:gdLst/>
              <a:ahLst/>
              <a:cxnLst/>
              <a:rect l="l" t="t" r="r" b="b"/>
              <a:pathLst>
                <a:path w="4311" h="2465" fill="none" extrusionOk="0">
                  <a:moveTo>
                    <a:pt x="4144" y="1072"/>
                  </a:moveTo>
                  <a:cubicBezTo>
                    <a:pt x="4311" y="1155"/>
                    <a:pt x="4311" y="1310"/>
                    <a:pt x="4144" y="1393"/>
                  </a:cubicBezTo>
                  <a:lnTo>
                    <a:pt x="2454" y="2381"/>
                  </a:lnTo>
                  <a:cubicBezTo>
                    <a:pt x="2287" y="2465"/>
                    <a:pt x="2037" y="2465"/>
                    <a:pt x="1870" y="2381"/>
                  </a:cubicBezTo>
                  <a:lnTo>
                    <a:pt x="156" y="1393"/>
                  </a:lnTo>
                  <a:cubicBezTo>
                    <a:pt x="1" y="1310"/>
                    <a:pt x="1" y="1155"/>
                    <a:pt x="156" y="1072"/>
                  </a:cubicBezTo>
                  <a:lnTo>
                    <a:pt x="1858" y="83"/>
                  </a:lnTo>
                  <a:cubicBezTo>
                    <a:pt x="2025" y="0"/>
                    <a:pt x="2275" y="0"/>
                    <a:pt x="2442" y="8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8" name="Google Shape;2637;p34">
              <a:extLst>
                <a:ext uri="{FF2B5EF4-FFF2-40B4-BE49-F238E27FC236}">
                  <a16:creationId xmlns:a16="http://schemas.microsoft.com/office/drawing/2014/main" id="{52FBE593-1A03-C460-7E28-B592B06EC9A2}"/>
                </a:ext>
              </a:extLst>
            </p:cNvPr>
            <p:cNvSpPr/>
            <p:nvPr/>
          </p:nvSpPr>
          <p:spPr>
            <a:xfrm>
              <a:off x="3531375" y="3463650"/>
              <a:ext cx="107775" cy="60750"/>
            </a:xfrm>
            <a:custGeom>
              <a:avLst/>
              <a:gdLst/>
              <a:ahLst/>
              <a:cxnLst/>
              <a:rect l="l" t="t" r="r" b="b"/>
              <a:pathLst>
                <a:path w="4311" h="2430" extrusionOk="0">
                  <a:moveTo>
                    <a:pt x="2150" y="1"/>
                  </a:moveTo>
                  <a:cubicBezTo>
                    <a:pt x="2046" y="1"/>
                    <a:pt x="1941" y="24"/>
                    <a:pt x="1858" y="72"/>
                  </a:cubicBezTo>
                  <a:lnTo>
                    <a:pt x="167" y="1048"/>
                  </a:lnTo>
                  <a:cubicBezTo>
                    <a:pt x="1" y="1144"/>
                    <a:pt x="1" y="1286"/>
                    <a:pt x="167" y="1382"/>
                  </a:cubicBezTo>
                  <a:lnTo>
                    <a:pt x="1870" y="2358"/>
                  </a:lnTo>
                  <a:cubicBezTo>
                    <a:pt x="1953" y="2406"/>
                    <a:pt x="2058" y="2429"/>
                    <a:pt x="2162" y="2429"/>
                  </a:cubicBezTo>
                  <a:cubicBezTo>
                    <a:pt x="2266" y="2429"/>
                    <a:pt x="2370" y="2406"/>
                    <a:pt x="2453" y="2358"/>
                  </a:cubicBezTo>
                  <a:lnTo>
                    <a:pt x="4156" y="1382"/>
                  </a:lnTo>
                  <a:cubicBezTo>
                    <a:pt x="4311" y="1286"/>
                    <a:pt x="4311" y="1144"/>
                    <a:pt x="4156" y="1048"/>
                  </a:cubicBezTo>
                  <a:lnTo>
                    <a:pt x="2442" y="72"/>
                  </a:lnTo>
                  <a:cubicBezTo>
                    <a:pt x="2358" y="24"/>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9" name="Google Shape;2638;p34">
              <a:extLst>
                <a:ext uri="{FF2B5EF4-FFF2-40B4-BE49-F238E27FC236}">
                  <a16:creationId xmlns:a16="http://schemas.microsoft.com/office/drawing/2014/main" id="{FE3CAC8A-562E-454B-94B8-37EC04D78204}"/>
                </a:ext>
              </a:extLst>
            </p:cNvPr>
            <p:cNvSpPr/>
            <p:nvPr/>
          </p:nvSpPr>
          <p:spPr>
            <a:xfrm>
              <a:off x="3531375" y="3463050"/>
              <a:ext cx="107775" cy="61950"/>
            </a:xfrm>
            <a:custGeom>
              <a:avLst/>
              <a:gdLst/>
              <a:ahLst/>
              <a:cxnLst/>
              <a:rect l="l" t="t" r="r" b="b"/>
              <a:pathLst>
                <a:path w="4311" h="2478" fill="none" extrusionOk="0">
                  <a:moveTo>
                    <a:pt x="4156" y="1072"/>
                  </a:moveTo>
                  <a:cubicBezTo>
                    <a:pt x="4311" y="1168"/>
                    <a:pt x="4311" y="1310"/>
                    <a:pt x="4156" y="1406"/>
                  </a:cubicBezTo>
                  <a:lnTo>
                    <a:pt x="2453" y="2382"/>
                  </a:lnTo>
                  <a:cubicBezTo>
                    <a:pt x="2287" y="2477"/>
                    <a:pt x="2037" y="2477"/>
                    <a:pt x="1870" y="2382"/>
                  </a:cubicBezTo>
                  <a:lnTo>
                    <a:pt x="167" y="1406"/>
                  </a:lnTo>
                  <a:cubicBezTo>
                    <a:pt x="1" y="1310"/>
                    <a:pt x="1" y="1168"/>
                    <a:pt x="167" y="1072"/>
                  </a:cubicBezTo>
                  <a:lnTo>
                    <a:pt x="1858" y="96"/>
                  </a:lnTo>
                  <a:cubicBezTo>
                    <a:pt x="2025" y="1"/>
                    <a:pt x="2275"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0" name="Google Shape;2639;p34">
              <a:extLst>
                <a:ext uri="{FF2B5EF4-FFF2-40B4-BE49-F238E27FC236}">
                  <a16:creationId xmlns:a16="http://schemas.microsoft.com/office/drawing/2014/main" id="{924CC157-920C-9016-AF1E-5100F44BC046}"/>
                </a:ext>
              </a:extLst>
            </p:cNvPr>
            <p:cNvSpPr/>
            <p:nvPr/>
          </p:nvSpPr>
          <p:spPr>
            <a:xfrm>
              <a:off x="3597175" y="3501675"/>
              <a:ext cx="108050" cy="60600"/>
            </a:xfrm>
            <a:custGeom>
              <a:avLst/>
              <a:gdLst/>
              <a:ahLst/>
              <a:cxnLst/>
              <a:rect l="l" t="t" r="r" b="b"/>
              <a:pathLst>
                <a:path w="4322" h="2424" extrusionOk="0">
                  <a:moveTo>
                    <a:pt x="2149" y="1"/>
                  </a:moveTo>
                  <a:cubicBezTo>
                    <a:pt x="2045" y="1"/>
                    <a:pt x="1941" y="21"/>
                    <a:pt x="1857" y="63"/>
                  </a:cubicBezTo>
                  <a:lnTo>
                    <a:pt x="167" y="1051"/>
                  </a:lnTo>
                  <a:cubicBezTo>
                    <a:pt x="0" y="1135"/>
                    <a:pt x="0" y="1289"/>
                    <a:pt x="167" y="1373"/>
                  </a:cubicBezTo>
                  <a:lnTo>
                    <a:pt x="1881" y="2361"/>
                  </a:lnTo>
                  <a:cubicBezTo>
                    <a:pt x="1959" y="2403"/>
                    <a:pt x="2063" y="2423"/>
                    <a:pt x="2167" y="2423"/>
                  </a:cubicBezTo>
                  <a:cubicBezTo>
                    <a:pt x="2271" y="2423"/>
                    <a:pt x="2375" y="2403"/>
                    <a:pt x="2453" y="2361"/>
                  </a:cubicBezTo>
                  <a:lnTo>
                    <a:pt x="4155" y="1373"/>
                  </a:lnTo>
                  <a:cubicBezTo>
                    <a:pt x="4322" y="1289"/>
                    <a:pt x="4322" y="1135"/>
                    <a:pt x="4155" y="1051"/>
                  </a:cubicBezTo>
                  <a:lnTo>
                    <a:pt x="2441" y="63"/>
                  </a:lnTo>
                  <a:cubicBezTo>
                    <a:pt x="2357" y="21"/>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1" name="Google Shape;2640;p34">
              <a:extLst>
                <a:ext uri="{FF2B5EF4-FFF2-40B4-BE49-F238E27FC236}">
                  <a16:creationId xmlns:a16="http://schemas.microsoft.com/office/drawing/2014/main" id="{BE06C395-4D3B-E43A-CD57-75FA3AB3BF58}"/>
                </a:ext>
              </a:extLst>
            </p:cNvPr>
            <p:cNvSpPr/>
            <p:nvPr/>
          </p:nvSpPr>
          <p:spPr>
            <a:xfrm>
              <a:off x="3597175" y="3501150"/>
              <a:ext cx="108050" cy="61650"/>
            </a:xfrm>
            <a:custGeom>
              <a:avLst/>
              <a:gdLst/>
              <a:ahLst/>
              <a:cxnLst/>
              <a:rect l="l" t="t" r="r" b="b"/>
              <a:pathLst>
                <a:path w="4322" h="2466" fill="none" extrusionOk="0">
                  <a:moveTo>
                    <a:pt x="4155" y="1072"/>
                  </a:moveTo>
                  <a:cubicBezTo>
                    <a:pt x="4322" y="1156"/>
                    <a:pt x="4322" y="1310"/>
                    <a:pt x="4155" y="1394"/>
                  </a:cubicBezTo>
                  <a:lnTo>
                    <a:pt x="2453" y="2382"/>
                  </a:lnTo>
                  <a:cubicBezTo>
                    <a:pt x="2298" y="2465"/>
                    <a:pt x="2036" y="2465"/>
                    <a:pt x="1881" y="2382"/>
                  </a:cubicBezTo>
                  <a:lnTo>
                    <a:pt x="167" y="1394"/>
                  </a:lnTo>
                  <a:cubicBezTo>
                    <a:pt x="0" y="1310"/>
                    <a:pt x="0" y="1156"/>
                    <a:pt x="167" y="1072"/>
                  </a:cubicBezTo>
                  <a:lnTo>
                    <a:pt x="1857" y="84"/>
                  </a:lnTo>
                  <a:cubicBezTo>
                    <a:pt x="2024" y="1"/>
                    <a:pt x="2274"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2" name="Google Shape;2641;p34">
              <a:extLst>
                <a:ext uri="{FF2B5EF4-FFF2-40B4-BE49-F238E27FC236}">
                  <a16:creationId xmlns:a16="http://schemas.microsoft.com/office/drawing/2014/main" id="{79938CDE-E5F1-695E-B820-72CC8F565B43}"/>
                </a:ext>
              </a:extLst>
            </p:cNvPr>
            <p:cNvSpPr/>
            <p:nvPr/>
          </p:nvSpPr>
          <p:spPr>
            <a:xfrm>
              <a:off x="3662650" y="3539550"/>
              <a:ext cx="108075" cy="60750"/>
            </a:xfrm>
            <a:custGeom>
              <a:avLst/>
              <a:gdLst/>
              <a:ahLst/>
              <a:cxnLst/>
              <a:rect l="l" t="t" r="r" b="b"/>
              <a:pathLst>
                <a:path w="4323" h="2430" extrusionOk="0">
                  <a:moveTo>
                    <a:pt x="2149" y="1"/>
                  </a:moveTo>
                  <a:cubicBezTo>
                    <a:pt x="2045" y="1"/>
                    <a:pt x="1941" y="24"/>
                    <a:pt x="1858" y="72"/>
                  </a:cubicBezTo>
                  <a:lnTo>
                    <a:pt x="167" y="1048"/>
                  </a:lnTo>
                  <a:cubicBezTo>
                    <a:pt x="0" y="1144"/>
                    <a:pt x="0" y="1286"/>
                    <a:pt x="167" y="1382"/>
                  </a:cubicBezTo>
                  <a:lnTo>
                    <a:pt x="1882" y="2358"/>
                  </a:lnTo>
                  <a:cubicBezTo>
                    <a:pt x="1959" y="2406"/>
                    <a:pt x="2063" y="2429"/>
                    <a:pt x="2167" y="2429"/>
                  </a:cubicBezTo>
                  <a:cubicBezTo>
                    <a:pt x="2272" y="2429"/>
                    <a:pt x="2376" y="2406"/>
                    <a:pt x="2453" y="2358"/>
                  </a:cubicBezTo>
                  <a:lnTo>
                    <a:pt x="4156" y="1382"/>
                  </a:lnTo>
                  <a:cubicBezTo>
                    <a:pt x="4322" y="1286"/>
                    <a:pt x="4322" y="1144"/>
                    <a:pt x="4156" y="1048"/>
                  </a:cubicBezTo>
                  <a:lnTo>
                    <a:pt x="2441" y="72"/>
                  </a:lnTo>
                  <a:cubicBezTo>
                    <a:pt x="2358" y="24"/>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3" name="Google Shape;2642;p34">
              <a:extLst>
                <a:ext uri="{FF2B5EF4-FFF2-40B4-BE49-F238E27FC236}">
                  <a16:creationId xmlns:a16="http://schemas.microsoft.com/office/drawing/2014/main" id="{1700EE59-DF87-4BB3-79A1-F594AE4D88A0}"/>
                </a:ext>
              </a:extLst>
            </p:cNvPr>
            <p:cNvSpPr/>
            <p:nvPr/>
          </p:nvSpPr>
          <p:spPr>
            <a:xfrm>
              <a:off x="3662650" y="3538950"/>
              <a:ext cx="108075" cy="61950"/>
            </a:xfrm>
            <a:custGeom>
              <a:avLst/>
              <a:gdLst/>
              <a:ahLst/>
              <a:cxnLst/>
              <a:rect l="l" t="t" r="r" b="b"/>
              <a:pathLst>
                <a:path w="4323" h="2478" fill="none" extrusionOk="0">
                  <a:moveTo>
                    <a:pt x="4156" y="1072"/>
                  </a:moveTo>
                  <a:cubicBezTo>
                    <a:pt x="4322" y="1168"/>
                    <a:pt x="4322" y="1310"/>
                    <a:pt x="4156" y="1406"/>
                  </a:cubicBezTo>
                  <a:lnTo>
                    <a:pt x="2453" y="2382"/>
                  </a:lnTo>
                  <a:cubicBezTo>
                    <a:pt x="2298" y="2477"/>
                    <a:pt x="2036" y="2477"/>
                    <a:pt x="1882" y="2382"/>
                  </a:cubicBezTo>
                  <a:lnTo>
                    <a:pt x="167" y="1406"/>
                  </a:lnTo>
                  <a:cubicBezTo>
                    <a:pt x="0" y="1310"/>
                    <a:pt x="0" y="1168"/>
                    <a:pt x="167" y="1072"/>
                  </a:cubicBezTo>
                  <a:lnTo>
                    <a:pt x="1858" y="96"/>
                  </a:lnTo>
                  <a:cubicBezTo>
                    <a:pt x="2024" y="1"/>
                    <a:pt x="2275"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4" name="Google Shape;2643;p34">
              <a:extLst>
                <a:ext uri="{FF2B5EF4-FFF2-40B4-BE49-F238E27FC236}">
                  <a16:creationId xmlns:a16="http://schemas.microsoft.com/office/drawing/2014/main" id="{1710A4E0-D59E-1993-0957-641238119C76}"/>
                </a:ext>
              </a:extLst>
            </p:cNvPr>
            <p:cNvSpPr/>
            <p:nvPr/>
          </p:nvSpPr>
          <p:spPr>
            <a:xfrm>
              <a:off x="3728425" y="3577575"/>
              <a:ext cx="108075" cy="60600"/>
            </a:xfrm>
            <a:custGeom>
              <a:avLst/>
              <a:gdLst/>
              <a:ahLst/>
              <a:cxnLst/>
              <a:rect l="l" t="t" r="r" b="b"/>
              <a:pathLst>
                <a:path w="4323" h="2424" extrusionOk="0">
                  <a:moveTo>
                    <a:pt x="2156" y="1"/>
                  </a:moveTo>
                  <a:cubicBezTo>
                    <a:pt x="2052" y="1"/>
                    <a:pt x="1947" y="21"/>
                    <a:pt x="1870" y="63"/>
                  </a:cubicBezTo>
                  <a:lnTo>
                    <a:pt x="167" y="1051"/>
                  </a:lnTo>
                  <a:cubicBezTo>
                    <a:pt x="1" y="1135"/>
                    <a:pt x="1" y="1289"/>
                    <a:pt x="167" y="1373"/>
                  </a:cubicBezTo>
                  <a:lnTo>
                    <a:pt x="1882" y="2361"/>
                  </a:lnTo>
                  <a:cubicBezTo>
                    <a:pt x="1965" y="2403"/>
                    <a:pt x="2069" y="2424"/>
                    <a:pt x="2174" y="2424"/>
                  </a:cubicBezTo>
                  <a:cubicBezTo>
                    <a:pt x="2278" y="2424"/>
                    <a:pt x="2382" y="2403"/>
                    <a:pt x="2465" y="2361"/>
                  </a:cubicBezTo>
                  <a:lnTo>
                    <a:pt x="4156" y="1373"/>
                  </a:lnTo>
                  <a:cubicBezTo>
                    <a:pt x="4323" y="1289"/>
                    <a:pt x="4323" y="1135"/>
                    <a:pt x="4156" y="1051"/>
                  </a:cubicBezTo>
                  <a:lnTo>
                    <a:pt x="2441" y="63"/>
                  </a:lnTo>
                  <a:cubicBezTo>
                    <a:pt x="2364" y="21"/>
                    <a:pt x="2260" y="1"/>
                    <a:pt x="215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5" name="Google Shape;2644;p34">
              <a:extLst>
                <a:ext uri="{FF2B5EF4-FFF2-40B4-BE49-F238E27FC236}">
                  <a16:creationId xmlns:a16="http://schemas.microsoft.com/office/drawing/2014/main" id="{B40B2D72-0439-BFFF-82C6-E9C6D430E8AA}"/>
                </a:ext>
              </a:extLst>
            </p:cNvPr>
            <p:cNvSpPr/>
            <p:nvPr/>
          </p:nvSpPr>
          <p:spPr>
            <a:xfrm>
              <a:off x="3728425" y="3577050"/>
              <a:ext cx="108075" cy="61650"/>
            </a:xfrm>
            <a:custGeom>
              <a:avLst/>
              <a:gdLst/>
              <a:ahLst/>
              <a:cxnLst/>
              <a:rect l="l" t="t" r="r" b="b"/>
              <a:pathLst>
                <a:path w="4323" h="2466" fill="none" extrusionOk="0">
                  <a:moveTo>
                    <a:pt x="4156" y="1072"/>
                  </a:moveTo>
                  <a:cubicBezTo>
                    <a:pt x="4323" y="1156"/>
                    <a:pt x="4323" y="1310"/>
                    <a:pt x="4156" y="1394"/>
                  </a:cubicBezTo>
                  <a:lnTo>
                    <a:pt x="2465" y="2382"/>
                  </a:lnTo>
                  <a:cubicBezTo>
                    <a:pt x="2299" y="2465"/>
                    <a:pt x="2049" y="2465"/>
                    <a:pt x="1882" y="2382"/>
                  </a:cubicBezTo>
                  <a:lnTo>
                    <a:pt x="167" y="1394"/>
                  </a:lnTo>
                  <a:cubicBezTo>
                    <a:pt x="1" y="1310"/>
                    <a:pt x="1" y="1156"/>
                    <a:pt x="167" y="1072"/>
                  </a:cubicBezTo>
                  <a:lnTo>
                    <a:pt x="1870" y="84"/>
                  </a:lnTo>
                  <a:cubicBezTo>
                    <a:pt x="2025" y="1"/>
                    <a:pt x="2287"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6" name="Google Shape;2645;p34">
              <a:extLst>
                <a:ext uri="{FF2B5EF4-FFF2-40B4-BE49-F238E27FC236}">
                  <a16:creationId xmlns:a16="http://schemas.microsoft.com/office/drawing/2014/main" id="{0D35DCEF-577B-5F5E-2742-262C9D4E41BD}"/>
                </a:ext>
              </a:extLst>
            </p:cNvPr>
            <p:cNvSpPr/>
            <p:nvPr/>
          </p:nvSpPr>
          <p:spPr>
            <a:xfrm>
              <a:off x="3796600" y="3616950"/>
              <a:ext cx="108075" cy="60750"/>
            </a:xfrm>
            <a:custGeom>
              <a:avLst/>
              <a:gdLst/>
              <a:ahLst/>
              <a:cxnLst/>
              <a:rect l="l" t="t" r="r" b="b"/>
              <a:pathLst>
                <a:path w="4323" h="2430" extrusionOk="0">
                  <a:moveTo>
                    <a:pt x="2149" y="0"/>
                  </a:moveTo>
                  <a:cubicBezTo>
                    <a:pt x="2045" y="0"/>
                    <a:pt x="1941" y="24"/>
                    <a:pt x="1858" y="72"/>
                  </a:cubicBezTo>
                  <a:lnTo>
                    <a:pt x="167" y="1048"/>
                  </a:lnTo>
                  <a:cubicBezTo>
                    <a:pt x="0" y="1143"/>
                    <a:pt x="0" y="1286"/>
                    <a:pt x="167" y="1381"/>
                  </a:cubicBezTo>
                  <a:lnTo>
                    <a:pt x="1881" y="2358"/>
                  </a:lnTo>
                  <a:cubicBezTo>
                    <a:pt x="1959" y="2405"/>
                    <a:pt x="2063" y="2429"/>
                    <a:pt x="2167" y="2429"/>
                  </a:cubicBezTo>
                  <a:cubicBezTo>
                    <a:pt x="2271" y="2429"/>
                    <a:pt x="2376" y="2405"/>
                    <a:pt x="2453" y="2358"/>
                  </a:cubicBezTo>
                  <a:lnTo>
                    <a:pt x="4156" y="1381"/>
                  </a:lnTo>
                  <a:cubicBezTo>
                    <a:pt x="4322" y="1286"/>
                    <a:pt x="4322" y="1143"/>
                    <a:pt x="4156" y="1048"/>
                  </a:cubicBezTo>
                  <a:lnTo>
                    <a:pt x="2441" y="72"/>
                  </a:lnTo>
                  <a:cubicBezTo>
                    <a:pt x="2358" y="24"/>
                    <a:pt x="2253" y="0"/>
                    <a:pt x="214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7" name="Google Shape;2646;p34">
              <a:extLst>
                <a:ext uri="{FF2B5EF4-FFF2-40B4-BE49-F238E27FC236}">
                  <a16:creationId xmlns:a16="http://schemas.microsoft.com/office/drawing/2014/main" id="{12032EA2-9491-5104-FD2E-0E4ECC372D6C}"/>
                </a:ext>
              </a:extLst>
            </p:cNvPr>
            <p:cNvSpPr/>
            <p:nvPr/>
          </p:nvSpPr>
          <p:spPr>
            <a:xfrm>
              <a:off x="3796600" y="3616350"/>
              <a:ext cx="108075" cy="61925"/>
            </a:xfrm>
            <a:custGeom>
              <a:avLst/>
              <a:gdLst/>
              <a:ahLst/>
              <a:cxnLst/>
              <a:rect l="l" t="t" r="r" b="b"/>
              <a:pathLst>
                <a:path w="4323" h="2477" fill="none" extrusionOk="0">
                  <a:moveTo>
                    <a:pt x="4156" y="1072"/>
                  </a:moveTo>
                  <a:cubicBezTo>
                    <a:pt x="4322" y="1167"/>
                    <a:pt x="4322" y="1310"/>
                    <a:pt x="4156" y="1405"/>
                  </a:cubicBezTo>
                  <a:lnTo>
                    <a:pt x="2453" y="2382"/>
                  </a:lnTo>
                  <a:cubicBezTo>
                    <a:pt x="2298" y="2477"/>
                    <a:pt x="2036" y="2477"/>
                    <a:pt x="1881" y="2382"/>
                  </a:cubicBezTo>
                  <a:lnTo>
                    <a:pt x="167" y="1405"/>
                  </a:lnTo>
                  <a:cubicBezTo>
                    <a:pt x="0" y="1310"/>
                    <a:pt x="0" y="1167"/>
                    <a:pt x="167" y="1072"/>
                  </a:cubicBezTo>
                  <a:lnTo>
                    <a:pt x="1858" y="96"/>
                  </a:lnTo>
                  <a:cubicBezTo>
                    <a:pt x="2024" y="0"/>
                    <a:pt x="2274"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8" name="Google Shape;2647;p34">
              <a:extLst>
                <a:ext uri="{FF2B5EF4-FFF2-40B4-BE49-F238E27FC236}">
                  <a16:creationId xmlns:a16="http://schemas.microsoft.com/office/drawing/2014/main" id="{1F51B61E-5817-67CA-A2F4-36113D1EE268}"/>
                </a:ext>
              </a:extLst>
            </p:cNvPr>
            <p:cNvSpPr/>
            <p:nvPr/>
          </p:nvSpPr>
          <p:spPr>
            <a:xfrm>
              <a:off x="3862375" y="3654750"/>
              <a:ext cx="108075" cy="60825"/>
            </a:xfrm>
            <a:custGeom>
              <a:avLst/>
              <a:gdLst/>
              <a:ahLst/>
              <a:cxnLst/>
              <a:rect l="l" t="t" r="r" b="b"/>
              <a:pathLst>
                <a:path w="4323" h="2433" extrusionOk="0">
                  <a:moveTo>
                    <a:pt x="2156" y="0"/>
                  </a:moveTo>
                  <a:cubicBezTo>
                    <a:pt x="2051" y="0"/>
                    <a:pt x="1947" y="24"/>
                    <a:pt x="1870" y="72"/>
                  </a:cubicBezTo>
                  <a:lnTo>
                    <a:pt x="167" y="1060"/>
                  </a:lnTo>
                  <a:cubicBezTo>
                    <a:pt x="1" y="1143"/>
                    <a:pt x="1" y="1298"/>
                    <a:pt x="167" y="1381"/>
                  </a:cubicBezTo>
                  <a:lnTo>
                    <a:pt x="1882" y="2370"/>
                  </a:lnTo>
                  <a:cubicBezTo>
                    <a:pt x="1965" y="2411"/>
                    <a:pt x="2069" y="2432"/>
                    <a:pt x="2173" y="2432"/>
                  </a:cubicBezTo>
                  <a:cubicBezTo>
                    <a:pt x="2278" y="2432"/>
                    <a:pt x="2382" y="2411"/>
                    <a:pt x="2465" y="2370"/>
                  </a:cubicBezTo>
                  <a:lnTo>
                    <a:pt x="4156" y="1381"/>
                  </a:lnTo>
                  <a:cubicBezTo>
                    <a:pt x="4322" y="1298"/>
                    <a:pt x="4322" y="1143"/>
                    <a:pt x="4156" y="1060"/>
                  </a:cubicBezTo>
                  <a:lnTo>
                    <a:pt x="2441" y="72"/>
                  </a:lnTo>
                  <a:cubicBezTo>
                    <a:pt x="2364" y="24"/>
                    <a:pt x="2260" y="0"/>
                    <a:pt x="215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9" name="Google Shape;2648;p34">
              <a:extLst>
                <a:ext uri="{FF2B5EF4-FFF2-40B4-BE49-F238E27FC236}">
                  <a16:creationId xmlns:a16="http://schemas.microsoft.com/office/drawing/2014/main" id="{ED0A4A18-C77D-0139-604C-B760D0A71737}"/>
                </a:ext>
              </a:extLst>
            </p:cNvPr>
            <p:cNvSpPr/>
            <p:nvPr/>
          </p:nvSpPr>
          <p:spPr>
            <a:xfrm>
              <a:off x="3862375" y="3654150"/>
              <a:ext cx="108075" cy="61925"/>
            </a:xfrm>
            <a:custGeom>
              <a:avLst/>
              <a:gdLst/>
              <a:ahLst/>
              <a:cxnLst/>
              <a:rect l="l" t="t" r="r" b="b"/>
              <a:pathLst>
                <a:path w="4323" h="2477" fill="none" extrusionOk="0">
                  <a:moveTo>
                    <a:pt x="4156" y="1084"/>
                  </a:moveTo>
                  <a:cubicBezTo>
                    <a:pt x="4322" y="1167"/>
                    <a:pt x="4322" y="1322"/>
                    <a:pt x="4156" y="1405"/>
                  </a:cubicBezTo>
                  <a:lnTo>
                    <a:pt x="2465" y="2394"/>
                  </a:lnTo>
                  <a:cubicBezTo>
                    <a:pt x="2298" y="2477"/>
                    <a:pt x="2048" y="2477"/>
                    <a:pt x="1882" y="2394"/>
                  </a:cubicBezTo>
                  <a:lnTo>
                    <a:pt x="167" y="1405"/>
                  </a:lnTo>
                  <a:cubicBezTo>
                    <a:pt x="1" y="1322"/>
                    <a:pt x="1" y="1167"/>
                    <a:pt x="167" y="1084"/>
                  </a:cubicBezTo>
                  <a:lnTo>
                    <a:pt x="1870" y="96"/>
                  </a:lnTo>
                  <a:cubicBezTo>
                    <a:pt x="2025" y="1"/>
                    <a:pt x="2287"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0" name="Google Shape;2649;p34">
              <a:extLst>
                <a:ext uri="{FF2B5EF4-FFF2-40B4-BE49-F238E27FC236}">
                  <a16:creationId xmlns:a16="http://schemas.microsoft.com/office/drawing/2014/main" id="{85BFE754-855D-858E-949F-0977C67430BC}"/>
                </a:ext>
              </a:extLst>
            </p:cNvPr>
            <p:cNvSpPr/>
            <p:nvPr/>
          </p:nvSpPr>
          <p:spPr>
            <a:xfrm>
              <a:off x="3927850" y="3692475"/>
              <a:ext cx="108075" cy="60600"/>
            </a:xfrm>
            <a:custGeom>
              <a:avLst/>
              <a:gdLst/>
              <a:ahLst/>
              <a:cxnLst/>
              <a:rect l="l" t="t" r="r" b="b"/>
              <a:pathLst>
                <a:path w="4323" h="2424" extrusionOk="0">
                  <a:moveTo>
                    <a:pt x="2156" y="0"/>
                  </a:moveTo>
                  <a:cubicBezTo>
                    <a:pt x="2052" y="0"/>
                    <a:pt x="1948" y="21"/>
                    <a:pt x="1870" y="63"/>
                  </a:cubicBezTo>
                  <a:lnTo>
                    <a:pt x="168" y="1051"/>
                  </a:lnTo>
                  <a:cubicBezTo>
                    <a:pt x="1" y="1135"/>
                    <a:pt x="1" y="1289"/>
                    <a:pt x="168" y="1373"/>
                  </a:cubicBezTo>
                  <a:lnTo>
                    <a:pt x="1882" y="2361"/>
                  </a:lnTo>
                  <a:cubicBezTo>
                    <a:pt x="1965" y="2403"/>
                    <a:pt x="2070" y="2423"/>
                    <a:pt x="2174" y="2423"/>
                  </a:cubicBezTo>
                  <a:cubicBezTo>
                    <a:pt x="2278" y="2423"/>
                    <a:pt x="2382" y="2403"/>
                    <a:pt x="2465" y="2361"/>
                  </a:cubicBezTo>
                  <a:lnTo>
                    <a:pt x="4156" y="1373"/>
                  </a:lnTo>
                  <a:cubicBezTo>
                    <a:pt x="4323" y="1289"/>
                    <a:pt x="4323" y="1135"/>
                    <a:pt x="4156" y="1051"/>
                  </a:cubicBezTo>
                  <a:lnTo>
                    <a:pt x="2442" y="63"/>
                  </a:lnTo>
                  <a:cubicBezTo>
                    <a:pt x="2364" y="21"/>
                    <a:pt x="2260" y="0"/>
                    <a:pt x="215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1" name="Google Shape;2650;p34">
              <a:extLst>
                <a:ext uri="{FF2B5EF4-FFF2-40B4-BE49-F238E27FC236}">
                  <a16:creationId xmlns:a16="http://schemas.microsoft.com/office/drawing/2014/main" id="{FC785FDA-BB67-BA86-C2FE-CABD750187DA}"/>
                </a:ext>
              </a:extLst>
            </p:cNvPr>
            <p:cNvSpPr/>
            <p:nvPr/>
          </p:nvSpPr>
          <p:spPr>
            <a:xfrm>
              <a:off x="3927850" y="3691950"/>
              <a:ext cx="108075" cy="61650"/>
            </a:xfrm>
            <a:custGeom>
              <a:avLst/>
              <a:gdLst/>
              <a:ahLst/>
              <a:cxnLst/>
              <a:rect l="l" t="t" r="r" b="b"/>
              <a:pathLst>
                <a:path w="4323" h="2466" fill="none" extrusionOk="0">
                  <a:moveTo>
                    <a:pt x="4156" y="1072"/>
                  </a:moveTo>
                  <a:cubicBezTo>
                    <a:pt x="4323" y="1156"/>
                    <a:pt x="4323" y="1310"/>
                    <a:pt x="4156" y="1394"/>
                  </a:cubicBezTo>
                  <a:lnTo>
                    <a:pt x="2465" y="2382"/>
                  </a:lnTo>
                  <a:cubicBezTo>
                    <a:pt x="2299" y="2465"/>
                    <a:pt x="2049" y="2465"/>
                    <a:pt x="1882" y="2382"/>
                  </a:cubicBezTo>
                  <a:lnTo>
                    <a:pt x="168" y="1394"/>
                  </a:lnTo>
                  <a:cubicBezTo>
                    <a:pt x="1" y="1310"/>
                    <a:pt x="1" y="1156"/>
                    <a:pt x="168" y="1072"/>
                  </a:cubicBezTo>
                  <a:lnTo>
                    <a:pt x="1870" y="84"/>
                  </a:lnTo>
                  <a:cubicBezTo>
                    <a:pt x="2025" y="1"/>
                    <a:pt x="2287" y="1"/>
                    <a:pt x="2442"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2" name="Google Shape;2651;p34">
              <a:extLst>
                <a:ext uri="{FF2B5EF4-FFF2-40B4-BE49-F238E27FC236}">
                  <a16:creationId xmlns:a16="http://schemas.microsoft.com/office/drawing/2014/main" id="{113A5BE9-8BAD-40C1-C509-D1B6F9D746A8}"/>
                </a:ext>
              </a:extLst>
            </p:cNvPr>
            <p:cNvSpPr/>
            <p:nvPr/>
          </p:nvSpPr>
          <p:spPr>
            <a:xfrm>
              <a:off x="3993650" y="3730875"/>
              <a:ext cx="108075" cy="60600"/>
            </a:xfrm>
            <a:custGeom>
              <a:avLst/>
              <a:gdLst/>
              <a:ahLst/>
              <a:cxnLst/>
              <a:rect l="l" t="t" r="r" b="b"/>
              <a:pathLst>
                <a:path w="4323" h="2424" extrusionOk="0">
                  <a:moveTo>
                    <a:pt x="2157" y="0"/>
                  </a:moveTo>
                  <a:cubicBezTo>
                    <a:pt x="2051" y="0"/>
                    <a:pt x="1947" y="21"/>
                    <a:pt x="1869" y="63"/>
                  </a:cubicBezTo>
                  <a:lnTo>
                    <a:pt x="167" y="1051"/>
                  </a:lnTo>
                  <a:cubicBezTo>
                    <a:pt x="0" y="1134"/>
                    <a:pt x="0" y="1289"/>
                    <a:pt x="167" y="1373"/>
                  </a:cubicBezTo>
                  <a:lnTo>
                    <a:pt x="1881" y="2361"/>
                  </a:lnTo>
                  <a:cubicBezTo>
                    <a:pt x="1965" y="2402"/>
                    <a:pt x="2069" y="2423"/>
                    <a:pt x="2173" y="2423"/>
                  </a:cubicBezTo>
                  <a:cubicBezTo>
                    <a:pt x="2277" y="2423"/>
                    <a:pt x="2381" y="2402"/>
                    <a:pt x="2465" y="2361"/>
                  </a:cubicBezTo>
                  <a:lnTo>
                    <a:pt x="4155" y="1373"/>
                  </a:lnTo>
                  <a:cubicBezTo>
                    <a:pt x="4322" y="1289"/>
                    <a:pt x="4322" y="1134"/>
                    <a:pt x="4155" y="1051"/>
                  </a:cubicBezTo>
                  <a:lnTo>
                    <a:pt x="2453" y="63"/>
                  </a:lnTo>
                  <a:cubicBezTo>
                    <a:pt x="2370" y="21"/>
                    <a:pt x="2262" y="0"/>
                    <a:pt x="215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3" name="Google Shape;2652;p34">
              <a:extLst>
                <a:ext uri="{FF2B5EF4-FFF2-40B4-BE49-F238E27FC236}">
                  <a16:creationId xmlns:a16="http://schemas.microsoft.com/office/drawing/2014/main" id="{686EA5AB-CCB2-50AE-92F4-16B1A05D1EEA}"/>
                </a:ext>
              </a:extLst>
            </p:cNvPr>
            <p:cNvSpPr/>
            <p:nvPr/>
          </p:nvSpPr>
          <p:spPr>
            <a:xfrm>
              <a:off x="3993650" y="3730350"/>
              <a:ext cx="108075" cy="61650"/>
            </a:xfrm>
            <a:custGeom>
              <a:avLst/>
              <a:gdLst/>
              <a:ahLst/>
              <a:cxnLst/>
              <a:rect l="l" t="t" r="r" b="b"/>
              <a:pathLst>
                <a:path w="4323" h="2466" fill="none" extrusionOk="0">
                  <a:moveTo>
                    <a:pt x="4155" y="1072"/>
                  </a:moveTo>
                  <a:cubicBezTo>
                    <a:pt x="4322" y="1155"/>
                    <a:pt x="4322" y="1310"/>
                    <a:pt x="4155" y="1394"/>
                  </a:cubicBezTo>
                  <a:lnTo>
                    <a:pt x="2465" y="2382"/>
                  </a:lnTo>
                  <a:cubicBezTo>
                    <a:pt x="2298" y="2465"/>
                    <a:pt x="2048" y="2465"/>
                    <a:pt x="1881" y="2382"/>
                  </a:cubicBezTo>
                  <a:lnTo>
                    <a:pt x="167" y="1394"/>
                  </a:lnTo>
                  <a:cubicBezTo>
                    <a:pt x="0" y="1310"/>
                    <a:pt x="0" y="1155"/>
                    <a:pt x="167" y="1072"/>
                  </a:cubicBezTo>
                  <a:lnTo>
                    <a:pt x="1869" y="84"/>
                  </a:lnTo>
                  <a:cubicBezTo>
                    <a:pt x="2024" y="1"/>
                    <a:pt x="2286" y="1"/>
                    <a:pt x="2453"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4" name="Google Shape;2653;p34">
              <a:extLst>
                <a:ext uri="{FF2B5EF4-FFF2-40B4-BE49-F238E27FC236}">
                  <a16:creationId xmlns:a16="http://schemas.microsoft.com/office/drawing/2014/main" id="{3E82BB89-CF7F-2468-4E48-A26F44549F84}"/>
                </a:ext>
              </a:extLst>
            </p:cNvPr>
            <p:cNvSpPr/>
            <p:nvPr/>
          </p:nvSpPr>
          <p:spPr>
            <a:xfrm>
              <a:off x="4061200" y="3769575"/>
              <a:ext cx="107775" cy="60600"/>
            </a:xfrm>
            <a:custGeom>
              <a:avLst/>
              <a:gdLst/>
              <a:ahLst/>
              <a:cxnLst/>
              <a:rect l="l" t="t" r="r" b="b"/>
              <a:pathLst>
                <a:path w="4311" h="2424" extrusionOk="0">
                  <a:moveTo>
                    <a:pt x="2150" y="0"/>
                  </a:moveTo>
                  <a:cubicBezTo>
                    <a:pt x="2046" y="0"/>
                    <a:pt x="1942" y="21"/>
                    <a:pt x="1858" y="63"/>
                  </a:cubicBezTo>
                  <a:lnTo>
                    <a:pt x="156" y="1051"/>
                  </a:lnTo>
                  <a:cubicBezTo>
                    <a:pt x="1" y="1134"/>
                    <a:pt x="1" y="1289"/>
                    <a:pt x="156" y="1372"/>
                  </a:cubicBezTo>
                  <a:lnTo>
                    <a:pt x="1870" y="2361"/>
                  </a:lnTo>
                  <a:cubicBezTo>
                    <a:pt x="1954" y="2402"/>
                    <a:pt x="2058" y="2423"/>
                    <a:pt x="2162" y="2423"/>
                  </a:cubicBezTo>
                  <a:cubicBezTo>
                    <a:pt x="2266" y="2423"/>
                    <a:pt x="2370" y="2402"/>
                    <a:pt x="2454" y="2361"/>
                  </a:cubicBezTo>
                  <a:lnTo>
                    <a:pt x="4156" y="1372"/>
                  </a:lnTo>
                  <a:cubicBezTo>
                    <a:pt x="4311" y="1289"/>
                    <a:pt x="4311" y="1134"/>
                    <a:pt x="4156" y="1051"/>
                  </a:cubicBezTo>
                  <a:lnTo>
                    <a:pt x="2442" y="63"/>
                  </a:lnTo>
                  <a:cubicBezTo>
                    <a:pt x="2358" y="21"/>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5" name="Google Shape;2654;p34">
              <a:extLst>
                <a:ext uri="{FF2B5EF4-FFF2-40B4-BE49-F238E27FC236}">
                  <a16:creationId xmlns:a16="http://schemas.microsoft.com/office/drawing/2014/main" id="{D516D36A-F013-1DAF-FF70-0F44A57F77A2}"/>
                </a:ext>
              </a:extLst>
            </p:cNvPr>
            <p:cNvSpPr/>
            <p:nvPr/>
          </p:nvSpPr>
          <p:spPr>
            <a:xfrm>
              <a:off x="4061200" y="3769050"/>
              <a:ext cx="107775" cy="61625"/>
            </a:xfrm>
            <a:custGeom>
              <a:avLst/>
              <a:gdLst/>
              <a:ahLst/>
              <a:cxnLst/>
              <a:rect l="l" t="t" r="r" b="b"/>
              <a:pathLst>
                <a:path w="4311" h="2465" fill="none" extrusionOk="0">
                  <a:moveTo>
                    <a:pt x="4156" y="1072"/>
                  </a:moveTo>
                  <a:cubicBezTo>
                    <a:pt x="4311" y="1155"/>
                    <a:pt x="4311" y="1310"/>
                    <a:pt x="4156" y="1393"/>
                  </a:cubicBezTo>
                  <a:lnTo>
                    <a:pt x="2454" y="2382"/>
                  </a:lnTo>
                  <a:cubicBezTo>
                    <a:pt x="2287" y="2465"/>
                    <a:pt x="2037" y="2465"/>
                    <a:pt x="1870" y="2382"/>
                  </a:cubicBezTo>
                  <a:lnTo>
                    <a:pt x="156" y="1393"/>
                  </a:lnTo>
                  <a:cubicBezTo>
                    <a:pt x="1" y="1310"/>
                    <a:pt x="1" y="1155"/>
                    <a:pt x="156" y="1072"/>
                  </a:cubicBezTo>
                  <a:lnTo>
                    <a:pt x="1858" y="84"/>
                  </a:lnTo>
                  <a:cubicBezTo>
                    <a:pt x="2025" y="0"/>
                    <a:pt x="2275" y="0"/>
                    <a:pt x="2442"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6" name="Google Shape;2655;p34">
              <a:extLst>
                <a:ext uri="{FF2B5EF4-FFF2-40B4-BE49-F238E27FC236}">
                  <a16:creationId xmlns:a16="http://schemas.microsoft.com/office/drawing/2014/main" id="{6831397F-6D98-1F2C-602C-44BBB7657559}"/>
                </a:ext>
              </a:extLst>
            </p:cNvPr>
            <p:cNvSpPr/>
            <p:nvPr/>
          </p:nvSpPr>
          <p:spPr>
            <a:xfrm>
              <a:off x="4127300" y="3807750"/>
              <a:ext cx="108075" cy="60725"/>
            </a:xfrm>
            <a:custGeom>
              <a:avLst/>
              <a:gdLst/>
              <a:ahLst/>
              <a:cxnLst/>
              <a:rect l="l" t="t" r="r" b="b"/>
              <a:pathLst>
                <a:path w="4323" h="2429" extrusionOk="0">
                  <a:moveTo>
                    <a:pt x="2151" y="0"/>
                  </a:moveTo>
                  <a:cubicBezTo>
                    <a:pt x="2048" y="0"/>
                    <a:pt x="1947" y="24"/>
                    <a:pt x="1869" y="72"/>
                  </a:cubicBezTo>
                  <a:lnTo>
                    <a:pt x="167" y="1048"/>
                  </a:lnTo>
                  <a:cubicBezTo>
                    <a:pt x="0" y="1143"/>
                    <a:pt x="0" y="1286"/>
                    <a:pt x="167" y="1381"/>
                  </a:cubicBezTo>
                  <a:lnTo>
                    <a:pt x="1881" y="2358"/>
                  </a:lnTo>
                  <a:cubicBezTo>
                    <a:pt x="1965" y="2405"/>
                    <a:pt x="2069" y="2429"/>
                    <a:pt x="2173" y="2429"/>
                  </a:cubicBezTo>
                  <a:cubicBezTo>
                    <a:pt x="2277" y="2429"/>
                    <a:pt x="2381" y="2405"/>
                    <a:pt x="2465" y="2358"/>
                  </a:cubicBezTo>
                  <a:lnTo>
                    <a:pt x="4155" y="1381"/>
                  </a:lnTo>
                  <a:cubicBezTo>
                    <a:pt x="4322" y="1286"/>
                    <a:pt x="4322" y="1143"/>
                    <a:pt x="4155" y="1048"/>
                  </a:cubicBezTo>
                  <a:lnTo>
                    <a:pt x="2441" y="72"/>
                  </a:lnTo>
                  <a:cubicBezTo>
                    <a:pt x="2358" y="24"/>
                    <a:pt x="2253" y="0"/>
                    <a:pt x="21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7" name="Google Shape;2656;p34">
              <a:extLst>
                <a:ext uri="{FF2B5EF4-FFF2-40B4-BE49-F238E27FC236}">
                  <a16:creationId xmlns:a16="http://schemas.microsoft.com/office/drawing/2014/main" id="{D655FA33-5C86-B54D-44A9-80AC58D4105F}"/>
                </a:ext>
              </a:extLst>
            </p:cNvPr>
            <p:cNvSpPr/>
            <p:nvPr/>
          </p:nvSpPr>
          <p:spPr>
            <a:xfrm>
              <a:off x="4127300" y="3807150"/>
              <a:ext cx="108075" cy="61925"/>
            </a:xfrm>
            <a:custGeom>
              <a:avLst/>
              <a:gdLst/>
              <a:ahLst/>
              <a:cxnLst/>
              <a:rect l="l" t="t" r="r" b="b"/>
              <a:pathLst>
                <a:path w="4323" h="2477" fill="none" extrusionOk="0">
                  <a:moveTo>
                    <a:pt x="4155" y="1072"/>
                  </a:moveTo>
                  <a:cubicBezTo>
                    <a:pt x="4322" y="1167"/>
                    <a:pt x="4322" y="1310"/>
                    <a:pt x="4155" y="1405"/>
                  </a:cubicBezTo>
                  <a:lnTo>
                    <a:pt x="2465" y="2382"/>
                  </a:lnTo>
                  <a:cubicBezTo>
                    <a:pt x="2298" y="2477"/>
                    <a:pt x="2048" y="2477"/>
                    <a:pt x="1881" y="2382"/>
                  </a:cubicBezTo>
                  <a:lnTo>
                    <a:pt x="167" y="1405"/>
                  </a:lnTo>
                  <a:cubicBezTo>
                    <a:pt x="0" y="1310"/>
                    <a:pt x="0" y="1167"/>
                    <a:pt x="167" y="1072"/>
                  </a:cubicBezTo>
                  <a:lnTo>
                    <a:pt x="1869" y="96"/>
                  </a:lnTo>
                  <a:cubicBezTo>
                    <a:pt x="2024" y="0"/>
                    <a:pt x="2274"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8" name="Google Shape;2657;p34">
              <a:extLst>
                <a:ext uri="{FF2B5EF4-FFF2-40B4-BE49-F238E27FC236}">
                  <a16:creationId xmlns:a16="http://schemas.microsoft.com/office/drawing/2014/main" id="{5F5F8E22-CEE7-7EC2-77B0-F6A0F0FC9C46}"/>
                </a:ext>
              </a:extLst>
            </p:cNvPr>
            <p:cNvSpPr/>
            <p:nvPr/>
          </p:nvSpPr>
          <p:spPr>
            <a:xfrm>
              <a:off x="4258550" y="3801125"/>
              <a:ext cx="108075" cy="60600"/>
            </a:xfrm>
            <a:custGeom>
              <a:avLst/>
              <a:gdLst/>
              <a:ahLst/>
              <a:cxnLst/>
              <a:rect l="l" t="t" r="r" b="b"/>
              <a:pathLst>
                <a:path w="4323" h="2424" extrusionOk="0">
                  <a:moveTo>
                    <a:pt x="2157" y="0"/>
                  </a:moveTo>
                  <a:cubicBezTo>
                    <a:pt x="2052" y="0"/>
                    <a:pt x="1947" y="21"/>
                    <a:pt x="1870" y="63"/>
                  </a:cubicBezTo>
                  <a:lnTo>
                    <a:pt x="167" y="1051"/>
                  </a:lnTo>
                  <a:cubicBezTo>
                    <a:pt x="1" y="1134"/>
                    <a:pt x="1" y="1289"/>
                    <a:pt x="167" y="1372"/>
                  </a:cubicBezTo>
                  <a:lnTo>
                    <a:pt x="1882" y="2361"/>
                  </a:lnTo>
                  <a:cubicBezTo>
                    <a:pt x="1965" y="2402"/>
                    <a:pt x="2069" y="2423"/>
                    <a:pt x="2174" y="2423"/>
                  </a:cubicBezTo>
                  <a:cubicBezTo>
                    <a:pt x="2278" y="2423"/>
                    <a:pt x="2382" y="2402"/>
                    <a:pt x="2465" y="2361"/>
                  </a:cubicBezTo>
                  <a:lnTo>
                    <a:pt x="4156" y="1372"/>
                  </a:lnTo>
                  <a:cubicBezTo>
                    <a:pt x="4323" y="1289"/>
                    <a:pt x="4323" y="1134"/>
                    <a:pt x="4156" y="1051"/>
                  </a:cubicBezTo>
                  <a:lnTo>
                    <a:pt x="2453" y="63"/>
                  </a:lnTo>
                  <a:cubicBezTo>
                    <a:pt x="2370" y="21"/>
                    <a:pt x="2263" y="0"/>
                    <a:pt x="215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9" name="Google Shape;2658;p34">
              <a:extLst>
                <a:ext uri="{FF2B5EF4-FFF2-40B4-BE49-F238E27FC236}">
                  <a16:creationId xmlns:a16="http://schemas.microsoft.com/office/drawing/2014/main" id="{7796D805-C337-CF42-CDF4-EAAD8AADB66C}"/>
                </a:ext>
              </a:extLst>
            </p:cNvPr>
            <p:cNvSpPr/>
            <p:nvPr/>
          </p:nvSpPr>
          <p:spPr>
            <a:xfrm>
              <a:off x="4258550" y="3800600"/>
              <a:ext cx="108075" cy="61625"/>
            </a:xfrm>
            <a:custGeom>
              <a:avLst/>
              <a:gdLst/>
              <a:ahLst/>
              <a:cxnLst/>
              <a:rect l="l" t="t" r="r" b="b"/>
              <a:pathLst>
                <a:path w="4323" h="2465" fill="none" extrusionOk="0">
                  <a:moveTo>
                    <a:pt x="4156" y="1072"/>
                  </a:moveTo>
                  <a:cubicBezTo>
                    <a:pt x="4323" y="1155"/>
                    <a:pt x="4323" y="1310"/>
                    <a:pt x="4156" y="1393"/>
                  </a:cubicBezTo>
                  <a:lnTo>
                    <a:pt x="2465" y="2382"/>
                  </a:lnTo>
                  <a:cubicBezTo>
                    <a:pt x="2299" y="2465"/>
                    <a:pt x="2049" y="2465"/>
                    <a:pt x="1882" y="2382"/>
                  </a:cubicBezTo>
                  <a:lnTo>
                    <a:pt x="167" y="1393"/>
                  </a:lnTo>
                  <a:cubicBezTo>
                    <a:pt x="1" y="1310"/>
                    <a:pt x="1" y="1155"/>
                    <a:pt x="167" y="1072"/>
                  </a:cubicBezTo>
                  <a:lnTo>
                    <a:pt x="1870" y="84"/>
                  </a:lnTo>
                  <a:cubicBezTo>
                    <a:pt x="2025" y="0"/>
                    <a:pt x="2287" y="0"/>
                    <a:pt x="2453"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0" name="Google Shape;2659;p34">
              <a:extLst>
                <a:ext uri="{FF2B5EF4-FFF2-40B4-BE49-F238E27FC236}">
                  <a16:creationId xmlns:a16="http://schemas.microsoft.com/office/drawing/2014/main" id="{AC9C1F72-2722-2A98-9056-1D31DFF5414E}"/>
                </a:ext>
              </a:extLst>
            </p:cNvPr>
            <p:cNvSpPr/>
            <p:nvPr/>
          </p:nvSpPr>
          <p:spPr>
            <a:xfrm>
              <a:off x="4196350" y="3838700"/>
              <a:ext cx="257500" cy="114625"/>
            </a:xfrm>
            <a:custGeom>
              <a:avLst/>
              <a:gdLst/>
              <a:ahLst/>
              <a:cxnLst/>
              <a:rect l="l" t="t" r="r" b="b"/>
              <a:pathLst>
                <a:path w="10300" h="4585" extrusionOk="0">
                  <a:moveTo>
                    <a:pt x="7269" y="0"/>
                  </a:moveTo>
                  <a:cubicBezTo>
                    <a:pt x="7165" y="0"/>
                    <a:pt x="7061" y="24"/>
                    <a:pt x="6977" y="72"/>
                  </a:cubicBezTo>
                  <a:lnTo>
                    <a:pt x="4715" y="1393"/>
                  </a:lnTo>
                  <a:cubicBezTo>
                    <a:pt x="4632" y="1435"/>
                    <a:pt x="4528" y="1456"/>
                    <a:pt x="4423" y="1456"/>
                  </a:cubicBezTo>
                  <a:cubicBezTo>
                    <a:pt x="4319" y="1456"/>
                    <a:pt x="4215" y="1435"/>
                    <a:pt x="4132" y="1393"/>
                  </a:cubicBezTo>
                  <a:lnTo>
                    <a:pt x="2441" y="405"/>
                  </a:lnTo>
                  <a:cubicBezTo>
                    <a:pt x="2358" y="364"/>
                    <a:pt x="2254" y="343"/>
                    <a:pt x="2149" y="343"/>
                  </a:cubicBezTo>
                  <a:cubicBezTo>
                    <a:pt x="2045" y="343"/>
                    <a:pt x="1941" y="364"/>
                    <a:pt x="1858" y="405"/>
                  </a:cubicBezTo>
                  <a:lnTo>
                    <a:pt x="155" y="1393"/>
                  </a:lnTo>
                  <a:cubicBezTo>
                    <a:pt x="0" y="1477"/>
                    <a:pt x="0" y="1632"/>
                    <a:pt x="155" y="1715"/>
                  </a:cubicBezTo>
                  <a:lnTo>
                    <a:pt x="5013" y="4513"/>
                  </a:lnTo>
                  <a:cubicBezTo>
                    <a:pt x="5096" y="4560"/>
                    <a:pt x="5200" y="4584"/>
                    <a:pt x="5305" y="4584"/>
                  </a:cubicBezTo>
                  <a:cubicBezTo>
                    <a:pt x="5409" y="4584"/>
                    <a:pt x="5513" y="4560"/>
                    <a:pt x="5596" y="4513"/>
                  </a:cubicBezTo>
                  <a:lnTo>
                    <a:pt x="10133" y="1882"/>
                  </a:lnTo>
                  <a:cubicBezTo>
                    <a:pt x="10299" y="1798"/>
                    <a:pt x="10299" y="1643"/>
                    <a:pt x="10133" y="1560"/>
                  </a:cubicBezTo>
                  <a:lnTo>
                    <a:pt x="7561" y="72"/>
                  </a:lnTo>
                  <a:cubicBezTo>
                    <a:pt x="7477" y="24"/>
                    <a:pt x="7373" y="0"/>
                    <a:pt x="726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1" name="Google Shape;2660;p34">
              <a:extLst>
                <a:ext uri="{FF2B5EF4-FFF2-40B4-BE49-F238E27FC236}">
                  <a16:creationId xmlns:a16="http://schemas.microsoft.com/office/drawing/2014/main" id="{52177BA1-DF22-8842-257C-E57832A5C346}"/>
                </a:ext>
              </a:extLst>
            </p:cNvPr>
            <p:cNvSpPr/>
            <p:nvPr/>
          </p:nvSpPr>
          <p:spPr>
            <a:xfrm>
              <a:off x="4196350" y="3838100"/>
              <a:ext cx="257500" cy="115825"/>
            </a:xfrm>
            <a:custGeom>
              <a:avLst/>
              <a:gdLst/>
              <a:ahLst/>
              <a:cxnLst/>
              <a:rect l="l" t="t" r="r" b="b"/>
              <a:pathLst>
                <a:path w="10300" h="4633" fill="none" extrusionOk="0">
                  <a:moveTo>
                    <a:pt x="10133" y="1584"/>
                  </a:moveTo>
                  <a:cubicBezTo>
                    <a:pt x="10299" y="1667"/>
                    <a:pt x="10299" y="1822"/>
                    <a:pt x="10133" y="1906"/>
                  </a:cubicBezTo>
                  <a:lnTo>
                    <a:pt x="5596" y="4537"/>
                  </a:lnTo>
                  <a:cubicBezTo>
                    <a:pt x="5430" y="4632"/>
                    <a:pt x="5180" y="4632"/>
                    <a:pt x="5013" y="4537"/>
                  </a:cubicBezTo>
                  <a:lnTo>
                    <a:pt x="155" y="1739"/>
                  </a:lnTo>
                  <a:cubicBezTo>
                    <a:pt x="0" y="1656"/>
                    <a:pt x="0" y="1501"/>
                    <a:pt x="155" y="1417"/>
                  </a:cubicBezTo>
                  <a:lnTo>
                    <a:pt x="1858" y="429"/>
                  </a:lnTo>
                  <a:cubicBezTo>
                    <a:pt x="2024" y="346"/>
                    <a:pt x="2274" y="346"/>
                    <a:pt x="2441" y="429"/>
                  </a:cubicBezTo>
                  <a:lnTo>
                    <a:pt x="4132" y="1417"/>
                  </a:lnTo>
                  <a:cubicBezTo>
                    <a:pt x="4298" y="1501"/>
                    <a:pt x="4549" y="1501"/>
                    <a:pt x="4715" y="1417"/>
                  </a:cubicBezTo>
                  <a:lnTo>
                    <a:pt x="6977" y="96"/>
                  </a:lnTo>
                  <a:cubicBezTo>
                    <a:pt x="7144" y="1"/>
                    <a:pt x="7394" y="1"/>
                    <a:pt x="756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2" name="Google Shape;2661;p34">
              <a:extLst>
                <a:ext uri="{FF2B5EF4-FFF2-40B4-BE49-F238E27FC236}">
                  <a16:creationId xmlns:a16="http://schemas.microsoft.com/office/drawing/2014/main" id="{1E92F9CC-7C02-F9CF-C630-334A12FBA75F}"/>
                </a:ext>
              </a:extLst>
            </p:cNvPr>
            <p:cNvSpPr/>
            <p:nvPr/>
          </p:nvSpPr>
          <p:spPr>
            <a:xfrm>
              <a:off x="3220025" y="3360300"/>
              <a:ext cx="174750" cy="99575"/>
            </a:xfrm>
            <a:custGeom>
              <a:avLst/>
              <a:gdLst/>
              <a:ahLst/>
              <a:cxnLst/>
              <a:rect l="l" t="t" r="r" b="b"/>
              <a:pathLst>
                <a:path w="6990" h="3983" extrusionOk="0">
                  <a:moveTo>
                    <a:pt x="2150" y="0"/>
                  </a:moveTo>
                  <a:cubicBezTo>
                    <a:pt x="2046" y="0"/>
                    <a:pt x="1942" y="21"/>
                    <a:pt x="1858" y="63"/>
                  </a:cubicBezTo>
                  <a:lnTo>
                    <a:pt x="156" y="1051"/>
                  </a:lnTo>
                  <a:cubicBezTo>
                    <a:pt x="1" y="1134"/>
                    <a:pt x="1" y="1289"/>
                    <a:pt x="156" y="1372"/>
                  </a:cubicBezTo>
                  <a:lnTo>
                    <a:pt x="4549" y="3920"/>
                  </a:lnTo>
                  <a:cubicBezTo>
                    <a:pt x="4632" y="3962"/>
                    <a:pt x="4737" y="3983"/>
                    <a:pt x="4841" y="3983"/>
                  </a:cubicBezTo>
                  <a:cubicBezTo>
                    <a:pt x="4945" y="3983"/>
                    <a:pt x="5049" y="3962"/>
                    <a:pt x="5132" y="3920"/>
                  </a:cubicBezTo>
                  <a:lnTo>
                    <a:pt x="6823" y="2932"/>
                  </a:lnTo>
                  <a:cubicBezTo>
                    <a:pt x="6990" y="2849"/>
                    <a:pt x="6990" y="2694"/>
                    <a:pt x="6823" y="2611"/>
                  </a:cubicBezTo>
                  <a:lnTo>
                    <a:pt x="2442" y="63"/>
                  </a:lnTo>
                  <a:cubicBezTo>
                    <a:pt x="2358" y="21"/>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3" name="Google Shape;2662;p34">
              <a:extLst>
                <a:ext uri="{FF2B5EF4-FFF2-40B4-BE49-F238E27FC236}">
                  <a16:creationId xmlns:a16="http://schemas.microsoft.com/office/drawing/2014/main" id="{88D784EA-5F7B-BC5C-6AF9-7D9CA1B19E75}"/>
                </a:ext>
              </a:extLst>
            </p:cNvPr>
            <p:cNvSpPr/>
            <p:nvPr/>
          </p:nvSpPr>
          <p:spPr>
            <a:xfrm>
              <a:off x="3220025" y="3359775"/>
              <a:ext cx="174750" cy="100625"/>
            </a:xfrm>
            <a:custGeom>
              <a:avLst/>
              <a:gdLst/>
              <a:ahLst/>
              <a:cxnLst/>
              <a:rect l="l" t="t" r="r" b="b"/>
              <a:pathLst>
                <a:path w="6990" h="4025" fill="none" extrusionOk="0">
                  <a:moveTo>
                    <a:pt x="6823" y="2632"/>
                  </a:moveTo>
                  <a:cubicBezTo>
                    <a:pt x="6990" y="2715"/>
                    <a:pt x="6990" y="2870"/>
                    <a:pt x="6823" y="2953"/>
                  </a:cubicBezTo>
                  <a:lnTo>
                    <a:pt x="5132" y="3941"/>
                  </a:lnTo>
                  <a:cubicBezTo>
                    <a:pt x="4966" y="4025"/>
                    <a:pt x="4716" y="4025"/>
                    <a:pt x="4549" y="3941"/>
                  </a:cubicBezTo>
                  <a:lnTo>
                    <a:pt x="156" y="1393"/>
                  </a:lnTo>
                  <a:cubicBezTo>
                    <a:pt x="1" y="1310"/>
                    <a:pt x="1" y="1155"/>
                    <a:pt x="156" y="1072"/>
                  </a:cubicBezTo>
                  <a:lnTo>
                    <a:pt x="1858" y="84"/>
                  </a:lnTo>
                  <a:cubicBezTo>
                    <a:pt x="2025" y="0"/>
                    <a:pt x="2275" y="0"/>
                    <a:pt x="2442"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4" name="Google Shape;2663;p34">
              <a:extLst>
                <a:ext uri="{FF2B5EF4-FFF2-40B4-BE49-F238E27FC236}">
                  <a16:creationId xmlns:a16="http://schemas.microsoft.com/office/drawing/2014/main" id="{1E0D439A-A221-E605-65E6-A946B6CE35E2}"/>
                </a:ext>
              </a:extLst>
            </p:cNvPr>
            <p:cNvSpPr/>
            <p:nvPr/>
          </p:nvSpPr>
          <p:spPr>
            <a:xfrm>
              <a:off x="3352500" y="3436850"/>
              <a:ext cx="107775" cy="60750"/>
            </a:xfrm>
            <a:custGeom>
              <a:avLst/>
              <a:gdLst/>
              <a:ahLst/>
              <a:cxnLst/>
              <a:rect l="l" t="t" r="r" b="b"/>
              <a:pathLst>
                <a:path w="4311" h="2430" extrusionOk="0">
                  <a:moveTo>
                    <a:pt x="2149" y="1"/>
                  </a:moveTo>
                  <a:cubicBezTo>
                    <a:pt x="2045" y="1"/>
                    <a:pt x="1941" y="25"/>
                    <a:pt x="1857" y="72"/>
                  </a:cubicBezTo>
                  <a:lnTo>
                    <a:pt x="155" y="1049"/>
                  </a:lnTo>
                  <a:cubicBezTo>
                    <a:pt x="0" y="1144"/>
                    <a:pt x="0" y="1287"/>
                    <a:pt x="155" y="1382"/>
                  </a:cubicBezTo>
                  <a:lnTo>
                    <a:pt x="1869" y="2358"/>
                  </a:lnTo>
                  <a:cubicBezTo>
                    <a:pt x="1953" y="2406"/>
                    <a:pt x="2057" y="2430"/>
                    <a:pt x="2161" y="2430"/>
                  </a:cubicBezTo>
                  <a:cubicBezTo>
                    <a:pt x="2265" y="2430"/>
                    <a:pt x="2369" y="2406"/>
                    <a:pt x="2453" y="2358"/>
                  </a:cubicBezTo>
                  <a:lnTo>
                    <a:pt x="4143" y="1382"/>
                  </a:lnTo>
                  <a:cubicBezTo>
                    <a:pt x="4310" y="1287"/>
                    <a:pt x="4310" y="1144"/>
                    <a:pt x="4143" y="1049"/>
                  </a:cubicBezTo>
                  <a:lnTo>
                    <a:pt x="2441" y="72"/>
                  </a:lnTo>
                  <a:cubicBezTo>
                    <a:pt x="2358" y="25"/>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5" name="Google Shape;2664;p34">
              <a:extLst>
                <a:ext uri="{FF2B5EF4-FFF2-40B4-BE49-F238E27FC236}">
                  <a16:creationId xmlns:a16="http://schemas.microsoft.com/office/drawing/2014/main" id="{BAF057BD-FEC7-9C35-C4C1-8EDA77073FDC}"/>
                </a:ext>
              </a:extLst>
            </p:cNvPr>
            <p:cNvSpPr/>
            <p:nvPr/>
          </p:nvSpPr>
          <p:spPr>
            <a:xfrm>
              <a:off x="3352500" y="3436275"/>
              <a:ext cx="107775" cy="61925"/>
            </a:xfrm>
            <a:custGeom>
              <a:avLst/>
              <a:gdLst/>
              <a:ahLst/>
              <a:cxnLst/>
              <a:rect l="l" t="t" r="r" b="b"/>
              <a:pathLst>
                <a:path w="4311" h="2477" fill="none" extrusionOk="0">
                  <a:moveTo>
                    <a:pt x="4143" y="1072"/>
                  </a:moveTo>
                  <a:cubicBezTo>
                    <a:pt x="4310" y="1167"/>
                    <a:pt x="4310" y="1310"/>
                    <a:pt x="4143" y="1405"/>
                  </a:cubicBezTo>
                  <a:lnTo>
                    <a:pt x="2453" y="2381"/>
                  </a:lnTo>
                  <a:cubicBezTo>
                    <a:pt x="2286" y="2477"/>
                    <a:pt x="2036" y="2477"/>
                    <a:pt x="1869" y="2381"/>
                  </a:cubicBezTo>
                  <a:lnTo>
                    <a:pt x="155" y="1405"/>
                  </a:lnTo>
                  <a:cubicBezTo>
                    <a:pt x="0" y="1310"/>
                    <a:pt x="0" y="1167"/>
                    <a:pt x="155" y="1072"/>
                  </a:cubicBezTo>
                  <a:lnTo>
                    <a:pt x="1857" y="95"/>
                  </a:lnTo>
                  <a:cubicBezTo>
                    <a:pt x="2024" y="0"/>
                    <a:pt x="2274" y="0"/>
                    <a:pt x="2441" y="9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6" name="Google Shape;2665;p34">
              <a:extLst>
                <a:ext uri="{FF2B5EF4-FFF2-40B4-BE49-F238E27FC236}">
                  <a16:creationId xmlns:a16="http://schemas.microsoft.com/office/drawing/2014/main" id="{D16E390F-9FCA-7F24-FB05-8E4B2D8362AB}"/>
                </a:ext>
              </a:extLst>
            </p:cNvPr>
            <p:cNvSpPr/>
            <p:nvPr/>
          </p:nvSpPr>
          <p:spPr>
            <a:xfrm>
              <a:off x="3418275" y="3475175"/>
              <a:ext cx="107775" cy="60600"/>
            </a:xfrm>
            <a:custGeom>
              <a:avLst/>
              <a:gdLst/>
              <a:ahLst/>
              <a:cxnLst/>
              <a:rect l="l" t="t" r="r" b="b"/>
              <a:pathLst>
                <a:path w="4311" h="2424" extrusionOk="0">
                  <a:moveTo>
                    <a:pt x="2149" y="1"/>
                  </a:moveTo>
                  <a:cubicBezTo>
                    <a:pt x="2045" y="1"/>
                    <a:pt x="1941" y="22"/>
                    <a:pt x="1858" y="63"/>
                  </a:cubicBezTo>
                  <a:lnTo>
                    <a:pt x="167" y="1052"/>
                  </a:lnTo>
                  <a:cubicBezTo>
                    <a:pt x="0" y="1135"/>
                    <a:pt x="0" y="1290"/>
                    <a:pt x="167" y="1373"/>
                  </a:cubicBezTo>
                  <a:lnTo>
                    <a:pt x="1870" y="2361"/>
                  </a:lnTo>
                  <a:cubicBezTo>
                    <a:pt x="1953" y="2403"/>
                    <a:pt x="2057" y="2424"/>
                    <a:pt x="2161" y="2424"/>
                  </a:cubicBezTo>
                  <a:cubicBezTo>
                    <a:pt x="2266" y="2424"/>
                    <a:pt x="2370" y="2403"/>
                    <a:pt x="2453" y="2361"/>
                  </a:cubicBezTo>
                  <a:lnTo>
                    <a:pt x="4156" y="1373"/>
                  </a:lnTo>
                  <a:cubicBezTo>
                    <a:pt x="4310" y="1290"/>
                    <a:pt x="4310" y="1135"/>
                    <a:pt x="4156" y="1052"/>
                  </a:cubicBezTo>
                  <a:lnTo>
                    <a:pt x="2441" y="63"/>
                  </a:lnTo>
                  <a:cubicBezTo>
                    <a:pt x="2358" y="22"/>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7" name="Google Shape;2666;p34">
              <a:extLst>
                <a:ext uri="{FF2B5EF4-FFF2-40B4-BE49-F238E27FC236}">
                  <a16:creationId xmlns:a16="http://schemas.microsoft.com/office/drawing/2014/main" id="{B5DBC9C9-4402-38B7-E281-F123B3C5FC3D}"/>
                </a:ext>
              </a:extLst>
            </p:cNvPr>
            <p:cNvSpPr/>
            <p:nvPr/>
          </p:nvSpPr>
          <p:spPr>
            <a:xfrm>
              <a:off x="3418275" y="3474675"/>
              <a:ext cx="107775" cy="61625"/>
            </a:xfrm>
            <a:custGeom>
              <a:avLst/>
              <a:gdLst/>
              <a:ahLst/>
              <a:cxnLst/>
              <a:rect l="l" t="t" r="r" b="b"/>
              <a:pathLst>
                <a:path w="4311" h="2465" fill="none" extrusionOk="0">
                  <a:moveTo>
                    <a:pt x="4156" y="1072"/>
                  </a:moveTo>
                  <a:cubicBezTo>
                    <a:pt x="4310" y="1155"/>
                    <a:pt x="4310" y="1310"/>
                    <a:pt x="4156" y="1393"/>
                  </a:cubicBezTo>
                  <a:lnTo>
                    <a:pt x="2453" y="2381"/>
                  </a:lnTo>
                  <a:cubicBezTo>
                    <a:pt x="2286" y="2465"/>
                    <a:pt x="2036" y="2465"/>
                    <a:pt x="1870" y="2381"/>
                  </a:cubicBezTo>
                  <a:lnTo>
                    <a:pt x="167" y="1393"/>
                  </a:lnTo>
                  <a:cubicBezTo>
                    <a:pt x="0" y="1310"/>
                    <a:pt x="0" y="1155"/>
                    <a:pt x="167" y="1072"/>
                  </a:cubicBezTo>
                  <a:lnTo>
                    <a:pt x="1858" y="83"/>
                  </a:lnTo>
                  <a:cubicBezTo>
                    <a:pt x="2024" y="0"/>
                    <a:pt x="2274" y="0"/>
                    <a:pt x="2441" y="8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8" name="Google Shape;2667;p34">
              <a:extLst>
                <a:ext uri="{FF2B5EF4-FFF2-40B4-BE49-F238E27FC236}">
                  <a16:creationId xmlns:a16="http://schemas.microsoft.com/office/drawing/2014/main" id="{77F3F25F-DAF3-6A9D-D758-CA44B1258083}"/>
                </a:ext>
              </a:extLst>
            </p:cNvPr>
            <p:cNvSpPr/>
            <p:nvPr/>
          </p:nvSpPr>
          <p:spPr>
            <a:xfrm>
              <a:off x="3485550" y="3513875"/>
              <a:ext cx="108075" cy="60600"/>
            </a:xfrm>
            <a:custGeom>
              <a:avLst/>
              <a:gdLst/>
              <a:ahLst/>
              <a:cxnLst/>
              <a:rect l="l" t="t" r="r" b="b"/>
              <a:pathLst>
                <a:path w="4323" h="2424" extrusionOk="0">
                  <a:moveTo>
                    <a:pt x="2149" y="1"/>
                  </a:moveTo>
                  <a:cubicBezTo>
                    <a:pt x="2045" y="1"/>
                    <a:pt x="1941" y="22"/>
                    <a:pt x="1858" y="63"/>
                  </a:cubicBezTo>
                  <a:lnTo>
                    <a:pt x="167" y="1051"/>
                  </a:lnTo>
                  <a:cubicBezTo>
                    <a:pt x="0" y="1135"/>
                    <a:pt x="0" y="1290"/>
                    <a:pt x="167" y="1373"/>
                  </a:cubicBezTo>
                  <a:lnTo>
                    <a:pt x="1881" y="2361"/>
                  </a:lnTo>
                  <a:cubicBezTo>
                    <a:pt x="1959" y="2403"/>
                    <a:pt x="2063" y="2424"/>
                    <a:pt x="2167" y="2424"/>
                  </a:cubicBezTo>
                  <a:cubicBezTo>
                    <a:pt x="2271" y="2424"/>
                    <a:pt x="2375" y="2403"/>
                    <a:pt x="2453" y="2361"/>
                  </a:cubicBezTo>
                  <a:lnTo>
                    <a:pt x="4155" y="1373"/>
                  </a:lnTo>
                  <a:cubicBezTo>
                    <a:pt x="4322" y="1290"/>
                    <a:pt x="4322" y="1135"/>
                    <a:pt x="4155" y="1051"/>
                  </a:cubicBezTo>
                  <a:lnTo>
                    <a:pt x="2441" y="63"/>
                  </a:lnTo>
                  <a:cubicBezTo>
                    <a:pt x="2358" y="22"/>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9" name="Google Shape;2668;p34">
              <a:extLst>
                <a:ext uri="{FF2B5EF4-FFF2-40B4-BE49-F238E27FC236}">
                  <a16:creationId xmlns:a16="http://schemas.microsoft.com/office/drawing/2014/main" id="{93D14BB7-38CF-81AF-54E6-DFE3DD74985E}"/>
                </a:ext>
              </a:extLst>
            </p:cNvPr>
            <p:cNvSpPr/>
            <p:nvPr/>
          </p:nvSpPr>
          <p:spPr>
            <a:xfrm>
              <a:off x="3485550" y="3513350"/>
              <a:ext cx="108075" cy="61650"/>
            </a:xfrm>
            <a:custGeom>
              <a:avLst/>
              <a:gdLst/>
              <a:ahLst/>
              <a:cxnLst/>
              <a:rect l="l" t="t" r="r" b="b"/>
              <a:pathLst>
                <a:path w="4323" h="2466" fill="none" extrusionOk="0">
                  <a:moveTo>
                    <a:pt x="4155" y="1072"/>
                  </a:moveTo>
                  <a:cubicBezTo>
                    <a:pt x="4322" y="1156"/>
                    <a:pt x="4322" y="1311"/>
                    <a:pt x="4155" y="1394"/>
                  </a:cubicBezTo>
                  <a:lnTo>
                    <a:pt x="2453" y="2382"/>
                  </a:lnTo>
                  <a:cubicBezTo>
                    <a:pt x="2298" y="2465"/>
                    <a:pt x="2036" y="2465"/>
                    <a:pt x="1881" y="2382"/>
                  </a:cubicBezTo>
                  <a:lnTo>
                    <a:pt x="167" y="1394"/>
                  </a:lnTo>
                  <a:cubicBezTo>
                    <a:pt x="0" y="1311"/>
                    <a:pt x="0" y="1156"/>
                    <a:pt x="167" y="1072"/>
                  </a:cubicBezTo>
                  <a:lnTo>
                    <a:pt x="1858" y="84"/>
                  </a:lnTo>
                  <a:cubicBezTo>
                    <a:pt x="2024" y="1"/>
                    <a:pt x="2274"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0" name="Google Shape;2669;p34">
              <a:extLst>
                <a:ext uri="{FF2B5EF4-FFF2-40B4-BE49-F238E27FC236}">
                  <a16:creationId xmlns:a16="http://schemas.microsoft.com/office/drawing/2014/main" id="{3F5619A8-B759-65B1-7750-F3B87350D1B9}"/>
                </a:ext>
              </a:extLst>
            </p:cNvPr>
            <p:cNvSpPr/>
            <p:nvPr/>
          </p:nvSpPr>
          <p:spPr>
            <a:xfrm>
              <a:off x="3551925" y="3552275"/>
              <a:ext cx="107775" cy="60600"/>
            </a:xfrm>
            <a:custGeom>
              <a:avLst/>
              <a:gdLst/>
              <a:ahLst/>
              <a:cxnLst/>
              <a:rect l="l" t="t" r="r" b="b"/>
              <a:pathLst>
                <a:path w="4311" h="2424" extrusionOk="0">
                  <a:moveTo>
                    <a:pt x="2149" y="1"/>
                  </a:moveTo>
                  <a:cubicBezTo>
                    <a:pt x="2045" y="1"/>
                    <a:pt x="1941" y="21"/>
                    <a:pt x="1858" y="63"/>
                  </a:cubicBezTo>
                  <a:lnTo>
                    <a:pt x="155" y="1051"/>
                  </a:lnTo>
                  <a:cubicBezTo>
                    <a:pt x="0" y="1135"/>
                    <a:pt x="0" y="1289"/>
                    <a:pt x="155" y="1373"/>
                  </a:cubicBezTo>
                  <a:lnTo>
                    <a:pt x="1870" y="2361"/>
                  </a:lnTo>
                  <a:cubicBezTo>
                    <a:pt x="1953" y="2403"/>
                    <a:pt x="2057" y="2424"/>
                    <a:pt x="2161" y="2424"/>
                  </a:cubicBezTo>
                  <a:cubicBezTo>
                    <a:pt x="2265" y="2424"/>
                    <a:pt x="2370" y="2403"/>
                    <a:pt x="2453" y="2361"/>
                  </a:cubicBezTo>
                  <a:lnTo>
                    <a:pt x="4144" y="1373"/>
                  </a:lnTo>
                  <a:cubicBezTo>
                    <a:pt x="4310" y="1289"/>
                    <a:pt x="4310" y="1135"/>
                    <a:pt x="4144" y="1051"/>
                  </a:cubicBezTo>
                  <a:lnTo>
                    <a:pt x="2441" y="63"/>
                  </a:lnTo>
                  <a:cubicBezTo>
                    <a:pt x="2358" y="21"/>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1" name="Google Shape;2670;p34">
              <a:extLst>
                <a:ext uri="{FF2B5EF4-FFF2-40B4-BE49-F238E27FC236}">
                  <a16:creationId xmlns:a16="http://schemas.microsoft.com/office/drawing/2014/main" id="{5CE2DD9D-1DBE-32E1-72DA-406F018562DA}"/>
                </a:ext>
              </a:extLst>
            </p:cNvPr>
            <p:cNvSpPr/>
            <p:nvPr/>
          </p:nvSpPr>
          <p:spPr>
            <a:xfrm>
              <a:off x="3551925" y="3551750"/>
              <a:ext cx="107775" cy="61650"/>
            </a:xfrm>
            <a:custGeom>
              <a:avLst/>
              <a:gdLst/>
              <a:ahLst/>
              <a:cxnLst/>
              <a:rect l="l" t="t" r="r" b="b"/>
              <a:pathLst>
                <a:path w="4311" h="2466" fill="none" extrusionOk="0">
                  <a:moveTo>
                    <a:pt x="4144" y="1072"/>
                  </a:moveTo>
                  <a:cubicBezTo>
                    <a:pt x="4310" y="1156"/>
                    <a:pt x="4310" y="1310"/>
                    <a:pt x="4144" y="1394"/>
                  </a:cubicBezTo>
                  <a:lnTo>
                    <a:pt x="2453" y="2382"/>
                  </a:lnTo>
                  <a:cubicBezTo>
                    <a:pt x="2286" y="2465"/>
                    <a:pt x="2036" y="2465"/>
                    <a:pt x="1870" y="2382"/>
                  </a:cubicBezTo>
                  <a:lnTo>
                    <a:pt x="155" y="1394"/>
                  </a:lnTo>
                  <a:cubicBezTo>
                    <a:pt x="0" y="1310"/>
                    <a:pt x="0" y="1156"/>
                    <a:pt x="155" y="1072"/>
                  </a:cubicBezTo>
                  <a:lnTo>
                    <a:pt x="1858" y="84"/>
                  </a:lnTo>
                  <a:cubicBezTo>
                    <a:pt x="2024" y="1"/>
                    <a:pt x="2274"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2" name="Google Shape;2671;p34">
              <a:extLst>
                <a:ext uri="{FF2B5EF4-FFF2-40B4-BE49-F238E27FC236}">
                  <a16:creationId xmlns:a16="http://schemas.microsoft.com/office/drawing/2014/main" id="{5560F07E-30C5-7C59-5E40-4DE187A527F1}"/>
                </a:ext>
              </a:extLst>
            </p:cNvPr>
            <p:cNvSpPr/>
            <p:nvPr/>
          </p:nvSpPr>
          <p:spPr>
            <a:xfrm>
              <a:off x="3616800" y="3589775"/>
              <a:ext cx="108075" cy="60600"/>
            </a:xfrm>
            <a:custGeom>
              <a:avLst/>
              <a:gdLst/>
              <a:ahLst/>
              <a:cxnLst/>
              <a:rect l="l" t="t" r="r" b="b"/>
              <a:pathLst>
                <a:path w="4323" h="2424" extrusionOk="0">
                  <a:moveTo>
                    <a:pt x="2156" y="1"/>
                  </a:moveTo>
                  <a:cubicBezTo>
                    <a:pt x="2052" y="1"/>
                    <a:pt x="1948" y="22"/>
                    <a:pt x="1870" y="63"/>
                  </a:cubicBezTo>
                  <a:lnTo>
                    <a:pt x="168" y="1052"/>
                  </a:lnTo>
                  <a:cubicBezTo>
                    <a:pt x="1" y="1135"/>
                    <a:pt x="1" y="1290"/>
                    <a:pt x="168" y="1373"/>
                  </a:cubicBezTo>
                  <a:lnTo>
                    <a:pt x="1882" y="2361"/>
                  </a:lnTo>
                  <a:cubicBezTo>
                    <a:pt x="1965" y="2403"/>
                    <a:pt x="2070" y="2424"/>
                    <a:pt x="2174" y="2424"/>
                  </a:cubicBezTo>
                  <a:cubicBezTo>
                    <a:pt x="2278" y="2424"/>
                    <a:pt x="2382" y="2403"/>
                    <a:pt x="2465" y="2361"/>
                  </a:cubicBezTo>
                  <a:lnTo>
                    <a:pt x="4156" y="1373"/>
                  </a:lnTo>
                  <a:cubicBezTo>
                    <a:pt x="4323" y="1290"/>
                    <a:pt x="4323" y="1135"/>
                    <a:pt x="4156" y="1052"/>
                  </a:cubicBezTo>
                  <a:lnTo>
                    <a:pt x="2442" y="63"/>
                  </a:lnTo>
                  <a:cubicBezTo>
                    <a:pt x="2364" y="22"/>
                    <a:pt x="2260" y="1"/>
                    <a:pt x="215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3" name="Google Shape;2672;p34">
              <a:extLst>
                <a:ext uri="{FF2B5EF4-FFF2-40B4-BE49-F238E27FC236}">
                  <a16:creationId xmlns:a16="http://schemas.microsoft.com/office/drawing/2014/main" id="{9D26F1C3-7587-2FF2-C806-A9662DF3A9E4}"/>
                </a:ext>
              </a:extLst>
            </p:cNvPr>
            <p:cNvSpPr/>
            <p:nvPr/>
          </p:nvSpPr>
          <p:spPr>
            <a:xfrm>
              <a:off x="3616800" y="3589250"/>
              <a:ext cx="108075" cy="61650"/>
            </a:xfrm>
            <a:custGeom>
              <a:avLst/>
              <a:gdLst/>
              <a:ahLst/>
              <a:cxnLst/>
              <a:rect l="l" t="t" r="r" b="b"/>
              <a:pathLst>
                <a:path w="4323" h="2466" fill="none" extrusionOk="0">
                  <a:moveTo>
                    <a:pt x="4156" y="1073"/>
                  </a:moveTo>
                  <a:cubicBezTo>
                    <a:pt x="4323" y="1156"/>
                    <a:pt x="4323" y="1311"/>
                    <a:pt x="4156" y="1394"/>
                  </a:cubicBezTo>
                  <a:lnTo>
                    <a:pt x="2465" y="2382"/>
                  </a:lnTo>
                  <a:cubicBezTo>
                    <a:pt x="2299" y="2466"/>
                    <a:pt x="2049" y="2466"/>
                    <a:pt x="1882" y="2382"/>
                  </a:cubicBezTo>
                  <a:lnTo>
                    <a:pt x="168" y="1394"/>
                  </a:lnTo>
                  <a:cubicBezTo>
                    <a:pt x="1" y="1311"/>
                    <a:pt x="1" y="1156"/>
                    <a:pt x="168" y="1073"/>
                  </a:cubicBezTo>
                  <a:lnTo>
                    <a:pt x="1870" y="84"/>
                  </a:lnTo>
                  <a:cubicBezTo>
                    <a:pt x="2025" y="1"/>
                    <a:pt x="2287" y="1"/>
                    <a:pt x="2442"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4" name="Google Shape;2673;p34">
              <a:extLst>
                <a:ext uri="{FF2B5EF4-FFF2-40B4-BE49-F238E27FC236}">
                  <a16:creationId xmlns:a16="http://schemas.microsoft.com/office/drawing/2014/main" id="{90E8FA88-DC29-8B57-D0A8-B266FAD7BFEB}"/>
                </a:ext>
              </a:extLst>
            </p:cNvPr>
            <p:cNvSpPr/>
            <p:nvPr/>
          </p:nvSpPr>
          <p:spPr>
            <a:xfrm>
              <a:off x="3682900" y="3627650"/>
              <a:ext cx="107775" cy="60750"/>
            </a:xfrm>
            <a:custGeom>
              <a:avLst/>
              <a:gdLst/>
              <a:ahLst/>
              <a:cxnLst/>
              <a:rect l="l" t="t" r="r" b="b"/>
              <a:pathLst>
                <a:path w="4311" h="2430" extrusionOk="0">
                  <a:moveTo>
                    <a:pt x="2149" y="1"/>
                  </a:moveTo>
                  <a:cubicBezTo>
                    <a:pt x="2045" y="1"/>
                    <a:pt x="1941" y="25"/>
                    <a:pt x="1857" y="72"/>
                  </a:cubicBezTo>
                  <a:lnTo>
                    <a:pt x="155" y="1049"/>
                  </a:lnTo>
                  <a:cubicBezTo>
                    <a:pt x="0" y="1144"/>
                    <a:pt x="0" y="1287"/>
                    <a:pt x="155" y="1382"/>
                  </a:cubicBezTo>
                  <a:lnTo>
                    <a:pt x="1869" y="2358"/>
                  </a:lnTo>
                  <a:cubicBezTo>
                    <a:pt x="1953" y="2406"/>
                    <a:pt x="2057" y="2430"/>
                    <a:pt x="2161" y="2430"/>
                  </a:cubicBezTo>
                  <a:cubicBezTo>
                    <a:pt x="2265" y="2430"/>
                    <a:pt x="2369" y="2406"/>
                    <a:pt x="2453" y="2358"/>
                  </a:cubicBezTo>
                  <a:lnTo>
                    <a:pt x="4143" y="1382"/>
                  </a:lnTo>
                  <a:cubicBezTo>
                    <a:pt x="4310" y="1287"/>
                    <a:pt x="4310" y="1144"/>
                    <a:pt x="4143" y="1049"/>
                  </a:cubicBezTo>
                  <a:lnTo>
                    <a:pt x="2441" y="72"/>
                  </a:lnTo>
                  <a:cubicBezTo>
                    <a:pt x="2357" y="25"/>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5" name="Google Shape;2674;p34">
              <a:extLst>
                <a:ext uri="{FF2B5EF4-FFF2-40B4-BE49-F238E27FC236}">
                  <a16:creationId xmlns:a16="http://schemas.microsoft.com/office/drawing/2014/main" id="{3117224C-47E8-FB6D-8573-EBF6BA7AD459}"/>
                </a:ext>
              </a:extLst>
            </p:cNvPr>
            <p:cNvSpPr/>
            <p:nvPr/>
          </p:nvSpPr>
          <p:spPr>
            <a:xfrm>
              <a:off x="3682900" y="3627075"/>
              <a:ext cx="107775" cy="61925"/>
            </a:xfrm>
            <a:custGeom>
              <a:avLst/>
              <a:gdLst/>
              <a:ahLst/>
              <a:cxnLst/>
              <a:rect l="l" t="t" r="r" b="b"/>
              <a:pathLst>
                <a:path w="4311" h="2477" fill="none" extrusionOk="0">
                  <a:moveTo>
                    <a:pt x="4143" y="1072"/>
                  </a:moveTo>
                  <a:cubicBezTo>
                    <a:pt x="4310" y="1167"/>
                    <a:pt x="4310" y="1310"/>
                    <a:pt x="4143" y="1405"/>
                  </a:cubicBezTo>
                  <a:lnTo>
                    <a:pt x="2453" y="2381"/>
                  </a:lnTo>
                  <a:cubicBezTo>
                    <a:pt x="2286" y="2477"/>
                    <a:pt x="2036" y="2477"/>
                    <a:pt x="1869" y="2381"/>
                  </a:cubicBezTo>
                  <a:lnTo>
                    <a:pt x="155" y="1405"/>
                  </a:lnTo>
                  <a:cubicBezTo>
                    <a:pt x="0" y="1310"/>
                    <a:pt x="0" y="1167"/>
                    <a:pt x="155" y="1072"/>
                  </a:cubicBezTo>
                  <a:lnTo>
                    <a:pt x="1857" y="95"/>
                  </a:lnTo>
                  <a:cubicBezTo>
                    <a:pt x="2024" y="0"/>
                    <a:pt x="2274" y="0"/>
                    <a:pt x="2441" y="9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6" name="Google Shape;2675;p34">
              <a:extLst>
                <a:ext uri="{FF2B5EF4-FFF2-40B4-BE49-F238E27FC236}">
                  <a16:creationId xmlns:a16="http://schemas.microsoft.com/office/drawing/2014/main" id="{A16F3840-7E4C-4655-46D4-0FC0912909CE}"/>
                </a:ext>
              </a:extLst>
            </p:cNvPr>
            <p:cNvSpPr/>
            <p:nvPr/>
          </p:nvSpPr>
          <p:spPr>
            <a:xfrm>
              <a:off x="3750750" y="3667175"/>
              <a:ext cx="108075" cy="60600"/>
            </a:xfrm>
            <a:custGeom>
              <a:avLst/>
              <a:gdLst/>
              <a:ahLst/>
              <a:cxnLst/>
              <a:rect l="l" t="t" r="r" b="b"/>
              <a:pathLst>
                <a:path w="4323" h="2424" extrusionOk="0">
                  <a:moveTo>
                    <a:pt x="2156" y="0"/>
                  </a:moveTo>
                  <a:cubicBezTo>
                    <a:pt x="2052" y="0"/>
                    <a:pt x="1947" y="21"/>
                    <a:pt x="1870" y="63"/>
                  </a:cubicBezTo>
                  <a:lnTo>
                    <a:pt x="167" y="1051"/>
                  </a:lnTo>
                  <a:cubicBezTo>
                    <a:pt x="1" y="1134"/>
                    <a:pt x="1" y="1289"/>
                    <a:pt x="167" y="1373"/>
                  </a:cubicBezTo>
                  <a:lnTo>
                    <a:pt x="1882" y="2361"/>
                  </a:lnTo>
                  <a:cubicBezTo>
                    <a:pt x="1965" y="2402"/>
                    <a:pt x="2069" y="2423"/>
                    <a:pt x="2174" y="2423"/>
                  </a:cubicBezTo>
                  <a:cubicBezTo>
                    <a:pt x="2278" y="2423"/>
                    <a:pt x="2382" y="2402"/>
                    <a:pt x="2465" y="2361"/>
                  </a:cubicBezTo>
                  <a:lnTo>
                    <a:pt x="4156" y="1373"/>
                  </a:lnTo>
                  <a:cubicBezTo>
                    <a:pt x="4323" y="1289"/>
                    <a:pt x="4323" y="1134"/>
                    <a:pt x="4156" y="1051"/>
                  </a:cubicBezTo>
                  <a:lnTo>
                    <a:pt x="2441" y="63"/>
                  </a:lnTo>
                  <a:cubicBezTo>
                    <a:pt x="2364" y="21"/>
                    <a:pt x="2260" y="0"/>
                    <a:pt x="215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7" name="Google Shape;2676;p34">
              <a:extLst>
                <a:ext uri="{FF2B5EF4-FFF2-40B4-BE49-F238E27FC236}">
                  <a16:creationId xmlns:a16="http://schemas.microsoft.com/office/drawing/2014/main" id="{9E8D8B8D-CDA8-07E8-62F4-0662B705B5B4}"/>
                </a:ext>
              </a:extLst>
            </p:cNvPr>
            <p:cNvSpPr/>
            <p:nvPr/>
          </p:nvSpPr>
          <p:spPr>
            <a:xfrm>
              <a:off x="3750750" y="3666650"/>
              <a:ext cx="108075" cy="61650"/>
            </a:xfrm>
            <a:custGeom>
              <a:avLst/>
              <a:gdLst/>
              <a:ahLst/>
              <a:cxnLst/>
              <a:rect l="l" t="t" r="r" b="b"/>
              <a:pathLst>
                <a:path w="4323" h="2466" fill="none" extrusionOk="0">
                  <a:moveTo>
                    <a:pt x="4156" y="1072"/>
                  </a:moveTo>
                  <a:cubicBezTo>
                    <a:pt x="4323" y="1155"/>
                    <a:pt x="4323" y="1310"/>
                    <a:pt x="4156" y="1394"/>
                  </a:cubicBezTo>
                  <a:lnTo>
                    <a:pt x="2465" y="2382"/>
                  </a:lnTo>
                  <a:cubicBezTo>
                    <a:pt x="2299" y="2465"/>
                    <a:pt x="2049" y="2465"/>
                    <a:pt x="1882" y="2382"/>
                  </a:cubicBezTo>
                  <a:lnTo>
                    <a:pt x="167" y="1394"/>
                  </a:lnTo>
                  <a:cubicBezTo>
                    <a:pt x="1" y="1310"/>
                    <a:pt x="1" y="1155"/>
                    <a:pt x="167" y="1072"/>
                  </a:cubicBezTo>
                  <a:lnTo>
                    <a:pt x="1870" y="84"/>
                  </a:lnTo>
                  <a:cubicBezTo>
                    <a:pt x="2025" y="1"/>
                    <a:pt x="2287"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8" name="Google Shape;2677;p34">
              <a:extLst>
                <a:ext uri="{FF2B5EF4-FFF2-40B4-BE49-F238E27FC236}">
                  <a16:creationId xmlns:a16="http://schemas.microsoft.com/office/drawing/2014/main" id="{08B6D9A5-15DB-AD25-849B-5D71C903650F}"/>
                </a:ext>
              </a:extLst>
            </p:cNvPr>
            <p:cNvSpPr/>
            <p:nvPr/>
          </p:nvSpPr>
          <p:spPr>
            <a:xfrm>
              <a:off x="3817125" y="3705050"/>
              <a:ext cx="107775" cy="60750"/>
            </a:xfrm>
            <a:custGeom>
              <a:avLst/>
              <a:gdLst/>
              <a:ahLst/>
              <a:cxnLst/>
              <a:rect l="l" t="t" r="r" b="b"/>
              <a:pathLst>
                <a:path w="4311" h="2430" extrusionOk="0">
                  <a:moveTo>
                    <a:pt x="2150" y="0"/>
                  </a:moveTo>
                  <a:cubicBezTo>
                    <a:pt x="2046" y="0"/>
                    <a:pt x="1941" y="24"/>
                    <a:pt x="1858" y="72"/>
                  </a:cubicBezTo>
                  <a:lnTo>
                    <a:pt x="167" y="1048"/>
                  </a:lnTo>
                  <a:cubicBezTo>
                    <a:pt x="1" y="1143"/>
                    <a:pt x="1" y="1286"/>
                    <a:pt x="167" y="1382"/>
                  </a:cubicBezTo>
                  <a:lnTo>
                    <a:pt x="1870" y="2358"/>
                  </a:lnTo>
                  <a:cubicBezTo>
                    <a:pt x="1953" y="2406"/>
                    <a:pt x="2058" y="2429"/>
                    <a:pt x="2162" y="2429"/>
                  </a:cubicBezTo>
                  <a:cubicBezTo>
                    <a:pt x="2266" y="2429"/>
                    <a:pt x="2370" y="2406"/>
                    <a:pt x="2453" y="2358"/>
                  </a:cubicBezTo>
                  <a:lnTo>
                    <a:pt x="4156" y="1382"/>
                  </a:lnTo>
                  <a:cubicBezTo>
                    <a:pt x="4311" y="1286"/>
                    <a:pt x="4311" y="1143"/>
                    <a:pt x="4156" y="1048"/>
                  </a:cubicBezTo>
                  <a:lnTo>
                    <a:pt x="2442"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9" name="Google Shape;2678;p34">
              <a:extLst>
                <a:ext uri="{FF2B5EF4-FFF2-40B4-BE49-F238E27FC236}">
                  <a16:creationId xmlns:a16="http://schemas.microsoft.com/office/drawing/2014/main" id="{4319FB72-FE01-AB15-2DD1-C4FD3A072429}"/>
                </a:ext>
              </a:extLst>
            </p:cNvPr>
            <p:cNvSpPr/>
            <p:nvPr/>
          </p:nvSpPr>
          <p:spPr>
            <a:xfrm>
              <a:off x="3817125" y="3704450"/>
              <a:ext cx="107775" cy="61950"/>
            </a:xfrm>
            <a:custGeom>
              <a:avLst/>
              <a:gdLst/>
              <a:ahLst/>
              <a:cxnLst/>
              <a:rect l="l" t="t" r="r" b="b"/>
              <a:pathLst>
                <a:path w="4311" h="2478" fill="none" extrusionOk="0">
                  <a:moveTo>
                    <a:pt x="4156" y="1072"/>
                  </a:moveTo>
                  <a:cubicBezTo>
                    <a:pt x="4311" y="1167"/>
                    <a:pt x="4311" y="1310"/>
                    <a:pt x="4156" y="1406"/>
                  </a:cubicBezTo>
                  <a:lnTo>
                    <a:pt x="2453" y="2382"/>
                  </a:lnTo>
                  <a:cubicBezTo>
                    <a:pt x="2287" y="2477"/>
                    <a:pt x="2037" y="2477"/>
                    <a:pt x="1870" y="2382"/>
                  </a:cubicBezTo>
                  <a:lnTo>
                    <a:pt x="167" y="1406"/>
                  </a:lnTo>
                  <a:cubicBezTo>
                    <a:pt x="1" y="1310"/>
                    <a:pt x="1" y="1167"/>
                    <a:pt x="167" y="1072"/>
                  </a:cubicBezTo>
                  <a:lnTo>
                    <a:pt x="1858" y="96"/>
                  </a:lnTo>
                  <a:cubicBezTo>
                    <a:pt x="2025" y="1"/>
                    <a:pt x="2275"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0" name="Google Shape;2679;p34">
              <a:extLst>
                <a:ext uri="{FF2B5EF4-FFF2-40B4-BE49-F238E27FC236}">
                  <a16:creationId xmlns:a16="http://schemas.microsoft.com/office/drawing/2014/main" id="{94775DBC-4907-BB75-F7D0-1E631C69CFE0}"/>
                </a:ext>
              </a:extLst>
            </p:cNvPr>
            <p:cNvSpPr/>
            <p:nvPr/>
          </p:nvSpPr>
          <p:spPr>
            <a:xfrm>
              <a:off x="3882325" y="3743075"/>
              <a:ext cx="107775" cy="60600"/>
            </a:xfrm>
            <a:custGeom>
              <a:avLst/>
              <a:gdLst/>
              <a:ahLst/>
              <a:cxnLst/>
              <a:rect l="l" t="t" r="r" b="b"/>
              <a:pathLst>
                <a:path w="4311" h="2424" extrusionOk="0">
                  <a:moveTo>
                    <a:pt x="2149" y="1"/>
                  </a:moveTo>
                  <a:cubicBezTo>
                    <a:pt x="2045" y="1"/>
                    <a:pt x="1941" y="21"/>
                    <a:pt x="1858" y="63"/>
                  </a:cubicBezTo>
                  <a:lnTo>
                    <a:pt x="155" y="1051"/>
                  </a:lnTo>
                  <a:cubicBezTo>
                    <a:pt x="0" y="1135"/>
                    <a:pt x="0" y="1289"/>
                    <a:pt x="155" y="1373"/>
                  </a:cubicBezTo>
                  <a:lnTo>
                    <a:pt x="1870" y="2361"/>
                  </a:lnTo>
                  <a:cubicBezTo>
                    <a:pt x="1953" y="2403"/>
                    <a:pt x="2057" y="2423"/>
                    <a:pt x="2161" y="2423"/>
                  </a:cubicBezTo>
                  <a:cubicBezTo>
                    <a:pt x="2265" y="2423"/>
                    <a:pt x="2370" y="2403"/>
                    <a:pt x="2453" y="2361"/>
                  </a:cubicBezTo>
                  <a:lnTo>
                    <a:pt x="4144" y="1373"/>
                  </a:lnTo>
                  <a:cubicBezTo>
                    <a:pt x="4310" y="1289"/>
                    <a:pt x="4310" y="1135"/>
                    <a:pt x="4144" y="1051"/>
                  </a:cubicBezTo>
                  <a:lnTo>
                    <a:pt x="2441" y="63"/>
                  </a:lnTo>
                  <a:cubicBezTo>
                    <a:pt x="2358" y="21"/>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1" name="Google Shape;2680;p34">
              <a:extLst>
                <a:ext uri="{FF2B5EF4-FFF2-40B4-BE49-F238E27FC236}">
                  <a16:creationId xmlns:a16="http://schemas.microsoft.com/office/drawing/2014/main" id="{09119003-D9B0-F3C8-0126-612FF45E9BEA}"/>
                </a:ext>
              </a:extLst>
            </p:cNvPr>
            <p:cNvSpPr/>
            <p:nvPr/>
          </p:nvSpPr>
          <p:spPr>
            <a:xfrm>
              <a:off x="3882325" y="3742550"/>
              <a:ext cx="107775" cy="61650"/>
            </a:xfrm>
            <a:custGeom>
              <a:avLst/>
              <a:gdLst/>
              <a:ahLst/>
              <a:cxnLst/>
              <a:rect l="l" t="t" r="r" b="b"/>
              <a:pathLst>
                <a:path w="4311" h="2466" fill="none" extrusionOk="0">
                  <a:moveTo>
                    <a:pt x="4144" y="1072"/>
                  </a:moveTo>
                  <a:cubicBezTo>
                    <a:pt x="4310" y="1156"/>
                    <a:pt x="4310" y="1310"/>
                    <a:pt x="4144" y="1394"/>
                  </a:cubicBezTo>
                  <a:lnTo>
                    <a:pt x="2453" y="2382"/>
                  </a:lnTo>
                  <a:cubicBezTo>
                    <a:pt x="2286" y="2465"/>
                    <a:pt x="2036" y="2465"/>
                    <a:pt x="1870" y="2382"/>
                  </a:cubicBezTo>
                  <a:lnTo>
                    <a:pt x="155" y="1394"/>
                  </a:lnTo>
                  <a:cubicBezTo>
                    <a:pt x="0" y="1310"/>
                    <a:pt x="0" y="1156"/>
                    <a:pt x="155" y="1072"/>
                  </a:cubicBezTo>
                  <a:lnTo>
                    <a:pt x="1858" y="84"/>
                  </a:lnTo>
                  <a:cubicBezTo>
                    <a:pt x="2024" y="1"/>
                    <a:pt x="2274"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2" name="Google Shape;2681;p34">
              <a:extLst>
                <a:ext uri="{FF2B5EF4-FFF2-40B4-BE49-F238E27FC236}">
                  <a16:creationId xmlns:a16="http://schemas.microsoft.com/office/drawing/2014/main" id="{FA88B59A-4107-E65C-8485-5DF33088470A}"/>
                </a:ext>
              </a:extLst>
            </p:cNvPr>
            <p:cNvSpPr/>
            <p:nvPr/>
          </p:nvSpPr>
          <p:spPr>
            <a:xfrm>
              <a:off x="3948100" y="3780950"/>
              <a:ext cx="107775" cy="60750"/>
            </a:xfrm>
            <a:custGeom>
              <a:avLst/>
              <a:gdLst/>
              <a:ahLst/>
              <a:cxnLst/>
              <a:rect l="l" t="t" r="r" b="b"/>
              <a:pathLst>
                <a:path w="4311" h="2430" extrusionOk="0">
                  <a:moveTo>
                    <a:pt x="2150" y="1"/>
                  </a:moveTo>
                  <a:cubicBezTo>
                    <a:pt x="2045" y="1"/>
                    <a:pt x="1941" y="24"/>
                    <a:pt x="1858" y="72"/>
                  </a:cubicBezTo>
                  <a:lnTo>
                    <a:pt x="167" y="1048"/>
                  </a:lnTo>
                  <a:cubicBezTo>
                    <a:pt x="1" y="1144"/>
                    <a:pt x="1" y="1286"/>
                    <a:pt x="167" y="1382"/>
                  </a:cubicBezTo>
                  <a:lnTo>
                    <a:pt x="1870" y="2358"/>
                  </a:lnTo>
                  <a:cubicBezTo>
                    <a:pt x="1953" y="2406"/>
                    <a:pt x="2057" y="2429"/>
                    <a:pt x="2161" y="2429"/>
                  </a:cubicBezTo>
                  <a:cubicBezTo>
                    <a:pt x="2266" y="2429"/>
                    <a:pt x="2370" y="2406"/>
                    <a:pt x="2453" y="2358"/>
                  </a:cubicBezTo>
                  <a:lnTo>
                    <a:pt x="4156" y="1382"/>
                  </a:lnTo>
                  <a:cubicBezTo>
                    <a:pt x="4311" y="1286"/>
                    <a:pt x="4311" y="1144"/>
                    <a:pt x="4156" y="1048"/>
                  </a:cubicBezTo>
                  <a:lnTo>
                    <a:pt x="2441" y="72"/>
                  </a:lnTo>
                  <a:cubicBezTo>
                    <a:pt x="2358" y="24"/>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3" name="Google Shape;2682;p34">
              <a:extLst>
                <a:ext uri="{FF2B5EF4-FFF2-40B4-BE49-F238E27FC236}">
                  <a16:creationId xmlns:a16="http://schemas.microsoft.com/office/drawing/2014/main" id="{824ABD66-DE06-A99C-0733-C5BF2569FAF8}"/>
                </a:ext>
              </a:extLst>
            </p:cNvPr>
            <p:cNvSpPr/>
            <p:nvPr/>
          </p:nvSpPr>
          <p:spPr>
            <a:xfrm>
              <a:off x="3948100" y="3780350"/>
              <a:ext cx="107775" cy="61950"/>
            </a:xfrm>
            <a:custGeom>
              <a:avLst/>
              <a:gdLst/>
              <a:ahLst/>
              <a:cxnLst/>
              <a:rect l="l" t="t" r="r" b="b"/>
              <a:pathLst>
                <a:path w="4311" h="2478" fill="none" extrusionOk="0">
                  <a:moveTo>
                    <a:pt x="4156" y="1072"/>
                  </a:moveTo>
                  <a:cubicBezTo>
                    <a:pt x="4311" y="1168"/>
                    <a:pt x="4311" y="1310"/>
                    <a:pt x="4156" y="1406"/>
                  </a:cubicBezTo>
                  <a:lnTo>
                    <a:pt x="2453" y="2382"/>
                  </a:lnTo>
                  <a:cubicBezTo>
                    <a:pt x="2287" y="2477"/>
                    <a:pt x="2036" y="2477"/>
                    <a:pt x="1870" y="2382"/>
                  </a:cubicBezTo>
                  <a:lnTo>
                    <a:pt x="167" y="1406"/>
                  </a:lnTo>
                  <a:cubicBezTo>
                    <a:pt x="1" y="1310"/>
                    <a:pt x="1" y="1168"/>
                    <a:pt x="167" y="1072"/>
                  </a:cubicBezTo>
                  <a:lnTo>
                    <a:pt x="1858" y="96"/>
                  </a:lnTo>
                  <a:cubicBezTo>
                    <a:pt x="2025" y="1"/>
                    <a:pt x="2275"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4" name="Google Shape;2683;p34">
              <a:extLst>
                <a:ext uri="{FF2B5EF4-FFF2-40B4-BE49-F238E27FC236}">
                  <a16:creationId xmlns:a16="http://schemas.microsoft.com/office/drawing/2014/main" id="{EAD771AA-BFD8-39E1-469A-E094559BB90D}"/>
                </a:ext>
              </a:extLst>
            </p:cNvPr>
            <p:cNvSpPr/>
            <p:nvPr/>
          </p:nvSpPr>
          <p:spPr>
            <a:xfrm>
              <a:off x="4015675" y="3820175"/>
              <a:ext cx="108075" cy="60600"/>
            </a:xfrm>
            <a:custGeom>
              <a:avLst/>
              <a:gdLst/>
              <a:ahLst/>
              <a:cxnLst/>
              <a:rect l="l" t="t" r="r" b="b"/>
              <a:pathLst>
                <a:path w="4323" h="2424" extrusionOk="0">
                  <a:moveTo>
                    <a:pt x="2151" y="0"/>
                  </a:moveTo>
                  <a:cubicBezTo>
                    <a:pt x="2048" y="0"/>
                    <a:pt x="1947" y="21"/>
                    <a:pt x="1870" y="63"/>
                  </a:cubicBezTo>
                  <a:lnTo>
                    <a:pt x="167" y="1051"/>
                  </a:lnTo>
                  <a:cubicBezTo>
                    <a:pt x="0" y="1134"/>
                    <a:pt x="0" y="1289"/>
                    <a:pt x="167" y="1372"/>
                  </a:cubicBezTo>
                  <a:lnTo>
                    <a:pt x="1881" y="2361"/>
                  </a:lnTo>
                  <a:cubicBezTo>
                    <a:pt x="1965" y="2402"/>
                    <a:pt x="2069" y="2423"/>
                    <a:pt x="2173" y="2423"/>
                  </a:cubicBezTo>
                  <a:cubicBezTo>
                    <a:pt x="2277" y="2423"/>
                    <a:pt x="2381" y="2402"/>
                    <a:pt x="2465" y="2361"/>
                  </a:cubicBezTo>
                  <a:lnTo>
                    <a:pt x="4156" y="1372"/>
                  </a:lnTo>
                  <a:cubicBezTo>
                    <a:pt x="4322" y="1289"/>
                    <a:pt x="4322" y="1134"/>
                    <a:pt x="4156" y="1051"/>
                  </a:cubicBezTo>
                  <a:lnTo>
                    <a:pt x="2441" y="63"/>
                  </a:lnTo>
                  <a:cubicBezTo>
                    <a:pt x="2358" y="21"/>
                    <a:pt x="2253" y="0"/>
                    <a:pt x="21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5" name="Google Shape;2684;p34">
              <a:extLst>
                <a:ext uri="{FF2B5EF4-FFF2-40B4-BE49-F238E27FC236}">
                  <a16:creationId xmlns:a16="http://schemas.microsoft.com/office/drawing/2014/main" id="{E875A2BF-661E-EB24-FA67-032F8E7B1277}"/>
                </a:ext>
              </a:extLst>
            </p:cNvPr>
            <p:cNvSpPr/>
            <p:nvPr/>
          </p:nvSpPr>
          <p:spPr>
            <a:xfrm>
              <a:off x="4015675" y="3819650"/>
              <a:ext cx="108075" cy="61625"/>
            </a:xfrm>
            <a:custGeom>
              <a:avLst/>
              <a:gdLst/>
              <a:ahLst/>
              <a:cxnLst/>
              <a:rect l="l" t="t" r="r" b="b"/>
              <a:pathLst>
                <a:path w="4323" h="2465" fill="none" extrusionOk="0">
                  <a:moveTo>
                    <a:pt x="4156" y="1072"/>
                  </a:moveTo>
                  <a:cubicBezTo>
                    <a:pt x="4322" y="1155"/>
                    <a:pt x="4322" y="1310"/>
                    <a:pt x="4156" y="1393"/>
                  </a:cubicBezTo>
                  <a:lnTo>
                    <a:pt x="2465" y="2382"/>
                  </a:lnTo>
                  <a:cubicBezTo>
                    <a:pt x="2298" y="2465"/>
                    <a:pt x="2048" y="2465"/>
                    <a:pt x="1881" y="2382"/>
                  </a:cubicBezTo>
                  <a:lnTo>
                    <a:pt x="167" y="1393"/>
                  </a:lnTo>
                  <a:cubicBezTo>
                    <a:pt x="0" y="1310"/>
                    <a:pt x="0" y="1155"/>
                    <a:pt x="167" y="1072"/>
                  </a:cubicBezTo>
                  <a:lnTo>
                    <a:pt x="1870" y="84"/>
                  </a:lnTo>
                  <a:cubicBezTo>
                    <a:pt x="2024" y="0"/>
                    <a:pt x="2274" y="0"/>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6" name="Google Shape;2685;p34">
              <a:extLst>
                <a:ext uri="{FF2B5EF4-FFF2-40B4-BE49-F238E27FC236}">
                  <a16:creationId xmlns:a16="http://schemas.microsoft.com/office/drawing/2014/main" id="{C14AD167-DD52-11EB-F095-924B3416D407}"/>
                </a:ext>
              </a:extLst>
            </p:cNvPr>
            <p:cNvSpPr/>
            <p:nvPr/>
          </p:nvSpPr>
          <p:spPr>
            <a:xfrm>
              <a:off x="4087400" y="3861325"/>
              <a:ext cx="230125" cy="131350"/>
            </a:xfrm>
            <a:custGeom>
              <a:avLst/>
              <a:gdLst/>
              <a:ahLst/>
              <a:cxnLst/>
              <a:rect l="l" t="t" r="r" b="b"/>
              <a:pathLst>
                <a:path w="9205" h="5254" extrusionOk="0">
                  <a:moveTo>
                    <a:pt x="2245" y="0"/>
                  </a:moveTo>
                  <a:cubicBezTo>
                    <a:pt x="2141" y="0"/>
                    <a:pt x="2037" y="24"/>
                    <a:pt x="1953" y="72"/>
                  </a:cubicBezTo>
                  <a:lnTo>
                    <a:pt x="167" y="1108"/>
                  </a:lnTo>
                  <a:cubicBezTo>
                    <a:pt x="1" y="1203"/>
                    <a:pt x="1" y="1346"/>
                    <a:pt x="167" y="1441"/>
                  </a:cubicBezTo>
                  <a:lnTo>
                    <a:pt x="6668" y="5191"/>
                  </a:lnTo>
                  <a:cubicBezTo>
                    <a:pt x="6751" y="5233"/>
                    <a:pt x="6859" y="5254"/>
                    <a:pt x="6964" y="5254"/>
                  </a:cubicBezTo>
                  <a:cubicBezTo>
                    <a:pt x="7070" y="5254"/>
                    <a:pt x="7174" y="5233"/>
                    <a:pt x="7252" y="5191"/>
                  </a:cubicBezTo>
                  <a:lnTo>
                    <a:pt x="9037" y="4144"/>
                  </a:lnTo>
                  <a:cubicBezTo>
                    <a:pt x="9204" y="4060"/>
                    <a:pt x="9204" y="3905"/>
                    <a:pt x="9037" y="3822"/>
                  </a:cubicBezTo>
                  <a:lnTo>
                    <a:pt x="2537" y="72"/>
                  </a:lnTo>
                  <a:cubicBezTo>
                    <a:pt x="2453" y="24"/>
                    <a:pt x="2349" y="0"/>
                    <a:pt x="224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7" name="Google Shape;2686;p34">
              <a:extLst>
                <a:ext uri="{FF2B5EF4-FFF2-40B4-BE49-F238E27FC236}">
                  <a16:creationId xmlns:a16="http://schemas.microsoft.com/office/drawing/2014/main" id="{52411BD7-5E79-B902-2EE4-396F8E407F35}"/>
                </a:ext>
              </a:extLst>
            </p:cNvPr>
            <p:cNvSpPr/>
            <p:nvPr/>
          </p:nvSpPr>
          <p:spPr>
            <a:xfrm>
              <a:off x="4087400" y="3860725"/>
              <a:ext cx="230125" cy="132475"/>
            </a:xfrm>
            <a:custGeom>
              <a:avLst/>
              <a:gdLst/>
              <a:ahLst/>
              <a:cxnLst/>
              <a:rect l="l" t="t" r="r" b="b"/>
              <a:pathLst>
                <a:path w="9205" h="5299" fill="none" extrusionOk="0">
                  <a:moveTo>
                    <a:pt x="9037" y="3846"/>
                  </a:moveTo>
                  <a:cubicBezTo>
                    <a:pt x="9204" y="3929"/>
                    <a:pt x="9204" y="4084"/>
                    <a:pt x="9037" y="4168"/>
                  </a:cubicBezTo>
                  <a:lnTo>
                    <a:pt x="7252" y="5215"/>
                  </a:lnTo>
                  <a:cubicBezTo>
                    <a:pt x="7097" y="5299"/>
                    <a:pt x="6835" y="5299"/>
                    <a:pt x="6668" y="5215"/>
                  </a:cubicBezTo>
                  <a:lnTo>
                    <a:pt x="167" y="1465"/>
                  </a:lnTo>
                  <a:cubicBezTo>
                    <a:pt x="1" y="1370"/>
                    <a:pt x="1" y="1227"/>
                    <a:pt x="167" y="1132"/>
                  </a:cubicBezTo>
                  <a:lnTo>
                    <a:pt x="1953" y="96"/>
                  </a:lnTo>
                  <a:cubicBezTo>
                    <a:pt x="2120" y="0"/>
                    <a:pt x="2370" y="0"/>
                    <a:pt x="2537"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8" name="Google Shape;2687;p34">
              <a:extLst>
                <a:ext uri="{FF2B5EF4-FFF2-40B4-BE49-F238E27FC236}">
                  <a16:creationId xmlns:a16="http://schemas.microsoft.com/office/drawing/2014/main" id="{D29788B3-DF49-47D2-2539-1F0139830ABF}"/>
                </a:ext>
              </a:extLst>
            </p:cNvPr>
            <p:cNvSpPr/>
            <p:nvPr/>
          </p:nvSpPr>
          <p:spPr>
            <a:xfrm>
              <a:off x="3155450" y="3399950"/>
              <a:ext cx="108075" cy="60750"/>
            </a:xfrm>
            <a:custGeom>
              <a:avLst/>
              <a:gdLst/>
              <a:ahLst/>
              <a:cxnLst/>
              <a:rect l="l" t="t" r="r" b="b"/>
              <a:pathLst>
                <a:path w="4323" h="2430" extrusionOk="0">
                  <a:moveTo>
                    <a:pt x="2155" y="1"/>
                  </a:moveTo>
                  <a:cubicBezTo>
                    <a:pt x="2051" y="1"/>
                    <a:pt x="1947" y="24"/>
                    <a:pt x="1869" y="72"/>
                  </a:cubicBezTo>
                  <a:lnTo>
                    <a:pt x="167" y="1048"/>
                  </a:lnTo>
                  <a:cubicBezTo>
                    <a:pt x="0" y="1144"/>
                    <a:pt x="0" y="1286"/>
                    <a:pt x="167" y="1382"/>
                  </a:cubicBezTo>
                  <a:lnTo>
                    <a:pt x="1881" y="2358"/>
                  </a:lnTo>
                  <a:cubicBezTo>
                    <a:pt x="1965" y="2406"/>
                    <a:pt x="2069" y="2429"/>
                    <a:pt x="2173" y="2429"/>
                  </a:cubicBezTo>
                  <a:cubicBezTo>
                    <a:pt x="2277" y="2429"/>
                    <a:pt x="2381" y="2406"/>
                    <a:pt x="2465" y="2358"/>
                  </a:cubicBezTo>
                  <a:lnTo>
                    <a:pt x="4155" y="1382"/>
                  </a:lnTo>
                  <a:cubicBezTo>
                    <a:pt x="4322" y="1286"/>
                    <a:pt x="4322" y="1144"/>
                    <a:pt x="4155" y="1048"/>
                  </a:cubicBezTo>
                  <a:lnTo>
                    <a:pt x="2441" y="72"/>
                  </a:lnTo>
                  <a:cubicBezTo>
                    <a:pt x="2364" y="24"/>
                    <a:pt x="2259" y="1"/>
                    <a:pt x="215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9" name="Google Shape;2688;p34">
              <a:extLst>
                <a:ext uri="{FF2B5EF4-FFF2-40B4-BE49-F238E27FC236}">
                  <a16:creationId xmlns:a16="http://schemas.microsoft.com/office/drawing/2014/main" id="{E5DF6358-114B-D975-8CED-D22E06138532}"/>
                </a:ext>
              </a:extLst>
            </p:cNvPr>
            <p:cNvSpPr/>
            <p:nvPr/>
          </p:nvSpPr>
          <p:spPr>
            <a:xfrm>
              <a:off x="3155450" y="3399350"/>
              <a:ext cx="108075" cy="61950"/>
            </a:xfrm>
            <a:custGeom>
              <a:avLst/>
              <a:gdLst/>
              <a:ahLst/>
              <a:cxnLst/>
              <a:rect l="l" t="t" r="r" b="b"/>
              <a:pathLst>
                <a:path w="4323" h="2478" fill="none" extrusionOk="0">
                  <a:moveTo>
                    <a:pt x="4155" y="1072"/>
                  </a:moveTo>
                  <a:cubicBezTo>
                    <a:pt x="4322" y="1168"/>
                    <a:pt x="4322" y="1310"/>
                    <a:pt x="4155" y="1406"/>
                  </a:cubicBezTo>
                  <a:lnTo>
                    <a:pt x="2465" y="2382"/>
                  </a:lnTo>
                  <a:cubicBezTo>
                    <a:pt x="2298" y="2477"/>
                    <a:pt x="2048" y="2477"/>
                    <a:pt x="1881" y="2382"/>
                  </a:cubicBezTo>
                  <a:lnTo>
                    <a:pt x="167" y="1406"/>
                  </a:lnTo>
                  <a:cubicBezTo>
                    <a:pt x="0" y="1310"/>
                    <a:pt x="0" y="1168"/>
                    <a:pt x="167" y="1072"/>
                  </a:cubicBezTo>
                  <a:lnTo>
                    <a:pt x="1869" y="96"/>
                  </a:lnTo>
                  <a:cubicBezTo>
                    <a:pt x="2024" y="1"/>
                    <a:pt x="2286"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0" name="Google Shape;2689;p34">
              <a:extLst>
                <a:ext uri="{FF2B5EF4-FFF2-40B4-BE49-F238E27FC236}">
                  <a16:creationId xmlns:a16="http://schemas.microsoft.com/office/drawing/2014/main" id="{37CA8C5C-2D38-B5D5-4DEA-7392E3F753BB}"/>
                </a:ext>
              </a:extLst>
            </p:cNvPr>
            <p:cNvSpPr/>
            <p:nvPr/>
          </p:nvSpPr>
          <p:spPr>
            <a:xfrm>
              <a:off x="3221525" y="3438350"/>
              <a:ext cx="107775" cy="60750"/>
            </a:xfrm>
            <a:custGeom>
              <a:avLst/>
              <a:gdLst/>
              <a:ahLst/>
              <a:cxnLst/>
              <a:rect l="l" t="t" r="r" b="b"/>
              <a:pathLst>
                <a:path w="4311" h="2430" extrusionOk="0">
                  <a:moveTo>
                    <a:pt x="2149" y="1"/>
                  </a:moveTo>
                  <a:cubicBezTo>
                    <a:pt x="2045" y="1"/>
                    <a:pt x="1941" y="24"/>
                    <a:pt x="1858" y="72"/>
                  </a:cubicBezTo>
                  <a:lnTo>
                    <a:pt x="155" y="1048"/>
                  </a:lnTo>
                  <a:cubicBezTo>
                    <a:pt x="0" y="1144"/>
                    <a:pt x="0" y="1286"/>
                    <a:pt x="155" y="1382"/>
                  </a:cubicBezTo>
                  <a:lnTo>
                    <a:pt x="1870" y="2358"/>
                  </a:lnTo>
                  <a:cubicBezTo>
                    <a:pt x="1953" y="2406"/>
                    <a:pt x="2057" y="2429"/>
                    <a:pt x="2161" y="2429"/>
                  </a:cubicBezTo>
                  <a:cubicBezTo>
                    <a:pt x="2266" y="2429"/>
                    <a:pt x="2370" y="2406"/>
                    <a:pt x="2453" y="2358"/>
                  </a:cubicBezTo>
                  <a:lnTo>
                    <a:pt x="4144" y="1382"/>
                  </a:lnTo>
                  <a:cubicBezTo>
                    <a:pt x="4310" y="1286"/>
                    <a:pt x="4310" y="1144"/>
                    <a:pt x="4144" y="1048"/>
                  </a:cubicBezTo>
                  <a:lnTo>
                    <a:pt x="2441" y="72"/>
                  </a:lnTo>
                  <a:cubicBezTo>
                    <a:pt x="2358" y="24"/>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1" name="Google Shape;2690;p34">
              <a:extLst>
                <a:ext uri="{FF2B5EF4-FFF2-40B4-BE49-F238E27FC236}">
                  <a16:creationId xmlns:a16="http://schemas.microsoft.com/office/drawing/2014/main" id="{AB67CFE1-E277-383B-CD53-C0B9DC3C714A}"/>
                </a:ext>
              </a:extLst>
            </p:cNvPr>
            <p:cNvSpPr/>
            <p:nvPr/>
          </p:nvSpPr>
          <p:spPr>
            <a:xfrm>
              <a:off x="3221525" y="3437750"/>
              <a:ext cx="107775" cy="61950"/>
            </a:xfrm>
            <a:custGeom>
              <a:avLst/>
              <a:gdLst/>
              <a:ahLst/>
              <a:cxnLst/>
              <a:rect l="l" t="t" r="r" b="b"/>
              <a:pathLst>
                <a:path w="4311" h="2478" fill="none" extrusionOk="0">
                  <a:moveTo>
                    <a:pt x="4144" y="1072"/>
                  </a:moveTo>
                  <a:cubicBezTo>
                    <a:pt x="4310" y="1168"/>
                    <a:pt x="4310" y="1310"/>
                    <a:pt x="4144" y="1406"/>
                  </a:cubicBezTo>
                  <a:lnTo>
                    <a:pt x="2453" y="2382"/>
                  </a:lnTo>
                  <a:cubicBezTo>
                    <a:pt x="2286" y="2477"/>
                    <a:pt x="2036" y="2477"/>
                    <a:pt x="1870" y="2382"/>
                  </a:cubicBezTo>
                  <a:lnTo>
                    <a:pt x="155" y="1406"/>
                  </a:lnTo>
                  <a:cubicBezTo>
                    <a:pt x="0" y="1310"/>
                    <a:pt x="0" y="1168"/>
                    <a:pt x="155" y="1072"/>
                  </a:cubicBezTo>
                  <a:lnTo>
                    <a:pt x="1858" y="96"/>
                  </a:lnTo>
                  <a:cubicBezTo>
                    <a:pt x="2024" y="1"/>
                    <a:pt x="2274"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2" name="Google Shape;2691;p34">
              <a:extLst>
                <a:ext uri="{FF2B5EF4-FFF2-40B4-BE49-F238E27FC236}">
                  <a16:creationId xmlns:a16="http://schemas.microsoft.com/office/drawing/2014/main" id="{B1334C12-839B-B8CE-9304-FBA3D435DC39}"/>
                </a:ext>
              </a:extLst>
            </p:cNvPr>
            <p:cNvSpPr/>
            <p:nvPr/>
          </p:nvSpPr>
          <p:spPr>
            <a:xfrm>
              <a:off x="3287000" y="3475850"/>
              <a:ext cx="107775" cy="60750"/>
            </a:xfrm>
            <a:custGeom>
              <a:avLst/>
              <a:gdLst/>
              <a:ahLst/>
              <a:cxnLst/>
              <a:rect l="l" t="t" r="r" b="b"/>
              <a:pathLst>
                <a:path w="4311" h="2430" extrusionOk="0">
                  <a:moveTo>
                    <a:pt x="2150" y="1"/>
                  </a:moveTo>
                  <a:cubicBezTo>
                    <a:pt x="2046" y="1"/>
                    <a:pt x="1941" y="25"/>
                    <a:pt x="1858" y="72"/>
                  </a:cubicBezTo>
                  <a:lnTo>
                    <a:pt x="156" y="1048"/>
                  </a:lnTo>
                  <a:cubicBezTo>
                    <a:pt x="1" y="1144"/>
                    <a:pt x="1" y="1287"/>
                    <a:pt x="156" y="1382"/>
                  </a:cubicBezTo>
                  <a:lnTo>
                    <a:pt x="1870" y="2358"/>
                  </a:lnTo>
                  <a:cubicBezTo>
                    <a:pt x="1953" y="2406"/>
                    <a:pt x="2058" y="2430"/>
                    <a:pt x="2162" y="2430"/>
                  </a:cubicBezTo>
                  <a:cubicBezTo>
                    <a:pt x="2266" y="2430"/>
                    <a:pt x="2370" y="2406"/>
                    <a:pt x="2453" y="2358"/>
                  </a:cubicBezTo>
                  <a:lnTo>
                    <a:pt x="4144" y="1382"/>
                  </a:lnTo>
                  <a:cubicBezTo>
                    <a:pt x="4311" y="1287"/>
                    <a:pt x="4311" y="1144"/>
                    <a:pt x="4144" y="1048"/>
                  </a:cubicBezTo>
                  <a:lnTo>
                    <a:pt x="2442" y="72"/>
                  </a:lnTo>
                  <a:cubicBezTo>
                    <a:pt x="2358" y="25"/>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3" name="Google Shape;2692;p34">
              <a:extLst>
                <a:ext uri="{FF2B5EF4-FFF2-40B4-BE49-F238E27FC236}">
                  <a16:creationId xmlns:a16="http://schemas.microsoft.com/office/drawing/2014/main" id="{66C6CE3F-7EC3-0C3B-936E-C1A31969479E}"/>
                </a:ext>
              </a:extLst>
            </p:cNvPr>
            <p:cNvSpPr/>
            <p:nvPr/>
          </p:nvSpPr>
          <p:spPr>
            <a:xfrm>
              <a:off x="3287000" y="3475250"/>
              <a:ext cx="107775" cy="61950"/>
            </a:xfrm>
            <a:custGeom>
              <a:avLst/>
              <a:gdLst/>
              <a:ahLst/>
              <a:cxnLst/>
              <a:rect l="l" t="t" r="r" b="b"/>
              <a:pathLst>
                <a:path w="4311" h="2478" fill="none" extrusionOk="0">
                  <a:moveTo>
                    <a:pt x="4144" y="1072"/>
                  </a:moveTo>
                  <a:cubicBezTo>
                    <a:pt x="4311" y="1168"/>
                    <a:pt x="4311" y="1311"/>
                    <a:pt x="4144" y="1406"/>
                  </a:cubicBezTo>
                  <a:lnTo>
                    <a:pt x="2453" y="2382"/>
                  </a:lnTo>
                  <a:cubicBezTo>
                    <a:pt x="2287" y="2477"/>
                    <a:pt x="2037" y="2477"/>
                    <a:pt x="1870" y="2382"/>
                  </a:cubicBezTo>
                  <a:lnTo>
                    <a:pt x="156" y="1406"/>
                  </a:lnTo>
                  <a:cubicBezTo>
                    <a:pt x="1" y="1311"/>
                    <a:pt x="1" y="1168"/>
                    <a:pt x="156" y="1072"/>
                  </a:cubicBezTo>
                  <a:lnTo>
                    <a:pt x="1858" y="96"/>
                  </a:lnTo>
                  <a:cubicBezTo>
                    <a:pt x="2025" y="1"/>
                    <a:pt x="2275"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4" name="Google Shape;2693;p34">
              <a:extLst>
                <a:ext uri="{FF2B5EF4-FFF2-40B4-BE49-F238E27FC236}">
                  <a16:creationId xmlns:a16="http://schemas.microsoft.com/office/drawing/2014/main" id="{B3601A00-411D-31A8-78A4-4326E6B57A3F}"/>
                </a:ext>
              </a:extLst>
            </p:cNvPr>
            <p:cNvSpPr/>
            <p:nvPr/>
          </p:nvSpPr>
          <p:spPr>
            <a:xfrm>
              <a:off x="3352800" y="3513875"/>
              <a:ext cx="570025" cy="327525"/>
            </a:xfrm>
            <a:custGeom>
              <a:avLst/>
              <a:gdLst/>
              <a:ahLst/>
              <a:cxnLst/>
              <a:rect l="l" t="t" r="r" b="b"/>
              <a:pathLst>
                <a:path w="22801" h="13101" extrusionOk="0">
                  <a:moveTo>
                    <a:pt x="2149" y="1"/>
                  </a:moveTo>
                  <a:cubicBezTo>
                    <a:pt x="2045" y="1"/>
                    <a:pt x="1941" y="22"/>
                    <a:pt x="1857" y="63"/>
                  </a:cubicBezTo>
                  <a:lnTo>
                    <a:pt x="167" y="1051"/>
                  </a:lnTo>
                  <a:cubicBezTo>
                    <a:pt x="0" y="1135"/>
                    <a:pt x="0" y="1290"/>
                    <a:pt x="167" y="1373"/>
                  </a:cubicBezTo>
                  <a:lnTo>
                    <a:pt x="20360" y="13029"/>
                  </a:lnTo>
                  <a:cubicBezTo>
                    <a:pt x="20443" y="13077"/>
                    <a:pt x="20547" y="13101"/>
                    <a:pt x="20651" y="13101"/>
                  </a:cubicBezTo>
                  <a:cubicBezTo>
                    <a:pt x="20756" y="13101"/>
                    <a:pt x="20860" y="13077"/>
                    <a:pt x="20943" y="13029"/>
                  </a:cubicBezTo>
                  <a:lnTo>
                    <a:pt x="22634" y="12053"/>
                  </a:lnTo>
                  <a:cubicBezTo>
                    <a:pt x="22800" y="11958"/>
                    <a:pt x="22800" y="11815"/>
                    <a:pt x="22634" y="11719"/>
                  </a:cubicBezTo>
                  <a:lnTo>
                    <a:pt x="2441" y="63"/>
                  </a:lnTo>
                  <a:cubicBezTo>
                    <a:pt x="2357" y="22"/>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5" name="Google Shape;2694;p34">
              <a:extLst>
                <a:ext uri="{FF2B5EF4-FFF2-40B4-BE49-F238E27FC236}">
                  <a16:creationId xmlns:a16="http://schemas.microsoft.com/office/drawing/2014/main" id="{4AFA25C1-81D4-3C84-165E-ABAB5B95608F}"/>
                </a:ext>
              </a:extLst>
            </p:cNvPr>
            <p:cNvSpPr/>
            <p:nvPr/>
          </p:nvSpPr>
          <p:spPr>
            <a:xfrm>
              <a:off x="3352800" y="3513350"/>
              <a:ext cx="570025" cy="328650"/>
            </a:xfrm>
            <a:custGeom>
              <a:avLst/>
              <a:gdLst/>
              <a:ahLst/>
              <a:cxnLst/>
              <a:rect l="l" t="t" r="r" b="b"/>
              <a:pathLst>
                <a:path w="22801" h="13146" fill="none" extrusionOk="0">
                  <a:moveTo>
                    <a:pt x="22634" y="11740"/>
                  </a:moveTo>
                  <a:cubicBezTo>
                    <a:pt x="22800" y="11836"/>
                    <a:pt x="22800" y="11979"/>
                    <a:pt x="22634" y="12074"/>
                  </a:cubicBezTo>
                  <a:lnTo>
                    <a:pt x="20943" y="13050"/>
                  </a:lnTo>
                  <a:cubicBezTo>
                    <a:pt x="20776" y="13145"/>
                    <a:pt x="20526" y="13145"/>
                    <a:pt x="20360" y="13050"/>
                  </a:cubicBezTo>
                  <a:lnTo>
                    <a:pt x="167" y="1394"/>
                  </a:lnTo>
                  <a:cubicBezTo>
                    <a:pt x="0" y="1311"/>
                    <a:pt x="0" y="1156"/>
                    <a:pt x="167" y="1072"/>
                  </a:cubicBezTo>
                  <a:lnTo>
                    <a:pt x="1857" y="84"/>
                  </a:lnTo>
                  <a:cubicBezTo>
                    <a:pt x="2024" y="1"/>
                    <a:pt x="2274"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6" name="Google Shape;2695;p34">
              <a:extLst>
                <a:ext uri="{FF2B5EF4-FFF2-40B4-BE49-F238E27FC236}">
                  <a16:creationId xmlns:a16="http://schemas.microsoft.com/office/drawing/2014/main" id="{5768CFBA-B8C9-2DD0-0120-B27F90E544FD}"/>
                </a:ext>
              </a:extLst>
            </p:cNvPr>
            <p:cNvSpPr/>
            <p:nvPr/>
          </p:nvSpPr>
          <p:spPr>
            <a:xfrm>
              <a:off x="3882625" y="3819950"/>
              <a:ext cx="107775" cy="60825"/>
            </a:xfrm>
            <a:custGeom>
              <a:avLst/>
              <a:gdLst/>
              <a:ahLst/>
              <a:cxnLst/>
              <a:rect l="l" t="t" r="r" b="b"/>
              <a:pathLst>
                <a:path w="4311" h="2433" extrusionOk="0">
                  <a:moveTo>
                    <a:pt x="2149" y="0"/>
                  </a:moveTo>
                  <a:cubicBezTo>
                    <a:pt x="2045" y="0"/>
                    <a:pt x="1941" y="24"/>
                    <a:pt x="1858" y="72"/>
                  </a:cubicBezTo>
                  <a:lnTo>
                    <a:pt x="167" y="1060"/>
                  </a:lnTo>
                  <a:cubicBezTo>
                    <a:pt x="0" y="1143"/>
                    <a:pt x="0" y="1298"/>
                    <a:pt x="167" y="1381"/>
                  </a:cubicBezTo>
                  <a:lnTo>
                    <a:pt x="1869" y="2370"/>
                  </a:lnTo>
                  <a:cubicBezTo>
                    <a:pt x="1953" y="2411"/>
                    <a:pt x="2057" y="2432"/>
                    <a:pt x="2161" y="2432"/>
                  </a:cubicBezTo>
                  <a:cubicBezTo>
                    <a:pt x="2265" y="2432"/>
                    <a:pt x="2369" y="2411"/>
                    <a:pt x="2453" y="2370"/>
                  </a:cubicBezTo>
                  <a:lnTo>
                    <a:pt x="4155" y="1381"/>
                  </a:lnTo>
                  <a:cubicBezTo>
                    <a:pt x="4310" y="1298"/>
                    <a:pt x="4310" y="1143"/>
                    <a:pt x="4155" y="1060"/>
                  </a:cubicBezTo>
                  <a:lnTo>
                    <a:pt x="2441" y="72"/>
                  </a:lnTo>
                  <a:cubicBezTo>
                    <a:pt x="2358" y="24"/>
                    <a:pt x="2253" y="0"/>
                    <a:pt x="214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7" name="Google Shape;2696;p34">
              <a:extLst>
                <a:ext uri="{FF2B5EF4-FFF2-40B4-BE49-F238E27FC236}">
                  <a16:creationId xmlns:a16="http://schemas.microsoft.com/office/drawing/2014/main" id="{E698C92C-FC7B-98AF-824E-63EC1B750F5F}"/>
                </a:ext>
              </a:extLst>
            </p:cNvPr>
            <p:cNvSpPr/>
            <p:nvPr/>
          </p:nvSpPr>
          <p:spPr>
            <a:xfrm>
              <a:off x="3882625" y="3819350"/>
              <a:ext cx="107775" cy="61925"/>
            </a:xfrm>
            <a:custGeom>
              <a:avLst/>
              <a:gdLst/>
              <a:ahLst/>
              <a:cxnLst/>
              <a:rect l="l" t="t" r="r" b="b"/>
              <a:pathLst>
                <a:path w="4311" h="2477" fill="none" extrusionOk="0">
                  <a:moveTo>
                    <a:pt x="4155" y="1084"/>
                  </a:moveTo>
                  <a:cubicBezTo>
                    <a:pt x="4310" y="1167"/>
                    <a:pt x="4310" y="1322"/>
                    <a:pt x="4155" y="1405"/>
                  </a:cubicBezTo>
                  <a:lnTo>
                    <a:pt x="2453" y="2394"/>
                  </a:lnTo>
                  <a:cubicBezTo>
                    <a:pt x="2286" y="2477"/>
                    <a:pt x="2036" y="2477"/>
                    <a:pt x="1869" y="2394"/>
                  </a:cubicBezTo>
                  <a:lnTo>
                    <a:pt x="167" y="1405"/>
                  </a:lnTo>
                  <a:cubicBezTo>
                    <a:pt x="0" y="1322"/>
                    <a:pt x="0" y="1167"/>
                    <a:pt x="167" y="1084"/>
                  </a:cubicBezTo>
                  <a:lnTo>
                    <a:pt x="1858" y="96"/>
                  </a:lnTo>
                  <a:cubicBezTo>
                    <a:pt x="2024" y="0"/>
                    <a:pt x="2274"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8" name="Google Shape;2697;p34">
              <a:extLst>
                <a:ext uri="{FF2B5EF4-FFF2-40B4-BE49-F238E27FC236}">
                  <a16:creationId xmlns:a16="http://schemas.microsoft.com/office/drawing/2014/main" id="{8A92517C-4357-4BCE-FFDA-03DFE0B754C9}"/>
                </a:ext>
              </a:extLst>
            </p:cNvPr>
            <p:cNvSpPr/>
            <p:nvPr/>
          </p:nvSpPr>
          <p:spPr>
            <a:xfrm>
              <a:off x="3950175" y="3858875"/>
              <a:ext cx="108075" cy="60575"/>
            </a:xfrm>
            <a:custGeom>
              <a:avLst/>
              <a:gdLst/>
              <a:ahLst/>
              <a:cxnLst/>
              <a:rect l="l" t="t" r="r" b="b"/>
              <a:pathLst>
                <a:path w="4323" h="2423" extrusionOk="0">
                  <a:moveTo>
                    <a:pt x="2151" y="0"/>
                  </a:moveTo>
                  <a:cubicBezTo>
                    <a:pt x="2049" y="0"/>
                    <a:pt x="1948" y="21"/>
                    <a:pt x="1870" y="63"/>
                  </a:cubicBezTo>
                  <a:lnTo>
                    <a:pt x="168" y="1051"/>
                  </a:lnTo>
                  <a:cubicBezTo>
                    <a:pt x="1" y="1134"/>
                    <a:pt x="1" y="1289"/>
                    <a:pt x="168" y="1372"/>
                  </a:cubicBezTo>
                  <a:lnTo>
                    <a:pt x="1882" y="2360"/>
                  </a:lnTo>
                  <a:cubicBezTo>
                    <a:pt x="1965" y="2402"/>
                    <a:pt x="2070" y="2423"/>
                    <a:pt x="2174" y="2423"/>
                  </a:cubicBezTo>
                  <a:cubicBezTo>
                    <a:pt x="2278" y="2423"/>
                    <a:pt x="2382" y="2402"/>
                    <a:pt x="2465" y="2360"/>
                  </a:cubicBezTo>
                  <a:lnTo>
                    <a:pt x="4156" y="1372"/>
                  </a:lnTo>
                  <a:cubicBezTo>
                    <a:pt x="4323" y="1289"/>
                    <a:pt x="4323" y="1134"/>
                    <a:pt x="4156" y="1051"/>
                  </a:cubicBezTo>
                  <a:lnTo>
                    <a:pt x="2442" y="63"/>
                  </a:lnTo>
                  <a:cubicBezTo>
                    <a:pt x="2358" y="21"/>
                    <a:pt x="2254" y="0"/>
                    <a:pt x="21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9" name="Google Shape;2698;p34">
              <a:extLst>
                <a:ext uri="{FF2B5EF4-FFF2-40B4-BE49-F238E27FC236}">
                  <a16:creationId xmlns:a16="http://schemas.microsoft.com/office/drawing/2014/main" id="{D0746B2A-E4FC-3099-E46A-030DAAB33ECC}"/>
                </a:ext>
              </a:extLst>
            </p:cNvPr>
            <p:cNvSpPr/>
            <p:nvPr/>
          </p:nvSpPr>
          <p:spPr>
            <a:xfrm>
              <a:off x="3950175" y="3858350"/>
              <a:ext cx="108075" cy="61625"/>
            </a:xfrm>
            <a:custGeom>
              <a:avLst/>
              <a:gdLst/>
              <a:ahLst/>
              <a:cxnLst/>
              <a:rect l="l" t="t" r="r" b="b"/>
              <a:pathLst>
                <a:path w="4323" h="2465" fill="none" extrusionOk="0">
                  <a:moveTo>
                    <a:pt x="4156" y="1072"/>
                  </a:moveTo>
                  <a:cubicBezTo>
                    <a:pt x="4323" y="1155"/>
                    <a:pt x="4323" y="1310"/>
                    <a:pt x="4156" y="1393"/>
                  </a:cubicBezTo>
                  <a:lnTo>
                    <a:pt x="2465" y="2381"/>
                  </a:lnTo>
                  <a:cubicBezTo>
                    <a:pt x="2299" y="2465"/>
                    <a:pt x="2049" y="2465"/>
                    <a:pt x="1882" y="2381"/>
                  </a:cubicBezTo>
                  <a:lnTo>
                    <a:pt x="168" y="1393"/>
                  </a:lnTo>
                  <a:cubicBezTo>
                    <a:pt x="1" y="1310"/>
                    <a:pt x="1" y="1155"/>
                    <a:pt x="168" y="1072"/>
                  </a:cubicBezTo>
                  <a:lnTo>
                    <a:pt x="1870" y="84"/>
                  </a:lnTo>
                  <a:cubicBezTo>
                    <a:pt x="2025" y="0"/>
                    <a:pt x="2275" y="0"/>
                    <a:pt x="2442"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0" name="Google Shape;2699;p34">
              <a:extLst>
                <a:ext uri="{FF2B5EF4-FFF2-40B4-BE49-F238E27FC236}">
                  <a16:creationId xmlns:a16="http://schemas.microsoft.com/office/drawing/2014/main" id="{3696D70E-B754-423C-8608-9B0082EA1E23}"/>
                </a:ext>
              </a:extLst>
            </p:cNvPr>
            <p:cNvSpPr/>
            <p:nvPr/>
          </p:nvSpPr>
          <p:spPr>
            <a:xfrm>
              <a:off x="4015975" y="3897025"/>
              <a:ext cx="108075" cy="60750"/>
            </a:xfrm>
            <a:custGeom>
              <a:avLst/>
              <a:gdLst/>
              <a:ahLst/>
              <a:cxnLst/>
              <a:rect l="l" t="t" r="r" b="b"/>
              <a:pathLst>
                <a:path w="4323" h="2430" extrusionOk="0">
                  <a:moveTo>
                    <a:pt x="2157" y="1"/>
                  </a:moveTo>
                  <a:cubicBezTo>
                    <a:pt x="2051" y="1"/>
                    <a:pt x="1947" y="25"/>
                    <a:pt x="1869" y="72"/>
                  </a:cubicBezTo>
                  <a:lnTo>
                    <a:pt x="167" y="1049"/>
                  </a:lnTo>
                  <a:cubicBezTo>
                    <a:pt x="0" y="1144"/>
                    <a:pt x="0" y="1287"/>
                    <a:pt x="167" y="1382"/>
                  </a:cubicBezTo>
                  <a:lnTo>
                    <a:pt x="1881" y="2358"/>
                  </a:lnTo>
                  <a:cubicBezTo>
                    <a:pt x="1965" y="2406"/>
                    <a:pt x="2069" y="2430"/>
                    <a:pt x="2173" y="2430"/>
                  </a:cubicBezTo>
                  <a:cubicBezTo>
                    <a:pt x="2277" y="2430"/>
                    <a:pt x="2381" y="2406"/>
                    <a:pt x="2465" y="2358"/>
                  </a:cubicBezTo>
                  <a:lnTo>
                    <a:pt x="4155" y="1382"/>
                  </a:lnTo>
                  <a:cubicBezTo>
                    <a:pt x="4322" y="1287"/>
                    <a:pt x="4322" y="1144"/>
                    <a:pt x="4155" y="1049"/>
                  </a:cubicBezTo>
                  <a:lnTo>
                    <a:pt x="2453" y="72"/>
                  </a:lnTo>
                  <a:cubicBezTo>
                    <a:pt x="2369" y="25"/>
                    <a:pt x="2262" y="1"/>
                    <a:pt x="215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1" name="Google Shape;2700;p34">
              <a:extLst>
                <a:ext uri="{FF2B5EF4-FFF2-40B4-BE49-F238E27FC236}">
                  <a16:creationId xmlns:a16="http://schemas.microsoft.com/office/drawing/2014/main" id="{57B01AAE-4E2F-CC0B-B153-D8A54B3DEEC8}"/>
                </a:ext>
              </a:extLst>
            </p:cNvPr>
            <p:cNvSpPr/>
            <p:nvPr/>
          </p:nvSpPr>
          <p:spPr>
            <a:xfrm>
              <a:off x="4015975" y="3896450"/>
              <a:ext cx="108075" cy="61925"/>
            </a:xfrm>
            <a:custGeom>
              <a:avLst/>
              <a:gdLst/>
              <a:ahLst/>
              <a:cxnLst/>
              <a:rect l="l" t="t" r="r" b="b"/>
              <a:pathLst>
                <a:path w="4323" h="2477" fill="none" extrusionOk="0">
                  <a:moveTo>
                    <a:pt x="4155" y="1072"/>
                  </a:moveTo>
                  <a:cubicBezTo>
                    <a:pt x="4322" y="1167"/>
                    <a:pt x="4322" y="1310"/>
                    <a:pt x="4155" y="1405"/>
                  </a:cubicBezTo>
                  <a:lnTo>
                    <a:pt x="2465" y="2381"/>
                  </a:lnTo>
                  <a:cubicBezTo>
                    <a:pt x="2298" y="2477"/>
                    <a:pt x="2048" y="2477"/>
                    <a:pt x="1881" y="2381"/>
                  </a:cubicBezTo>
                  <a:lnTo>
                    <a:pt x="167" y="1405"/>
                  </a:lnTo>
                  <a:cubicBezTo>
                    <a:pt x="0" y="1310"/>
                    <a:pt x="0" y="1167"/>
                    <a:pt x="167" y="1072"/>
                  </a:cubicBezTo>
                  <a:lnTo>
                    <a:pt x="1869" y="95"/>
                  </a:lnTo>
                  <a:cubicBezTo>
                    <a:pt x="2024" y="0"/>
                    <a:pt x="2286" y="0"/>
                    <a:pt x="2453" y="9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2" name="Google Shape;2701;p34">
              <a:extLst>
                <a:ext uri="{FF2B5EF4-FFF2-40B4-BE49-F238E27FC236}">
                  <a16:creationId xmlns:a16="http://schemas.microsoft.com/office/drawing/2014/main" id="{36A81DC6-217C-29F5-B20B-C1F2BB6B51FB}"/>
                </a:ext>
              </a:extLst>
            </p:cNvPr>
            <p:cNvSpPr/>
            <p:nvPr/>
          </p:nvSpPr>
          <p:spPr>
            <a:xfrm>
              <a:off x="4081150" y="3934775"/>
              <a:ext cx="108075" cy="60600"/>
            </a:xfrm>
            <a:custGeom>
              <a:avLst/>
              <a:gdLst/>
              <a:ahLst/>
              <a:cxnLst/>
              <a:rect l="l" t="t" r="r" b="b"/>
              <a:pathLst>
                <a:path w="4323" h="2424" extrusionOk="0">
                  <a:moveTo>
                    <a:pt x="2150" y="0"/>
                  </a:moveTo>
                  <a:cubicBezTo>
                    <a:pt x="2046" y="0"/>
                    <a:pt x="1941" y="21"/>
                    <a:pt x="1858" y="63"/>
                  </a:cubicBezTo>
                  <a:lnTo>
                    <a:pt x="167" y="1051"/>
                  </a:lnTo>
                  <a:cubicBezTo>
                    <a:pt x="1" y="1134"/>
                    <a:pt x="1" y="1289"/>
                    <a:pt x="167" y="1372"/>
                  </a:cubicBezTo>
                  <a:lnTo>
                    <a:pt x="1882" y="2361"/>
                  </a:lnTo>
                  <a:cubicBezTo>
                    <a:pt x="1959" y="2402"/>
                    <a:pt x="2063" y="2423"/>
                    <a:pt x="2168" y="2423"/>
                  </a:cubicBezTo>
                  <a:cubicBezTo>
                    <a:pt x="2272" y="2423"/>
                    <a:pt x="2376" y="2402"/>
                    <a:pt x="2453" y="2361"/>
                  </a:cubicBezTo>
                  <a:lnTo>
                    <a:pt x="4156" y="1372"/>
                  </a:lnTo>
                  <a:cubicBezTo>
                    <a:pt x="4323" y="1289"/>
                    <a:pt x="4323" y="1134"/>
                    <a:pt x="4156" y="1051"/>
                  </a:cubicBezTo>
                  <a:lnTo>
                    <a:pt x="2441" y="63"/>
                  </a:lnTo>
                  <a:cubicBezTo>
                    <a:pt x="2358" y="21"/>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3" name="Google Shape;2702;p34">
              <a:extLst>
                <a:ext uri="{FF2B5EF4-FFF2-40B4-BE49-F238E27FC236}">
                  <a16:creationId xmlns:a16="http://schemas.microsoft.com/office/drawing/2014/main" id="{533FF15E-5645-4D11-B3E7-C26276009B20}"/>
                </a:ext>
              </a:extLst>
            </p:cNvPr>
            <p:cNvSpPr/>
            <p:nvPr/>
          </p:nvSpPr>
          <p:spPr>
            <a:xfrm>
              <a:off x="4081150" y="3934250"/>
              <a:ext cx="108075" cy="61625"/>
            </a:xfrm>
            <a:custGeom>
              <a:avLst/>
              <a:gdLst/>
              <a:ahLst/>
              <a:cxnLst/>
              <a:rect l="l" t="t" r="r" b="b"/>
              <a:pathLst>
                <a:path w="4323" h="2465" fill="none" extrusionOk="0">
                  <a:moveTo>
                    <a:pt x="4156" y="1072"/>
                  </a:moveTo>
                  <a:cubicBezTo>
                    <a:pt x="4323" y="1155"/>
                    <a:pt x="4323" y="1310"/>
                    <a:pt x="4156" y="1393"/>
                  </a:cubicBezTo>
                  <a:lnTo>
                    <a:pt x="2453" y="2382"/>
                  </a:lnTo>
                  <a:cubicBezTo>
                    <a:pt x="2299" y="2465"/>
                    <a:pt x="2037" y="2465"/>
                    <a:pt x="1882" y="2382"/>
                  </a:cubicBezTo>
                  <a:lnTo>
                    <a:pt x="167" y="1393"/>
                  </a:lnTo>
                  <a:cubicBezTo>
                    <a:pt x="1" y="1310"/>
                    <a:pt x="1" y="1155"/>
                    <a:pt x="167" y="1072"/>
                  </a:cubicBezTo>
                  <a:lnTo>
                    <a:pt x="1858" y="84"/>
                  </a:lnTo>
                  <a:cubicBezTo>
                    <a:pt x="2025" y="0"/>
                    <a:pt x="2275" y="0"/>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4" name="Google Shape;2703;p34">
              <a:extLst>
                <a:ext uri="{FF2B5EF4-FFF2-40B4-BE49-F238E27FC236}">
                  <a16:creationId xmlns:a16="http://schemas.microsoft.com/office/drawing/2014/main" id="{6BC2B340-361E-DFD8-7BAB-A781F5EB6312}"/>
                </a:ext>
              </a:extLst>
            </p:cNvPr>
            <p:cNvSpPr/>
            <p:nvPr/>
          </p:nvSpPr>
          <p:spPr>
            <a:xfrm>
              <a:off x="4090375" y="3651775"/>
              <a:ext cx="106000" cy="38500"/>
            </a:xfrm>
            <a:custGeom>
              <a:avLst/>
              <a:gdLst/>
              <a:ahLst/>
              <a:cxnLst/>
              <a:rect l="l" t="t" r="r" b="b"/>
              <a:pathLst>
                <a:path w="4240" h="1540" extrusionOk="0">
                  <a:moveTo>
                    <a:pt x="1" y="0"/>
                  </a:moveTo>
                  <a:lnTo>
                    <a:pt x="1" y="322"/>
                  </a:lnTo>
                  <a:cubicBezTo>
                    <a:pt x="1" y="381"/>
                    <a:pt x="48" y="441"/>
                    <a:pt x="120" y="488"/>
                  </a:cubicBezTo>
                  <a:lnTo>
                    <a:pt x="1834" y="1477"/>
                  </a:lnTo>
                  <a:cubicBezTo>
                    <a:pt x="1918" y="1518"/>
                    <a:pt x="2022" y="1539"/>
                    <a:pt x="2126" y="1539"/>
                  </a:cubicBezTo>
                  <a:cubicBezTo>
                    <a:pt x="2230" y="1539"/>
                    <a:pt x="2334" y="1518"/>
                    <a:pt x="2418" y="1477"/>
                  </a:cubicBezTo>
                  <a:lnTo>
                    <a:pt x="4120" y="488"/>
                  </a:lnTo>
                  <a:cubicBezTo>
                    <a:pt x="4192" y="441"/>
                    <a:pt x="4239" y="381"/>
                    <a:pt x="4239" y="322"/>
                  </a:cubicBezTo>
                  <a:lnTo>
                    <a:pt x="4239" y="0"/>
                  </a:lnTo>
                  <a:cubicBezTo>
                    <a:pt x="4239" y="60"/>
                    <a:pt x="4192" y="119"/>
                    <a:pt x="4120" y="167"/>
                  </a:cubicBezTo>
                  <a:lnTo>
                    <a:pt x="2418" y="1143"/>
                  </a:lnTo>
                  <a:cubicBezTo>
                    <a:pt x="2334" y="1191"/>
                    <a:pt x="2230" y="1215"/>
                    <a:pt x="2126" y="1215"/>
                  </a:cubicBezTo>
                  <a:cubicBezTo>
                    <a:pt x="2022" y="1215"/>
                    <a:pt x="1918" y="1191"/>
                    <a:pt x="1834" y="1143"/>
                  </a:cubicBezTo>
                  <a:lnTo>
                    <a:pt x="120" y="167"/>
                  </a:lnTo>
                  <a:cubicBezTo>
                    <a:pt x="48"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5" name="Google Shape;2704;p34">
              <a:extLst>
                <a:ext uri="{FF2B5EF4-FFF2-40B4-BE49-F238E27FC236}">
                  <a16:creationId xmlns:a16="http://schemas.microsoft.com/office/drawing/2014/main" id="{E65E8B0D-5EEF-6126-E7DC-4116FE2293CD}"/>
                </a:ext>
              </a:extLst>
            </p:cNvPr>
            <p:cNvSpPr/>
            <p:nvPr/>
          </p:nvSpPr>
          <p:spPr>
            <a:xfrm>
              <a:off x="4090375" y="3651775"/>
              <a:ext cx="106000" cy="39000"/>
            </a:xfrm>
            <a:custGeom>
              <a:avLst/>
              <a:gdLst/>
              <a:ahLst/>
              <a:cxnLst/>
              <a:rect l="l" t="t" r="r" b="b"/>
              <a:pathLst>
                <a:path w="4240" h="1560" fill="none" extrusionOk="0">
                  <a:moveTo>
                    <a:pt x="4120" y="488"/>
                  </a:moveTo>
                  <a:lnTo>
                    <a:pt x="2418" y="1477"/>
                  </a:lnTo>
                  <a:cubicBezTo>
                    <a:pt x="2251" y="1560"/>
                    <a:pt x="2001" y="1560"/>
                    <a:pt x="1834" y="1477"/>
                  </a:cubicBezTo>
                  <a:lnTo>
                    <a:pt x="120" y="488"/>
                  </a:lnTo>
                  <a:cubicBezTo>
                    <a:pt x="48" y="441"/>
                    <a:pt x="1" y="381"/>
                    <a:pt x="1" y="322"/>
                  </a:cubicBezTo>
                  <a:lnTo>
                    <a:pt x="1" y="0"/>
                  </a:lnTo>
                  <a:cubicBezTo>
                    <a:pt x="1" y="60"/>
                    <a:pt x="48" y="119"/>
                    <a:pt x="120" y="167"/>
                  </a:cubicBezTo>
                  <a:lnTo>
                    <a:pt x="1834" y="1143"/>
                  </a:lnTo>
                  <a:cubicBezTo>
                    <a:pt x="2001" y="1239"/>
                    <a:pt x="2251" y="1239"/>
                    <a:pt x="2418" y="1143"/>
                  </a:cubicBezTo>
                  <a:lnTo>
                    <a:pt x="4120" y="167"/>
                  </a:lnTo>
                  <a:cubicBezTo>
                    <a:pt x="4192" y="119"/>
                    <a:pt x="4239" y="60"/>
                    <a:pt x="4239" y="0"/>
                  </a:cubicBezTo>
                  <a:lnTo>
                    <a:pt x="4239" y="322"/>
                  </a:lnTo>
                  <a:cubicBezTo>
                    <a:pt x="4239" y="381"/>
                    <a:pt x="4192" y="441"/>
                    <a:pt x="4120" y="48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6" name="Google Shape;2705;p34">
              <a:extLst>
                <a:ext uri="{FF2B5EF4-FFF2-40B4-BE49-F238E27FC236}">
                  <a16:creationId xmlns:a16="http://schemas.microsoft.com/office/drawing/2014/main" id="{2E9156E7-9832-B30D-7742-6A2391DBA83A}"/>
                </a:ext>
              </a:extLst>
            </p:cNvPr>
            <p:cNvSpPr/>
            <p:nvPr/>
          </p:nvSpPr>
          <p:spPr>
            <a:xfrm>
              <a:off x="4193975" y="3793750"/>
              <a:ext cx="105675" cy="38725"/>
            </a:xfrm>
            <a:custGeom>
              <a:avLst/>
              <a:gdLst/>
              <a:ahLst/>
              <a:cxnLst/>
              <a:rect l="l" t="t" r="r" b="b"/>
              <a:pathLst>
                <a:path w="4227" h="1549" extrusionOk="0">
                  <a:moveTo>
                    <a:pt x="0" y="1"/>
                  </a:moveTo>
                  <a:lnTo>
                    <a:pt x="0" y="334"/>
                  </a:lnTo>
                  <a:cubicBezTo>
                    <a:pt x="0" y="393"/>
                    <a:pt x="48" y="453"/>
                    <a:pt x="119" y="501"/>
                  </a:cubicBezTo>
                  <a:lnTo>
                    <a:pt x="1834" y="1477"/>
                  </a:lnTo>
                  <a:cubicBezTo>
                    <a:pt x="1905" y="1525"/>
                    <a:pt x="2009" y="1548"/>
                    <a:pt x="2116" y="1548"/>
                  </a:cubicBezTo>
                  <a:cubicBezTo>
                    <a:pt x="2224" y="1548"/>
                    <a:pt x="2334" y="1525"/>
                    <a:pt x="2417" y="1477"/>
                  </a:cubicBezTo>
                  <a:lnTo>
                    <a:pt x="4108" y="501"/>
                  </a:lnTo>
                  <a:cubicBezTo>
                    <a:pt x="4179" y="453"/>
                    <a:pt x="4227" y="393"/>
                    <a:pt x="4227" y="334"/>
                  </a:cubicBezTo>
                  <a:lnTo>
                    <a:pt x="4227" y="1"/>
                  </a:lnTo>
                  <a:cubicBezTo>
                    <a:pt x="4227" y="60"/>
                    <a:pt x="4179" y="120"/>
                    <a:pt x="4108" y="167"/>
                  </a:cubicBezTo>
                  <a:lnTo>
                    <a:pt x="2417" y="1155"/>
                  </a:lnTo>
                  <a:cubicBezTo>
                    <a:pt x="2334" y="1197"/>
                    <a:pt x="2227" y="1218"/>
                    <a:pt x="2121" y="1218"/>
                  </a:cubicBezTo>
                  <a:cubicBezTo>
                    <a:pt x="2015" y="1218"/>
                    <a:pt x="1911" y="1197"/>
                    <a:pt x="1834" y="1155"/>
                  </a:cubicBezTo>
                  <a:lnTo>
                    <a:pt x="119" y="167"/>
                  </a:lnTo>
                  <a:cubicBezTo>
                    <a:pt x="48"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7" name="Google Shape;2706;p34">
              <a:extLst>
                <a:ext uri="{FF2B5EF4-FFF2-40B4-BE49-F238E27FC236}">
                  <a16:creationId xmlns:a16="http://schemas.microsoft.com/office/drawing/2014/main" id="{9C1F98E8-2F77-58A3-28A6-C2E157AD092E}"/>
                </a:ext>
              </a:extLst>
            </p:cNvPr>
            <p:cNvSpPr/>
            <p:nvPr/>
          </p:nvSpPr>
          <p:spPr>
            <a:xfrm>
              <a:off x="4193975" y="3793750"/>
              <a:ext cx="105675" cy="39325"/>
            </a:xfrm>
            <a:custGeom>
              <a:avLst/>
              <a:gdLst/>
              <a:ahLst/>
              <a:cxnLst/>
              <a:rect l="l" t="t" r="r" b="b"/>
              <a:pathLst>
                <a:path w="4227" h="1573" fill="none" extrusionOk="0">
                  <a:moveTo>
                    <a:pt x="1834" y="1477"/>
                  </a:moveTo>
                  <a:lnTo>
                    <a:pt x="119" y="501"/>
                  </a:lnTo>
                  <a:cubicBezTo>
                    <a:pt x="48" y="453"/>
                    <a:pt x="0" y="393"/>
                    <a:pt x="0" y="334"/>
                  </a:cubicBezTo>
                  <a:lnTo>
                    <a:pt x="0" y="1"/>
                  </a:lnTo>
                  <a:cubicBezTo>
                    <a:pt x="0" y="60"/>
                    <a:pt x="48" y="120"/>
                    <a:pt x="119" y="167"/>
                  </a:cubicBezTo>
                  <a:lnTo>
                    <a:pt x="1834" y="1155"/>
                  </a:lnTo>
                  <a:cubicBezTo>
                    <a:pt x="1988" y="1239"/>
                    <a:pt x="2250" y="1239"/>
                    <a:pt x="2417" y="1155"/>
                  </a:cubicBezTo>
                  <a:lnTo>
                    <a:pt x="4108" y="167"/>
                  </a:lnTo>
                  <a:cubicBezTo>
                    <a:pt x="4179" y="120"/>
                    <a:pt x="4227" y="60"/>
                    <a:pt x="4227" y="1"/>
                  </a:cubicBezTo>
                  <a:lnTo>
                    <a:pt x="4227" y="334"/>
                  </a:lnTo>
                  <a:cubicBezTo>
                    <a:pt x="4227" y="393"/>
                    <a:pt x="4179" y="453"/>
                    <a:pt x="4108" y="501"/>
                  </a:cubicBezTo>
                  <a:lnTo>
                    <a:pt x="2417" y="1477"/>
                  </a:lnTo>
                  <a:cubicBezTo>
                    <a:pt x="2250" y="1572"/>
                    <a:pt x="1977" y="1572"/>
                    <a:pt x="1834" y="147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8" name="Google Shape;2707;p34">
              <a:extLst>
                <a:ext uri="{FF2B5EF4-FFF2-40B4-BE49-F238E27FC236}">
                  <a16:creationId xmlns:a16="http://schemas.microsoft.com/office/drawing/2014/main" id="{BECE6954-0792-C18B-5E3A-2E214AF6D75A}"/>
                </a:ext>
              </a:extLst>
            </p:cNvPr>
            <p:cNvSpPr/>
            <p:nvPr/>
          </p:nvSpPr>
          <p:spPr>
            <a:xfrm>
              <a:off x="4088600" y="3893175"/>
              <a:ext cx="227725" cy="107775"/>
            </a:xfrm>
            <a:custGeom>
              <a:avLst/>
              <a:gdLst/>
              <a:ahLst/>
              <a:cxnLst/>
              <a:rect l="l" t="t" r="r" b="b"/>
              <a:pathLst>
                <a:path w="9109" h="4311" extrusionOk="0">
                  <a:moveTo>
                    <a:pt x="0" y="0"/>
                  </a:moveTo>
                  <a:lnTo>
                    <a:pt x="0" y="334"/>
                  </a:lnTo>
                  <a:cubicBezTo>
                    <a:pt x="0" y="393"/>
                    <a:pt x="48" y="453"/>
                    <a:pt x="119" y="488"/>
                  </a:cubicBezTo>
                  <a:lnTo>
                    <a:pt x="1441" y="1250"/>
                  </a:lnTo>
                  <a:lnTo>
                    <a:pt x="4048" y="2751"/>
                  </a:lnTo>
                  <a:lnTo>
                    <a:pt x="6620" y="4239"/>
                  </a:lnTo>
                  <a:cubicBezTo>
                    <a:pt x="6703" y="4286"/>
                    <a:pt x="6811" y="4310"/>
                    <a:pt x="6916" y="4310"/>
                  </a:cubicBezTo>
                  <a:cubicBezTo>
                    <a:pt x="7022" y="4310"/>
                    <a:pt x="7126" y="4286"/>
                    <a:pt x="7204" y="4239"/>
                  </a:cubicBezTo>
                  <a:lnTo>
                    <a:pt x="8989" y="3203"/>
                  </a:lnTo>
                  <a:cubicBezTo>
                    <a:pt x="9073" y="3155"/>
                    <a:pt x="9109" y="3096"/>
                    <a:pt x="9109" y="3036"/>
                  </a:cubicBezTo>
                  <a:lnTo>
                    <a:pt x="9109" y="2715"/>
                  </a:lnTo>
                  <a:cubicBezTo>
                    <a:pt x="9109" y="2774"/>
                    <a:pt x="9073" y="2834"/>
                    <a:pt x="8989" y="2870"/>
                  </a:cubicBezTo>
                  <a:lnTo>
                    <a:pt x="7204" y="3917"/>
                  </a:lnTo>
                  <a:cubicBezTo>
                    <a:pt x="7120" y="3959"/>
                    <a:pt x="7016" y="3980"/>
                    <a:pt x="6912" y="3980"/>
                  </a:cubicBezTo>
                  <a:cubicBezTo>
                    <a:pt x="6808" y="3980"/>
                    <a:pt x="6703" y="3959"/>
                    <a:pt x="6620" y="3917"/>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9" name="Google Shape;2708;p34">
              <a:extLst>
                <a:ext uri="{FF2B5EF4-FFF2-40B4-BE49-F238E27FC236}">
                  <a16:creationId xmlns:a16="http://schemas.microsoft.com/office/drawing/2014/main" id="{1D5C0A00-0C7C-F749-42FD-BAA8D2BA2DCD}"/>
                </a:ext>
              </a:extLst>
            </p:cNvPr>
            <p:cNvSpPr/>
            <p:nvPr/>
          </p:nvSpPr>
          <p:spPr>
            <a:xfrm>
              <a:off x="4088600" y="3893175"/>
              <a:ext cx="227725" cy="108375"/>
            </a:xfrm>
            <a:custGeom>
              <a:avLst/>
              <a:gdLst/>
              <a:ahLst/>
              <a:cxnLst/>
              <a:rect l="l" t="t" r="r" b="b"/>
              <a:pathLst>
                <a:path w="9109" h="4335" fill="none" extrusionOk="0">
                  <a:moveTo>
                    <a:pt x="9109" y="2715"/>
                  </a:moveTo>
                  <a:lnTo>
                    <a:pt x="9109" y="3036"/>
                  </a:lnTo>
                  <a:cubicBezTo>
                    <a:pt x="9109" y="3096"/>
                    <a:pt x="9073" y="3155"/>
                    <a:pt x="8989" y="3203"/>
                  </a:cubicBezTo>
                  <a:lnTo>
                    <a:pt x="7204" y="4239"/>
                  </a:lnTo>
                  <a:cubicBezTo>
                    <a:pt x="7049" y="4334"/>
                    <a:pt x="6787" y="4334"/>
                    <a:pt x="6620" y="4239"/>
                  </a:cubicBezTo>
                  <a:lnTo>
                    <a:pt x="4048" y="2751"/>
                  </a:lnTo>
                  <a:lnTo>
                    <a:pt x="1441" y="1250"/>
                  </a:lnTo>
                  <a:lnTo>
                    <a:pt x="119" y="488"/>
                  </a:lnTo>
                  <a:cubicBezTo>
                    <a:pt x="48" y="453"/>
                    <a:pt x="0" y="393"/>
                    <a:pt x="0" y="334"/>
                  </a:cubicBezTo>
                  <a:lnTo>
                    <a:pt x="0" y="0"/>
                  </a:lnTo>
                  <a:cubicBezTo>
                    <a:pt x="0" y="60"/>
                    <a:pt x="48" y="119"/>
                    <a:pt x="119" y="167"/>
                  </a:cubicBezTo>
                  <a:lnTo>
                    <a:pt x="6620" y="3917"/>
                  </a:lnTo>
                  <a:cubicBezTo>
                    <a:pt x="6787" y="4001"/>
                    <a:pt x="7037" y="4001"/>
                    <a:pt x="7204" y="3917"/>
                  </a:cubicBezTo>
                  <a:lnTo>
                    <a:pt x="8989" y="2870"/>
                  </a:lnTo>
                  <a:cubicBezTo>
                    <a:pt x="9073" y="2834"/>
                    <a:pt x="9109" y="2774"/>
                    <a:pt x="9109" y="271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0" name="Google Shape;2709;p34">
              <a:extLst>
                <a:ext uri="{FF2B5EF4-FFF2-40B4-BE49-F238E27FC236}">
                  <a16:creationId xmlns:a16="http://schemas.microsoft.com/office/drawing/2014/main" id="{9D6FDD7C-1148-7E9E-3C78-5D27F128D37F}"/>
                </a:ext>
              </a:extLst>
            </p:cNvPr>
            <p:cNvSpPr/>
            <p:nvPr/>
          </p:nvSpPr>
          <p:spPr>
            <a:xfrm>
              <a:off x="4128475" y="3838100"/>
              <a:ext cx="105700" cy="38500"/>
            </a:xfrm>
            <a:custGeom>
              <a:avLst/>
              <a:gdLst/>
              <a:ahLst/>
              <a:cxnLst/>
              <a:rect l="l" t="t" r="r" b="b"/>
              <a:pathLst>
                <a:path w="4228" h="1540" extrusionOk="0">
                  <a:moveTo>
                    <a:pt x="1" y="1"/>
                  </a:moveTo>
                  <a:lnTo>
                    <a:pt x="1" y="334"/>
                  </a:lnTo>
                  <a:cubicBezTo>
                    <a:pt x="1" y="393"/>
                    <a:pt x="48" y="453"/>
                    <a:pt x="120" y="489"/>
                  </a:cubicBezTo>
                  <a:lnTo>
                    <a:pt x="1834" y="1477"/>
                  </a:lnTo>
                  <a:cubicBezTo>
                    <a:pt x="1918" y="1519"/>
                    <a:pt x="2022" y="1539"/>
                    <a:pt x="2126" y="1539"/>
                  </a:cubicBezTo>
                  <a:cubicBezTo>
                    <a:pt x="2230" y="1539"/>
                    <a:pt x="2334" y="1519"/>
                    <a:pt x="2418" y="1477"/>
                  </a:cubicBezTo>
                  <a:lnTo>
                    <a:pt x="4108" y="489"/>
                  </a:lnTo>
                  <a:cubicBezTo>
                    <a:pt x="4180" y="453"/>
                    <a:pt x="4227" y="393"/>
                    <a:pt x="4227" y="334"/>
                  </a:cubicBezTo>
                  <a:lnTo>
                    <a:pt x="4227" y="1"/>
                  </a:lnTo>
                  <a:cubicBezTo>
                    <a:pt x="4227" y="60"/>
                    <a:pt x="4180" y="120"/>
                    <a:pt x="4108" y="167"/>
                  </a:cubicBezTo>
                  <a:lnTo>
                    <a:pt x="2418" y="1144"/>
                  </a:lnTo>
                  <a:cubicBezTo>
                    <a:pt x="2334" y="1191"/>
                    <a:pt x="2227" y="1215"/>
                    <a:pt x="2121" y="1215"/>
                  </a:cubicBezTo>
                  <a:cubicBezTo>
                    <a:pt x="2016" y="1215"/>
                    <a:pt x="1912" y="1191"/>
                    <a:pt x="1834" y="1144"/>
                  </a:cubicBezTo>
                  <a:lnTo>
                    <a:pt x="120" y="167"/>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1" name="Google Shape;2710;p34">
              <a:extLst>
                <a:ext uri="{FF2B5EF4-FFF2-40B4-BE49-F238E27FC236}">
                  <a16:creationId xmlns:a16="http://schemas.microsoft.com/office/drawing/2014/main" id="{33E97E09-8322-0537-38D6-958BB7D14AFC}"/>
                </a:ext>
              </a:extLst>
            </p:cNvPr>
            <p:cNvSpPr/>
            <p:nvPr/>
          </p:nvSpPr>
          <p:spPr>
            <a:xfrm>
              <a:off x="4128475" y="3838100"/>
              <a:ext cx="105700" cy="39025"/>
            </a:xfrm>
            <a:custGeom>
              <a:avLst/>
              <a:gdLst/>
              <a:ahLst/>
              <a:cxnLst/>
              <a:rect l="l" t="t" r="r" b="b"/>
              <a:pathLst>
                <a:path w="4228" h="1561" fill="none" extrusionOk="0">
                  <a:moveTo>
                    <a:pt x="1" y="334"/>
                  </a:moveTo>
                  <a:lnTo>
                    <a:pt x="1" y="1"/>
                  </a:lnTo>
                  <a:cubicBezTo>
                    <a:pt x="1" y="60"/>
                    <a:pt x="48" y="120"/>
                    <a:pt x="120" y="167"/>
                  </a:cubicBezTo>
                  <a:lnTo>
                    <a:pt x="1834" y="1144"/>
                  </a:lnTo>
                  <a:cubicBezTo>
                    <a:pt x="1989" y="1239"/>
                    <a:pt x="2251" y="1239"/>
                    <a:pt x="2418" y="1144"/>
                  </a:cubicBezTo>
                  <a:lnTo>
                    <a:pt x="4108" y="167"/>
                  </a:lnTo>
                  <a:cubicBezTo>
                    <a:pt x="4180" y="120"/>
                    <a:pt x="4227" y="60"/>
                    <a:pt x="4227" y="1"/>
                  </a:cubicBezTo>
                  <a:lnTo>
                    <a:pt x="4227" y="334"/>
                  </a:lnTo>
                  <a:cubicBezTo>
                    <a:pt x="4227" y="393"/>
                    <a:pt x="4180" y="453"/>
                    <a:pt x="4108" y="489"/>
                  </a:cubicBezTo>
                  <a:lnTo>
                    <a:pt x="2418" y="1477"/>
                  </a:lnTo>
                  <a:cubicBezTo>
                    <a:pt x="2251" y="1560"/>
                    <a:pt x="2001" y="1560"/>
                    <a:pt x="1834" y="1477"/>
                  </a:cubicBezTo>
                  <a:lnTo>
                    <a:pt x="120" y="489"/>
                  </a:lnTo>
                  <a:cubicBezTo>
                    <a:pt x="48" y="453"/>
                    <a:pt x="1" y="393"/>
                    <a:pt x="1"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2" name="Google Shape;2711;p34">
              <a:extLst>
                <a:ext uri="{FF2B5EF4-FFF2-40B4-BE49-F238E27FC236}">
                  <a16:creationId xmlns:a16="http://schemas.microsoft.com/office/drawing/2014/main" id="{E8897737-3F3C-B9A2-7283-DEB27971F0F0}"/>
                </a:ext>
              </a:extLst>
            </p:cNvPr>
            <p:cNvSpPr/>
            <p:nvPr/>
          </p:nvSpPr>
          <p:spPr>
            <a:xfrm>
              <a:off x="4126700" y="3754750"/>
              <a:ext cx="105675" cy="38500"/>
            </a:xfrm>
            <a:custGeom>
              <a:avLst/>
              <a:gdLst/>
              <a:ahLst/>
              <a:cxnLst/>
              <a:rect l="l" t="t" r="r" b="b"/>
              <a:pathLst>
                <a:path w="4227" h="1540" extrusionOk="0">
                  <a:moveTo>
                    <a:pt x="0" y="1"/>
                  </a:moveTo>
                  <a:lnTo>
                    <a:pt x="0" y="334"/>
                  </a:lnTo>
                  <a:cubicBezTo>
                    <a:pt x="0" y="394"/>
                    <a:pt x="48" y="453"/>
                    <a:pt x="119" y="489"/>
                  </a:cubicBezTo>
                  <a:lnTo>
                    <a:pt x="1834" y="1477"/>
                  </a:lnTo>
                  <a:cubicBezTo>
                    <a:pt x="1911" y="1519"/>
                    <a:pt x="2015" y="1540"/>
                    <a:pt x="2120" y="1540"/>
                  </a:cubicBezTo>
                  <a:cubicBezTo>
                    <a:pt x="2224" y="1540"/>
                    <a:pt x="2328" y="1519"/>
                    <a:pt x="2405" y="1477"/>
                  </a:cubicBezTo>
                  <a:lnTo>
                    <a:pt x="4108" y="489"/>
                  </a:lnTo>
                  <a:cubicBezTo>
                    <a:pt x="4179" y="453"/>
                    <a:pt x="4227" y="394"/>
                    <a:pt x="4227" y="334"/>
                  </a:cubicBezTo>
                  <a:lnTo>
                    <a:pt x="4227" y="1"/>
                  </a:lnTo>
                  <a:cubicBezTo>
                    <a:pt x="4227" y="60"/>
                    <a:pt x="4179" y="120"/>
                    <a:pt x="4108" y="168"/>
                  </a:cubicBezTo>
                  <a:lnTo>
                    <a:pt x="2405" y="1144"/>
                  </a:lnTo>
                  <a:cubicBezTo>
                    <a:pt x="2328" y="1191"/>
                    <a:pt x="2224" y="1215"/>
                    <a:pt x="2120" y="1215"/>
                  </a:cubicBezTo>
                  <a:cubicBezTo>
                    <a:pt x="2015" y="1215"/>
                    <a:pt x="1911" y="1191"/>
                    <a:pt x="1834" y="1144"/>
                  </a:cubicBezTo>
                  <a:lnTo>
                    <a:pt x="119" y="168"/>
                  </a:lnTo>
                  <a:cubicBezTo>
                    <a:pt x="24" y="120"/>
                    <a:pt x="0" y="48"/>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3" name="Google Shape;2712;p34">
              <a:extLst>
                <a:ext uri="{FF2B5EF4-FFF2-40B4-BE49-F238E27FC236}">
                  <a16:creationId xmlns:a16="http://schemas.microsoft.com/office/drawing/2014/main" id="{B9590957-65E8-7BFB-FD32-324F9F85A60A}"/>
                </a:ext>
              </a:extLst>
            </p:cNvPr>
            <p:cNvSpPr/>
            <p:nvPr/>
          </p:nvSpPr>
          <p:spPr>
            <a:xfrm>
              <a:off x="4126700" y="3754750"/>
              <a:ext cx="105675" cy="39025"/>
            </a:xfrm>
            <a:custGeom>
              <a:avLst/>
              <a:gdLst/>
              <a:ahLst/>
              <a:cxnLst/>
              <a:rect l="l" t="t" r="r" b="b"/>
              <a:pathLst>
                <a:path w="4227" h="1561" fill="none" extrusionOk="0">
                  <a:moveTo>
                    <a:pt x="119" y="168"/>
                  </a:moveTo>
                  <a:lnTo>
                    <a:pt x="1834" y="1144"/>
                  </a:lnTo>
                  <a:cubicBezTo>
                    <a:pt x="1989" y="1239"/>
                    <a:pt x="2251" y="1239"/>
                    <a:pt x="2405" y="1144"/>
                  </a:cubicBezTo>
                  <a:lnTo>
                    <a:pt x="4108" y="168"/>
                  </a:lnTo>
                  <a:cubicBezTo>
                    <a:pt x="4179" y="120"/>
                    <a:pt x="4227" y="60"/>
                    <a:pt x="4227" y="1"/>
                  </a:cubicBezTo>
                  <a:lnTo>
                    <a:pt x="4227" y="334"/>
                  </a:lnTo>
                  <a:cubicBezTo>
                    <a:pt x="4227" y="394"/>
                    <a:pt x="4179" y="453"/>
                    <a:pt x="4108" y="489"/>
                  </a:cubicBezTo>
                  <a:lnTo>
                    <a:pt x="2405" y="1477"/>
                  </a:lnTo>
                  <a:cubicBezTo>
                    <a:pt x="2251" y="1561"/>
                    <a:pt x="1989" y="1561"/>
                    <a:pt x="1834" y="1477"/>
                  </a:cubicBezTo>
                  <a:lnTo>
                    <a:pt x="119" y="489"/>
                  </a:lnTo>
                  <a:cubicBezTo>
                    <a:pt x="48" y="453"/>
                    <a:pt x="0" y="394"/>
                    <a:pt x="0" y="334"/>
                  </a:cubicBezTo>
                  <a:lnTo>
                    <a:pt x="0" y="1"/>
                  </a:lnTo>
                  <a:cubicBezTo>
                    <a:pt x="0" y="48"/>
                    <a:pt x="24" y="120"/>
                    <a:pt x="119" y="16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4" name="Google Shape;2713;p34">
              <a:extLst>
                <a:ext uri="{FF2B5EF4-FFF2-40B4-BE49-F238E27FC236}">
                  <a16:creationId xmlns:a16="http://schemas.microsoft.com/office/drawing/2014/main" id="{61DA5BDB-E038-480A-72B6-40497F36DC37}"/>
                </a:ext>
              </a:extLst>
            </p:cNvPr>
            <p:cNvSpPr/>
            <p:nvPr/>
          </p:nvSpPr>
          <p:spPr>
            <a:xfrm>
              <a:off x="4153775" y="3598775"/>
              <a:ext cx="88125" cy="38725"/>
            </a:xfrm>
            <a:custGeom>
              <a:avLst/>
              <a:gdLst/>
              <a:ahLst/>
              <a:cxnLst/>
              <a:rect l="l" t="t" r="r" b="b"/>
              <a:pathLst>
                <a:path w="3525" h="1549" extrusionOk="0">
                  <a:moveTo>
                    <a:pt x="1" y="1"/>
                  </a:moveTo>
                  <a:lnTo>
                    <a:pt x="1" y="334"/>
                  </a:lnTo>
                  <a:cubicBezTo>
                    <a:pt x="1" y="394"/>
                    <a:pt x="48" y="453"/>
                    <a:pt x="120" y="501"/>
                  </a:cubicBezTo>
                  <a:lnTo>
                    <a:pt x="1834" y="1477"/>
                  </a:lnTo>
                  <a:cubicBezTo>
                    <a:pt x="1918" y="1525"/>
                    <a:pt x="2022" y="1549"/>
                    <a:pt x="2126" y="1549"/>
                  </a:cubicBezTo>
                  <a:cubicBezTo>
                    <a:pt x="2230" y="1549"/>
                    <a:pt x="2334" y="1525"/>
                    <a:pt x="2418" y="1477"/>
                  </a:cubicBezTo>
                  <a:lnTo>
                    <a:pt x="3406" y="894"/>
                  </a:lnTo>
                  <a:cubicBezTo>
                    <a:pt x="3489" y="858"/>
                    <a:pt x="3525" y="799"/>
                    <a:pt x="3525" y="739"/>
                  </a:cubicBezTo>
                  <a:lnTo>
                    <a:pt x="3525" y="406"/>
                  </a:lnTo>
                  <a:cubicBezTo>
                    <a:pt x="3525" y="465"/>
                    <a:pt x="3489" y="525"/>
                    <a:pt x="3406" y="572"/>
                  </a:cubicBezTo>
                  <a:lnTo>
                    <a:pt x="2418" y="1156"/>
                  </a:lnTo>
                  <a:cubicBezTo>
                    <a:pt x="2334" y="1198"/>
                    <a:pt x="2230" y="1218"/>
                    <a:pt x="2126" y="1218"/>
                  </a:cubicBezTo>
                  <a:cubicBezTo>
                    <a:pt x="2022" y="1218"/>
                    <a:pt x="1918" y="1198"/>
                    <a:pt x="1834" y="1156"/>
                  </a:cubicBezTo>
                  <a:lnTo>
                    <a:pt x="120" y="168"/>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5" name="Google Shape;2714;p34">
              <a:extLst>
                <a:ext uri="{FF2B5EF4-FFF2-40B4-BE49-F238E27FC236}">
                  <a16:creationId xmlns:a16="http://schemas.microsoft.com/office/drawing/2014/main" id="{C96AAFA3-66D3-9ADB-F74C-1FFE5149D43A}"/>
                </a:ext>
              </a:extLst>
            </p:cNvPr>
            <p:cNvSpPr/>
            <p:nvPr/>
          </p:nvSpPr>
          <p:spPr>
            <a:xfrm>
              <a:off x="4153775" y="3598775"/>
              <a:ext cx="88125" cy="39325"/>
            </a:xfrm>
            <a:custGeom>
              <a:avLst/>
              <a:gdLst/>
              <a:ahLst/>
              <a:cxnLst/>
              <a:rect l="l" t="t" r="r" b="b"/>
              <a:pathLst>
                <a:path w="3525" h="1573" fill="none" extrusionOk="0">
                  <a:moveTo>
                    <a:pt x="120" y="168"/>
                  </a:moveTo>
                  <a:lnTo>
                    <a:pt x="1834" y="1156"/>
                  </a:lnTo>
                  <a:cubicBezTo>
                    <a:pt x="2001" y="1239"/>
                    <a:pt x="2251" y="1239"/>
                    <a:pt x="2418" y="1156"/>
                  </a:cubicBezTo>
                  <a:lnTo>
                    <a:pt x="3406" y="572"/>
                  </a:lnTo>
                  <a:cubicBezTo>
                    <a:pt x="3489" y="525"/>
                    <a:pt x="3525" y="465"/>
                    <a:pt x="3525" y="406"/>
                  </a:cubicBezTo>
                  <a:lnTo>
                    <a:pt x="3525" y="739"/>
                  </a:lnTo>
                  <a:cubicBezTo>
                    <a:pt x="3525" y="799"/>
                    <a:pt x="3489" y="858"/>
                    <a:pt x="3406" y="894"/>
                  </a:cubicBezTo>
                  <a:lnTo>
                    <a:pt x="2418" y="1477"/>
                  </a:lnTo>
                  <a:cubicBezTo>
                    <a:pt x="2251" y="1573"/>
                    <a:pt x="2001" y="1573"/>
                    <a:pt x="1834" y="1477"/>
                  </a:cubicBezTo>
                  <a:lnTo>
                    <a:pt x="120" y="501"/>
                  </a:lnTo>
                  <a:cubicBezTo>
                    <a:pt x="48" y="453"/>
                    <a:pt x="1" y="394"/>
                    <a:pt x="1" y="334"/>
                  </a:cubicBezTo>
                  <a:lnTo>
                    <a:pt x="1" y="1"/>
                  </a:lnTo>
                  <a:cubicBezTo>
                    <a:pt x="1" y="60"/>
                    <a:pt x="48" y="120"/>
                    <a:pt x="120" y="16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6" name="Google Shape;2715;p34">
              <a:extLst>
                <a:ext uri="{FF2B5EF4-FFF2-40B4-BE49-F238E27FC236}">
                  <a16:creationId xmlns:a16="http://schemas.microsoft.com/office/drawing/2014/main" id="{3855E08E-8F44-201B-CF12-0D32EF7347C8}"/>
                </a:ext>
              </a:extLst>
            </p:cNvPr>
            <p:cNvSpPr/>
            <p:nvPr/>
          </p:nvSpPr>
          <p:spPr>
            <a:xfrm>
              <a:off x="4148725" y="4003300"/>
              <a:ext cx="105700" cy="38500"/>
            </a:xfrm>
            <a:custGeom>
              <a:avLst/>
              <a:gdLst/>
              <a:ahLst/>
              <a:cxnLst/>
              <a:rect l="l" t="t" r="r" b="b"/>
              <a:pathLst>
                <a:path w="4228" h="1540" extrusionOk="0">
                  <a:moveTo>
                    <a:pt x="0" y="1"/>
                  </a:moveTo>
                  <a:lnTo>
                    <a:pt x="0" y="334"/>
                  </a:lnTo>
                  <a:cubicBezTo>
                    <a:pt x="0" y="393"/>
                    <a:pt x="36" y="453"/>
                    <a:pt x="119" y="489"/>
                  </a:cubicBezTo>
                  <a:lnTo>
                    <a:pt x="1822" y="1477"/>
                  </a:lnTo>
                  <a:cubicBezTo>
                    <a:pt x="1905" y="1519"/>
                    <a:pt x="2010" y="1539"/>
                    <a:pt x="2114" y="1539"/>
                  </a:cubicBezTo>
                  <a:cubicBezTo>
                    <a:pt x="2218" y="1539"/>
                    <a:pt x="2322" y="1519"/>
                    <a:pt x="2405" y="1477"/>
                  </a:cubicBezTo>
                  <a:lnTo>
                    <a:pt x="4108" y="489"/>
                  </a:lnTo>
                  <a:cubicBezTo>
                    <a:pt x="4179" y="453"/>
                    <a:pt x="4227" y="393"/>
                    <a:pt x="4227" y="334"/>
                  </a:cubicBezTo>
                  <a:lnTo>
                    <a:pt x="4227" y="1"/>
                  </a:lnTo>
                  <a:cubicBezTo>
                    <a:pt x="4227" y="60"/>
                    <a:pt x="4179" y="120"/>
                    <a:pt x="4108" y="167"/>
                  </a:cubicBezTo>
                  <a:lnTo>
                    <a:pt x="2405" y="1144"/>
                  </a:lnTo>
                  <a:cubicBezTo>
                    <a:pt x="2322" y="1191"/>
                    <a:pt x="2218" y="1215"/>
                    <a:pt x="2114" y="1215"/>
                  </a:cubicBezTo>
                  <a:cubicBezTo>
                    <a:pt x="2010" y="1215"/>
                    <a:pt x="1905" y="1191"/>
                    <a:pt x="1822" y="1144"/>
                  </a:cubicBezTo>
                  <a:lnTo>
                    <a:pt x="119" y="167"/>
                  </a:lnTo>
                  <a:cubicBezTo>
                    <a:pt x="36"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7" name="Google Shape;2716;p34">
              <a:extLst>
                <a:ext uri="{FF2B5EF4-FFF2-40B4-BE49-F238E27FC236}">
                  <a16:creationId xmlns:a16="http://schemas.microsoft.com/office/drawing/2014/main" id="{7CAE783C-6408-D226-B5C5-52964C96242A}"/>
                </a:ext>
              </a:extLst>
            </p:cNvPr>
            <p:cNvSpPr/>
            <p:nvPr/>
          </p:nvSpPr>
          <p:spPr>
            <a:xfrm>
              <a:off x="4148725" y="4003300"/>
              <a:ext cx="105700" cy="39025"/>
            </a:xfrm>
            <a:custGeom>
              <a:avLst/>
              <a:gdLst/>
              <a:ahLst/>
              <a:cxnLst/>
              <a:rect l="l" t="t" r="r" b="b"/>
              <a:pathLst>
                <a:path w="4228" h="1561" fill="none" extrusionOk="0">
                  <a:moveTo>
                    <a:pt x="4227" y="1"/>
                  </a:moveTo>
                  <a:lnTo>
                    <a:pt x="4227" y="334"/>
                  </a:lnTo>
                  <a:cubicBezTo>
                    <a:pt x="4227" y="393"/>
                    <a:pt x="4179" y="453"/>
                    <a:pt x="4108" y="489"/>
                  </a:cubicBezTo>
                  <a:lnTo>
                    <a:pt x="2405" y="1477"/>
                  </a:lnTo>
                  <a:cubicBezTo>
                    <a:pt x="2239" y="1560"/>
                    <a:pt x="1989" y="1560"/>
                    <a:pt x="1822" y="1477"/>
                  </a:cubicBezTo>
                  <a:lnTo>
                    <a:pt x="119" y="489"/>
                  </a:lnTo>
                  <a:cubicBezTo>
                    <a:pt x="36" y="453"/>
                    <a:pt x="0" y="393"/>
                    <a:pt x="0" y="334"/>
                  </a:cubicBezTo>
                  <a:lnTo>
                    <a:pt x="0" y="1"/>
                  </a:lnTo>
                  <a:cubicBezTo>
                    <a:pt x="0" y="60"/>
                    <a:pt x="36" y="120"/>
                    <a:pt x="119" y="167"/>
                  </a:cubicBezTo>
                  <a:lnTo>
                    <a:pt x="1822" y="1144"/>
                  </a:lnTo>
                  <a:cubicBezTo>
                    <a:pt x="1989" y="1239"/>
                    <a:pt x="2239" y="1239"/>
                    <a:pt x="2405" y="1144"/>
                  </a:cubicBezTo>
                  <a:lnTo>
                    <a:pt x="4108" y="167"/>
                  </a:lnTo>
                  <a:cubicBezTo>
                    <a:pt x="4179" y="120"/>
                    <a:pt x="4227" y="60"/>
                    <a:pt x="4227" y="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8" name="Google Shape;2717;p34">
              <a:extLst>
                <a:ext uri="{FF2B5EF4-FFF2-40B4-BE49-F238E27FC236}">
                  <a16:creationId xmlns:a16="http://schemas.microsoft.com/office/drawing/2014/main" id="{613308AF-EEFD-759B-74D5-9BC48AC4CB10}"/>
                </a:ext>
              </a:extLst>
            </p:cNvPr>
            <p:cNvSpPr/>
            <p:nvPr/>
          </p:nvSpPr>
          <p:spPr>
            <a:xfrm>
              <a:off x="4156450" y="3690175"/>
              <a:ext cx="105700" cy="38425"/>
            </a:xfrm>
            <a:custGeom>
              <a:avLst/>
              <a:gdLst/>
              <a:ahLst/>
              <a:cxnLst/>
              <a:rect l="l" t="t" r="r" b="b"/>
              <a:pathLst>
                <a:path w="4228" h="1537" extrusionOk="0">
                  <a:moveTo>
                    <a:pt x="1" y="0"/>
                  </a:moveTo>
                  <a:lnTo>
                    <a:pt x="1" y="322"/>
                  </a:lnTo>
                  <a:cubicBezTo>
                    <a:pt x="1" y="381"/>
                    <a:pt x="37" y="441"/>
                    <a:pt x="120" y="488"/>
                  </a:cubicBezTo>
                  <a:lnTo>
                    <a:pt x="1823" y="1465"/>
                  </a:lnTo>
                  <a:cubicBezTo>
                    <a:pt x="1906" y="1512"/>
                    <a:pt x="2013" y="1536"/>
                    <a:pt x="2119" y="1536"/>
                  </a:cubicBezTo>
                  <a:cubicBezTo>
                    <a:pt x="2224" y="1536"/>
                    <a:pt x="2329" y="1512"/>
                    <a:pt x="2406" y="1465"/>
                  </a:cubicBezTo>
                  <a:lnTo>
                    <a:pt x="4109" y="488"/>
                  </a:lnTo>
                  <a:cubicBezTo>
                    <a:pt x="4180" y="441"/>
                    <a:pt x="4228" y="381"/>
                    <a:pt x="4228" y="322"/>
                  </a:cubicBezTo>
                  <a:lnTo>
                    <a:pt x="4228" y="0"/>
                  </a:lnTo>
                  <a:cubicBezTo>
                    <a:pt x="4228" y="48"/>
                    <a:pt x="4180" y="119"/>
                    <a:pt x="4109" y="155"/>
                  </a:cubicBezTo>
                  <a:lnTo>
                    <a:pt x="2406" y="1143"/>
                  </a:lnTo>
                  <a:cubicBezTo>
                    <a:pt x="2335" y="1185"/>
                    <a:pt x="2230" y="1206"/>
                    <a:pt x="2123" y="1206"/>
                  </a:cubicBezTo>
                  <a:cubicBezTo>
                    <a:pt x="2016" y="1206"/>
                    <a:pt x="1906" y="1185"/>
                    <a:pt x="1823" y="1143"/>
                  </a:cubicBezTo>
                  <a:lnTo>
                    <a:pt x="120" y="155"/>
                  </a:lnTo>
                  <a:cubicBezTo>
                    <a:pt x="37" y="107"/>
                    <a:pt x="1" y="48"/>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9" name="Google Shape;2718;p34">
              <a:extLst>
                <a:ext uri="{FF2B5EF4-FFF2-40B4-BE49-F238E27FC236}">
                  <a16:creationId xmlns:a16="http://schemas.microsoft.com/office/drawing/2014/main" id="{869BF3DD-3EED-8A04-7A2F-1B0F183DCA30}"/>
                </a:ext>
              </a:extLst>
            </p:cNvPr>
            <p:cNvSpPr/>
            <p:nvPr/>
          </p:nvSpPr>
          <p:spPr>
            <a:xfrm>
              <a:off x="4156450" y="3690175"/>
              <a:ext cx="105700" cy="39000"/>
            </a:xfrm>
            <a:custGeom>
              <a:avLst/>
              <a:gdLst/>
              <a:ahLst/>
              <a:cxnLst/>
              <a:rect l="l" t="t" r="r" b="b"/>
              <a:pathLst>
                <a:path w="4228" h="1560" fill="none" extrusionOk="0">
                  <a:moveTo>
                    <a:pt x="2406" y="1143"/>
                  </a:moveTo>
                  <a:lnTo>
                    <a:pt x="4109" y="155"/>
                  </a:lnTo>
                  <a:cubicBezTo>
                    <a:pt x="4180" y="119"/>
                    <a:pt x="4228" y="48"/>
                    <a:pt x="4228" y="0"/>
                  </a:cubicBezTo>
                  <a:lnTo>
                    <a:pt x="4228" y="322"/>
                  </a:lnTo>
                  <a:cubicBezTo>
                    <a:pt x="4228" y="381"/>
                    <a:pt x="4180" y="441"/>
                    <a:pt x="4109" y="488"/>
                  </a:cubicBezTo>
                  <a:lnTo>
                    <a:pt x="2406" y="1465"/>
                  </a:lnTo>
                  <a:cubicBezTo>
                    <a:pt x="2251" y="1560"/>
                    <a:pt x="1989" y="1560"/>
                    <a:pt x="1823" y="1465"/>
                  </a:cubicBezTo>
                  <a:lnTo>
                    <a:pt x="120" y="488"/>
                  </a:lnTo>
                  <a:cubicBezTo>
                    <a:pt x="37" y="441"/>
                    <a:pt x="1" y="381"/>
                    <a:pt x="1" y="322"/>
                  </a:cubicBezTo>
                  <a:lnTo>
                    <a:pt x="1" y="0"/>
                  </a:lnTo>
                  <a:cubicBezTo>
                    <a:pt x="1" y="48"/>
                    <a:pt x="37" y="107"/>
                    <a:pt x="120" y="155"/>
                  </a:cubicBezTo>
                  <a:lnTo>
                    <a:pt x="1823" y="1143"/>
                  </a:lnTo>
                  <a:cubicBezTo>
                    <a:pt x="1989" y="1227"/>
                    <a:pt x="2263" y="1227"/>
                    <a:pt x="2406" y="114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0" name="Google Shape;2719;p34">
              <a:extLst>
                <a:ext uri="{FF2B5EF4-FFF2-40B4-BE49-F238E27FC236}">
                  <a16:creationId xmlns:a16="http://schemas.microsoft.com/office/drawing/2014/main" id="{8E90D1E9-1701-87D7-CC5F-C1CD83DB1A7D}"/>
                </a:ext>
              </a:extLst>
            </p:cNvPr>
            <p:cNvSpPr/>
            <p:nvPr/>
          </p:nvSpPr>
          <p:spPr>
            <a:xfrm>
              <a:off x="4224025" y="3728850"/>
              <a:ext cx="105700" cy="38425"/>
            </a:xfrm>
            <a:custGeom>
              <a:avLst/>
              <a:gdLst/>
              <a:ahLst/>
              <a:cxnLst/>
              <a:rect l="l" t="t" r="r" b="b"/>
              <a:pathLst>
                <a:path w="4228" h="1537" extrusionOk="0">
                  <a:moveTo>
                    <a:pt x="1" y="1"/>
                  </a:moveTo>
                  <a:lnTo>
                    <a:pt x="1" y="322"/>
                  </a:lnTo>
                  <a:cubicBezTo>
                    <a:pt x="1" y="382"/>
                    <a:pt x="48" y="442"/>
                    <a:pt x="120" y="489"/>
                  </a:cubicBezTo>
                  <a:lnTo>
                    <a:pt x="1834" y="1465"/>
                  </a:lnTo>
                  <a:cubicBezTo>
                    <a:pt x="1918" y="1513"/>
                    <a:pt x="2022" y="1537"/>
                    <a:pt x="2126" y="1537"/>
                  </a:cubicBezTo>
                  <a:cubicBezTo>
                    <a:pt x="2230" y="1537"/>
                    <a:pt x="2334" y="1513"/>
                    <a:pt x="2418" y="1465"/>
                  </a:cubicBezTo>
                  <a:lnTo>
                    <a:pt x="4108" y="489"/>
                  </a:lnTo>
                  <a:cubicBezTo>
                    <a:pt x="4192" y="442"/>
                    <a:pt x="4227" y="382"/>
                    <a:pt x="4227" y="322"/>
                  </a:cubicBezTo>
                  <a:lnTo>
                    <a:pt x="4227" y="1"/>
                  </a:lnTo>
                  <a:cubicBezTo>
                    <a:pt x="4227" y="61"/>
                    <a:pt x="4192" y="120"/>
                    <a:pt x="4108" y="156"/>
                  </a:cubicBezTo>
                  <a:lnTo>
                    <a:pt x="2418" y="1144"/>
                  </a:lnTo>
                  <a:cubicBezTo>
                    <a:pt x="2334" y="1186"/>
                    <a:pt x="2230" y="1206"/>
                    <a:pt x="2126" y="1206"/>
                  </a:cubicBezTo>
                  <a:cubicBezTo>
                    <a:pt x="2022" y="1206"/>
                    <a:pt x="1918" y="1186"/>
                    <a:pt x="1834" y="1144"/>
                  </a:cubicBezTo>
                  <a:lnTo>
                    <a:pt x="120" y="156"/>
                  </a:lnTo>
                  <a:cubicBezTo>
                    <a:pt x="48" y="120"/>
                    <a:pt x="1" y="61"/>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1" name="Google Shape;2720;p34">
              <a:extLst>
                <a:ext uri="{FF2B5EF4-FFF2-40B4-BE49-F238E27FC236}">
                  <a16:creationId xmlns:a16="http://schemas.microsoft.com/office/drawing/2014/main" id="{9B1C0E34-2F42-2087-37F2-01FC8F631CAE}"/>
                </a:ext>
              </a:extLst>
            </p:cNvPr>
            <p:cNvSpPr/>
            <p:nvPr/>
          </p:nvSpPr>
          <p:spPr>
            <a:xfrm>
              <a:off x="4224025" y="3728850"/>
              <a:ext cx="105700" cy="39025"/>
            </a:xfrm>
            <a:custGeom>
              <a:avLst/>
              <a:gdLst/>
              <a:ahLst/>
              <a:cxnLst/>
              <a:rect l="l" t="t" r="r" b="b"/>
              <a:pathLst>
                <a:path w="4228" h="1561" fill="none" extrusionOk="0">
                  <a:moveTo>
                    <a:pt x="120" y="156"/>
                  </a:moveTo>
                  <a:lnTo>
                    <a:pt x="1834" y="1144"/>
                  </a:lnTo>
                  <a:cubicBezTo>
                    <a:pt x="2001" y="1227"/>
                    <a:pt x="2251" y="1227"/>
                    <a:pt x="2418" y="1144"/>
                  </a:cubicBezTo>
                  <a:lnTo>
                    <a:pt x="4108" y="156"/>
                  </a:lnTo>
                  <a:cubicBezTo>
                    <a:pt x="4192" y="120"/>
                    <a:pt x="4227" y="61"/>
                    <a:pt x="4227" y="1"/>
                  </a:cubicBezTo>
                  <a:lnTo>
                    <a:pt x="4227" y="322"/>
                  </a:lnTo>
                  <a:cubicBezTo>
                    <a:pt x="4227" y="382"/>
                    <a:pt x="4192" y="442"/>
                    <a:pt x="4108" y="489"/>
                  </a:cubicBezTo>
                  <a:lnTo>
                    <a:pt x="2418" y="1465"/>
                  </a:lnTo>
                  <a:cubicBezTo>
                    <a:pt x="2251" y="1561"/>
                    <a:pt x="2001" y="1561"/>
                    <a:pt x="1834" y="1465"/>
                  </a:cubicBezTo>
                  <a:lnTo>
                    <a:pt x="120" y="489"/>
                  </a:lnTo>
                  <a:cubicBezTo>
                    <a:pt x="48" y="442"/>
                    <a:pt x="1" y="382"/>
                    <a:pt x="1" y="322"/>
                  </a:cubicBezTo>
                  <a:lnTo>
                    <a:pt x="1" y="1"/>
                  </a:lnTo>
                  <a:cubicBezTo>
                    <a:pt x="1" y="61"/>
                    <a:pt x="48" y="120"/>
                    <a:pt x="120" y="15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2" name="Google Shape;2721;p34">
              <a:extLst>
                <a:ext uri="{FF2B5EF4-FFF2-40B4-BE49-F238E27FC236}">
                  <a16:creationId xmlns:a16="http://schemas.microsoft.com/office/drawing/2014/main" id="{0F6474F5-5312-643F-E4DE-013921F37614}"/>
                </a:ext>
              </a:extLst>
            </p:cNvPr>
            <p:cNvSpPr/>
            <p:nvPr/>
          </p:nvSpPr>
          <p:spPr>
            <a:xfrm>
              <a:off x="4420775" y="3842575"/>
              <a:ext cx="105700" cy="38500"/>
            </a:xfrm>
            <a:custGeom>
              <a:avLst/>
              <a:gdLst/>
              <a:ahLst/>
              <a:cxnLst/>
              <a:rect l="l" t="t" r="r" b="b"/>
              <a:pathLst>
                <a:path w="4228" h="1540" extrusionOk="0">
                  <a:moveTo>
                    <a:pt x="1" y="0"/>
                  </a:moveTo>
                  <a:lnTo>
                    <a:pt x="1" y="334"/>
                  </a:lnTo>
                  <a:cubicBezTo>
                    <a:pt x="1" y="393"/>
                    <a:pt x="48" y="453"/>
                    <a:pt x="120" y="488"/>
                  </a:cubicBezTo>
                  <a:lnTo>
                    <a:pt x="1834" y="1477"/>
                  </a:lnTo>
                  <a:cubicBezTo>
                    <a:pt x="1918" y="1518"/>
                    <a:pt x="2022" y="1539"/>
                    <a:pt x="2126" y="1539"/>
                  </a:cubicBezTo>
                  <a:cubicBezTo>
                    <a:pt x="2230" y="1539"/>
                    <a:pt x="2334" y="1518"/>
                    <a:pt x="2418" y="1477"/>
                  </a:cubicBezTo>
                  <a:lnTo>
                    <a:pt x="4120" y="488"/>
                  </a:lnTo>
                  <a:cubicBezTo>
                    <a:pt x="4192" y="453"/>
                    <a:pt x="4227" y="393"/>
                    <a:pt x="4227" y="334"/>
                  </a:cubicBezTo>
                  <a:lnTo>
                    <a:pt x="4227" y="0"/>
                  </a:lnTo>
                  <a:cubicBezTo>
                    <a:pt x="4227" y="60"/>
                    <a:pt x="4204" y="119"/>
                    <a:pt x="4120" y="167"/>
                  </a:cubicBezTo>
                  <a:lnTo>
                    <a:pt x="2418" y="1143"/>
                  </a:lnTo>
                  <a:cubicBezTo>
                    <a:pt x="2334" y="1191"/>
                    <a:pt x="2230" y="1215"/>
                    <a:pt x="2126" y="1215"/>
                  </a:cubicBezTo>
                  <a:cubicBezTo>
                    <a:pt x="2022" y="1215"/>
                    <a:pt x="1918" y="1191"/>
                    <a:pt x="1834" y="1143"/>
                  </a:cubicBezTo>
                  <a:lnTo>
                    <a:pt x="120" y="167"/>
                  </a:lnTo>
                  <a:cubicBezTo>
                    <a:pt x="48"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3" name="Google Shape;2722;p34">
              <a:extLst>
                <a:ext uri="{FF2B5EF4-FFF2-40B4-BE49-F238E27FC236}">
                  <a16:creationId xmlns:a16="http://schemas.microsoft.com/office/drawing/2014/main" id="{4101CEEA-6B8D-AB52-8761-1D6ABE60A752}"/>
                </a:ext>
              </a:extLst>
            </p:cNvPr>
            <p:cNvSpPr/>
            <p:nvPr/>
          </p:nvSpPr>
          <p:spPr>
            <a:xfrm>
              <a:off x="4420775" y="3842575"/>
              <a:ext cx="105700" cy="39000"/>
            </a:xfrm>
            <a:custGeom>
              <a:avLst/>
              <a:gdLst/>
              <a:ahLst/>
              <a:cxnLst/>
              <a:rect l="l" t="t" r="r" b="b"/>
              <a:pathLst>
                <a:path w="4228" h="1560" fill="none" extrusionOk="0">
                  <a:moveTo>
                    <a:pt x="4227" y="0"/>
                  </a:moveTo>
                  <a:lnTo>
                    <a:pt x="4227" y="334"/>
                  </a:lnTo>
                  <a:cubicBezTo>
                    <a:pt x="4227" y="393"/>
                    <a:pt x="4192" y="453"/>
                    <a:pt x="4120" y="488"/>
                  </a:cubicBezTo>
                  <a:lnTo>
                    <a:pt x="2418" y="1477"/>
                  </a:lnTo>
                  <a:cubicBezTo>
                    <a:pt x="2251" y="1560"/>
                    <a:pt x="2001" y="1560"/>
                    <a:pt x="1834" y="1477"/>
                  </a:cubicBezTo>
                  <a:lnTo>
                    <a:pt x="120" y="488"/>
                  </a:lnTo>
                  <a:cubicBezTo>
                    <a:pt x="48" y="453"/>
                    <a:pt x="1" y="393"/>
                    <a:pt x="1" y="334"/>
                  </a:cubicBezTo>
                  <a:lnTo>
                    <a:pt x="1" y="0"/>
                  </a:lnTo>
                  <a:cubicBezTo>
                    <a:pt x="1" y="60"/>
                    <a:pt x="48" y="119"/>
                    <a:pt x="120" y="167"/>
                  </a:cubicBezTo>
                  <a:lnTo>
                    <a:pt x="1834" y="1143"/>
                  </a:lnTo>
                  <a:cubicBezTo>
                    <a:pt x="2001" y="1238"/>
                    <a:pt x="2251" y="1238"/>
                    <a:pt x="2418" y="1143"/>
                  </a:cubicBezTo>
                  <a:lnTo>
                    <a:pt x="4120" y="167"/>
                  </a:lnTo>
                  <a:cubicBezTo>
                    <a:pt x="4204" y="119"/>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4" name="Google Shape;2723;p34">
              <a:extLst>
                <a:ext uri="{FF2B5EF4-FFF2-40B4-BE49-F238E27FC236}">
                  <a16:creationId xmlns:a16="http://schemas.microsoft.com/office/drawing/2014/main" id="{869EFAA2-AED2-0F8F-655E-B88AEBB14855}"/>
                </a:ext>
              </a:extLst>
            </p:cNvPr>
            <p:cNvSpPr/>
            <p:nvPr/>
          </p:nvSpPr>
          <p:spPr>
            <a:xfrm>
              <a:off x="4290100" y="3766950"/>
              <a:ext cx="105700" cy="38725"/>
            </a:xfrm>
            <a:custGeom>
              <a:avLst/>
              <a:gdLst/>
              <a:ahLst/>
              <a:cxnLst/>
              <a:rect l="l" t="t" r="r" b="b"/>
              <a:pathLst>
                <a:path w="4228" h="1549" extrusionOk="0">
                  <a:moveTo>
                    <a:pt x="1" y="1"/>
                  </a:moveTo>
                  <a:lnTo>
                    <a:pt x="1" y="334"/>
                  </a:lnTo>
                  <a:cubicBezTo>
                    <a:pt x="1" y="394"/>
                    <a:pt x="37" y="453"/>
                    <a:pt x="120" y="501"/>
                  </a:cubicBezTo>
                  <a:lnTo>
                    <a:pt x="1822" y="1477"/>
                  </a:lnTo>
                  <a:cubicBezTo>
                    <a:pt x="1906" y="1525"/>
                    <a:pt x="2010" y="1549"/>
                    <a:pt x="2114" y="1549"/>
                  </a:cubicBezTo>
                  <a:cubicBezTo>
                    <a:pt x="2218" y="1549"/>
                    <a:pt x="2323" y="1525"/>
                    <a:pt x="2406" y="1477"/>
                  </a:cubicBezTo>
                  <a:lnTo>
                    <a:pt x="4108" y="501"/>
                  </a:lnTo>
                  <a:cubicBezTo>
                    <a:pt x="4180" y="453"/>
                    <a:pt x="4228" y="394"/>
                    <a:pt x="4228" y="334"/>
                  </a:cubicBezTo>
                  <a:lnTo>
                    <a:pt x="4228" y="1"/>
                  </a:lnTo>
                  <a:cubicBezTo>
                    <a:pt x="4228" y="61"/>
                    <a:pt x="4180" y="120"/>
                    <a:pt x="4108" y="168"/>
                  </a:cubicBezTo>
                  <a:lnTo>
                    <a:pt x="2406" y="1156"/>
                  </a:lnTo>
                  <a:cubicBezTo>
                    <a:pt x="2323" y="1198"/>
                    <a:pt x="2218" y="1218"/>
                    <a:pt x="2114" y="1218"/>
                  </a:cubicBezTo>
                  <a:cubicBezTo>
                    <a:pt x="2010" y="1218"/>
                    <a:pt x="1906" y="1198"/>
                    <a:pt x="1822" y="1156"/>
                  </a:cubicBezTo>
                  <a:lnTo>
                    <a:pt x="120" y="168"/>
                  </a:lnTo>
                  <a:cubicBezTo>
                    <a:pt x="37" y="120"/>
                    <a:pt x="1" y="61"/>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5" name="Google Shape;2724;p34">
              <a:extLst>
                <a:ext uri="{FF2B5EF4-FFF2-40B4-BE49-F238E27FC236}">
                  <a16:creationId xmlns:a16="http://schemas.microsoft.com/office/drawing/2014/main" id="{B289DB82-9F34-A24B-EF3B-6C799FCC1D6E}"/>
                </a:ext>
              </a:extLst>
            </p:cNvPr>
            <p:cNvSpPr/>
            <p:nvPr/>
          </p:nvSpPr>
          <p:spPr>
            <a:xfrm>
              <a:off x="4290100" y="3766950"/>
              <a:ext cx="105700" cy="39325"/>
            </a:xfrm>
            <a:custGeom>
              <a:avLst/>
              <a:gdLst/>
              <a:ahLst/>
              <a:cxnLst/>
              <a:rect l="l" t="t" r="r" b="b"/>
              <a:pathLst>
                <a:path w="4228" h="1573" fill="none" extrusionOk="0">
                  <a:moveTo>
                    <a:pt x="120" y="501"/>
                  </a:moveTo>
                  <a:cubicBezTo>
                    <a:pt x="37" y="453"/>
                    <a:pt x="1" y="394"/>
                    <a:pt x="1" y="334"/>
                  </a:cubicBezTo>
                  <a:lnTo>
                    <a:pt x="1" y="1"/>
                  </a:lnTo>
                  <a:cubicBezTo>
                    <a:pt x="1" y="61"/>
                    <a:pt x="37" y="120"/>
                    <a:pt x="120" y="168"/>
                  </a:cubicBezTo>
                  <a:lnTo>
                    <a:pt x="1822" y="1156"/>
                  </a:lnTo>
                  <a:cubicBezTo>
                    <a:pt x="1989" y="1239"/>
                    <a:pt x="2239" y="1239"/>
                    <a:pt x="2406" y="1156"/>
                  </a:cubicBezTo>
                  <a:lnTo>
                    <a:pt x="4108" y="168"/>
                  </a:lnTo>
                  <a:cubicBezTo>
                    <a:pt x="4180" y="120"/>
                    <a:pt x="4228" y="61"/>
                    <a:pt x="4228" y="1"/>
                  </a:cubicBezTo>
                  <a:lnTo>
                    <a:pt x="4228" y="334"/>
                  </a:lnTo>
                  <a:cubicBezTo>
                    <a:pt x="4228" y="394"/>
                    <a:pt x="4180" y="453"/>
                    <a:pt x="4108" y="501"/>
                  </a:cubicBezTo>
                  <a:lnTo>
                    <a:pt x="2406" y="1477"/>
                  </a:lnTo>
                  <a:cubicBezTo>
                    <a:pt x="2239" y="1573"/>
                    <a:pt x="1989" y="1573"/>
                    <a:pt x="1822" y="147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6" name="Google Shape;2725;p34">
              <a:extLst>
                <a:ext uri="{FF2B5EF4-FFF2-40B4-BE49-F238E27FC236}">
                  <a16:creationId xmlns:a16="http://schemas.microsoft.com/office/drawing/2014/main" id="{D50FDD77-12E8-5951-0C8B-02FFD0F91199}"/>
                </a:ext>
              </a:extLst>
            </p:cNvPr>
            <p:cNvSpPr/>
            <p:nvPr/>
          </p:nvSpPr>
          <p:spPr>
            <a:xfrm>
              <a:off x="4197250" y="3877975"/>
              <a:ext cx="255400" cy="83975"/>
            </a:xfrm>
            <a:custGeom>
              <a:avLst/>
              <a:gdLst/>
              <a:ahLst/>
              <a:cxnLst/>
              <a:rect l="l" t="t" r="r" b="b"/>
              <a:pathLst>
                <a:path w="10216" h="3359" extrusionOk="0">
                  <a:moveTo>
                    <a:pt x="0" y="1"/>
                  </a:moveTo>
                  <a:lnTo>
                    <a:pt x="0" y="322"/>
                  </a:lnTo>
                  <a:cubicBezTo>
                    <a:pt x="0" y="382"/>
                    <a:pt x="48" y="442"/>
                    <a:pt x="119" y="489"/>
                  </a:cubicBezTo>
                  <a:lnTo>
                    <a:pt x="4977" y="3287"/>
                  </a:lnTo>
                  <a:cubicBezTo>
                    <a:pt x="5060" y="3335"/>
                    <a:pt x="5164" y="3359"/>
                    <a:pt x="5269" y="3359"/>
                  </a:cubicBezTo>
                  <a:cubicBezTo>
                    <a:pt x="5373" y="3359"/>
                    <a:pt x="5477" y="3335"/>
                    <a:pt x="5560" y="3287"/>
                  </a:cubicBezTo>
                  <a:lnTo>
                    <a:pt x="10097" y="656"/>
                  </a:lnTo>
                  <a:cubicBezTo>
                    <a:pt x="10168" y="608"/>
                    <a:pt x="10216" y="549"/>
                    <a:pt x="10216" y="489"/>
                  </a:cubicBezTo>
                  <a:lnTo>
                    <a:pt x="10216" y="168"/>
                  </a:lnTo>
                  <a:cubicBezTo>
                    <a:pt x="10216" y="227"/>
                    <a:pt x="10168" y="287"/>
                    <a:pt x="10097" y="322"/>
                  </a:cubicBezTo>
                  <a:lnTo>
                    <a:pt x="5560" y="2966"/>
                  </a:lnTo>
                  <a:cubicBezTo>
                    <a:pt x="5477" y="3007"/>
                    <a:pt x="5370" y="3028"/>
                    <a:pt x="5264" y="3028"/>
                  </a:cubicBezTo>
                  <a:cubicBezTo>
                    <a:pt x="5158" y="3028"/>
                    <a:pt x="5054" y="3007"/>
                    <a:pt x="4977" y="2966"/>
                  </a:cubicBezTo>
                  <a:lnTo>
                    <a:pt x="119" y="168"/>
                  </a:lnTo>
                  <a:cubicBezTo>
                    <a:pt x="48" y="120"/>
                    <a:pt x="0" y="61"/>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7" name="Google Shape;2726;p34">
              <a:extLst>
                <a:ext uri="{FF2B5EF4-FFF2-40B4-BE49-F238E27FC236}">
                  <a16:creationId xmlns:a16="http://schemas.microsoft.com/office/drawing/2014/main" id="{DC249790-BE7C-7E5A-8FA6-DFD4A01578E2}"/>
                </a:ext>
              </a:extLst>
            </p:cNvPr>
            <p:cNvSpPr/>
            <p:nvPr/>
          </p:nvSpPr>
          <p:spPr>
            <a:xfrm>
              <a:off x="4197250" y="3877975"/>
              <a:ext cx="255400" cy="84575"/>
            </a:xfrm>
            <a:custGeom>
              <a:avLst/>
              <a:gdLst/>
              <a:ahLst/>
              <a:cxnLst/>
              <a:rect l="l" t="t" r="r" b="b"/>
              <a:pathLst>
                <a:path w="10216" h="3383" fill="none" extrusionOk="0">
                  <a:moveTo>
                    <a:pt x="10216" y="168"/>
                  </a:moveTo>
                  <a:lnTo>
                    <a:pt x="10216" y="489"/>
                  </a:lnTo>
                  <a:cubicBezTo>
                    <a:pt x="10216" y="549"/>
                    <a:pt x="10168" y="608"/>
                    <a:pt x="10097" y="656"/>
                  </a:cubicBezTo>
                  <a:lnTo>
                    <a:pt x="5560" y="3287"/>
                  </a:lnTo>
                  <a:cubicBezTo>
                    <a:pt x="5394" y="3382"/>
                    <a:pt x="5144" y="3382"/>
                    <a:pt x="4977" y="3287"/>
                  </a:cubicBezTo>
                  <a:lnTo>
                    <a:pt x="119" y="489"/>
                  </a:lnTo>
                  <a:cubicBezTo>
                    <a:pt x="48" y="442"/>
                    <a:pt x="0" y="382"/>
                    <a:pt x="0" y="322"/>
                  </a:cubicBezTo>
                  <a:lnTo>
                    <a:pt x="0" y="1"/>
                  </a:lnTo>
                  <a:cubicBezTo>
                    <a:pt x="0" y="61"/>
                    <a:pt x="48" y="120"/>
                    <a:pt x="119" y="168"/>
                  </a:cubicBezTo>
                  <a:lnTo>
                    <a:pt x="4977" y="2966"/>
                  </a:lnTo>
                  <a:cubicBezTo>
                    <a:pt x="5132" y="3049"/>
                    <a:pt x="5394" y="3049"/>
                    <a:pt x="5560" y="2966"/>
                  </a:cubicBezTo>
                  <a:lnTo>
                    <a:pt x="10097" y="322"/>
                  </a:lnTo>
                  <a:cubicBezTo>
                    <a:pt x="10168" y="287"/>
                    <a:pt x="10216" y="227"/>
                    <a:pt x="10216" y="16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8" name="Google Shape;2727;p34">
              <a:extLst>
                <a:ext uri="{FF2B5EF4-FFF2-40B4-BE49-F238E27FC236}">
                  <a16:creationId xmlns:a16="http://schemas.microsoft.com/office/drawing/2014/main" id="{5033018A-1C65-DDBB-EC3C-22B1220D3607}"/>
                </a:ext>
              </a:extLst>
            </p:cNvPr>
            <p:cNvSpPr/>
            <p:nvPr/>
          </p:nvSpPr>
          <p:spPr>
            <a:xfrm>
              <a:off x="4363925" y="3720225"/>
              <a:ext cx="88425" cy="38500"/>
            </a:xfrm>
            <a:custGeom>
              <a:avLst/>
              <a:gdLst/>
              <a:ahLst/>
              <a:cxnLst/>
              <a:rect l="l" t="t" r="r" b="b"/>
              <a:pathLst>
                <a:path w="3537" h="1540" extrusionOk="0">
                  <a:moveTo>
                    <a:pt x="1" y="1"/>
                  </a:moveTo>
                  <a:lnTo>
                    <a:pt x="1" y="322"/>
                  </a:lnTo>
                  <a:cubicBezTo>
                    <a:pt x="1" y="382"/>
                    <a:pt x="48" y="441"/>
                    <a:pt x="120" y="489"/>
                  </a:cubicBezTo>
                  <a:lnTo>
                    <a:pt x="1834" y="1477"/>
                  </a:lnTo>
                  <a:cubicBezTo>
                    <a:pt x="1917" y="1519"/>
                    <a:pt x="2022" y="1540"/>
                    <a:pt x="2126" y="1540"/>
                  </a:cubicBezTo>
                  <a:cubicBezTo>
                    <a:pt x="2230" y="1540"/>
                    <a:pt x="2334" y="1519"/>
                    <a:pt x="2418" y="1477"/>
                  </a:cubicBezTo>
                  <a:lnTo>
                    <a:pt x="3418" y="894"/>
                  </a:lnTo>
                  <a:cubicBezTo>
                    <a:pt x="3489" y="846"/>
                    <a:pt x="3537" y="787"/>
                    <a:pt x="3537" y="727"/>
                  </a:cubicBezTo>
                  <a:lnTo>
                    <a:pt x="3537" y="406"/>
                  </a:lnTo>
                  <a:cubicBezTo>
                    <a:pt x="3537" y="465"/>
                    <a:pt x="3489" y="525"/>
                    <a:pt x="3418" y="560"/>
                  </a:cubicBezTo>
                  <a:lnTo>
                    <a:pt x="2418" y="1144"/>
                  </a:lnTo>
                  <a:cubicBezTo>
                    <a:pt x="2334" y="1191"/>
                    <a:pt x="2230" y="1215"/>
                    <a:pt x="2126" y="1215"/>
                  </a:cubicBezTo>
                  <a:cubicBezTo>
                    <a:pt x="2022" y="1215"/>
                    <a:pt x="1917" y="1191"/>
                    <a:pt x="1834" y="1144"/>
                  </a:cubicBezTo>
                  <a:lnTo>
                    <a:pt x="120" y="167"/>
                  </a:lnTo>
                  <a:cubicBezTo>
                    <a:pt x="36"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9" name="Google Shape;2728;p34">
              <a:extLst>
                <a:ext uri="{FF2B5EF4-FFF2-40B4-BE49-F238E27FC236}">
                  <a16:creationId xmlns:a16="http://schemas.microsoft.com/office/drawing/2014/main" id="{35CAA973-018F-5B5A-5490-7C8513D9D728}"/>
                </a:ext>
              </a:extLst>
            </p:cNvPr>
            <p:cNvSpPr/>
            <p:nvPr/>
          </p:nvSpPr>
          <p:spPr>
            <a:xfrm>
              <a:off x="4363925" y="3720225"/>
              <a:ext cx="88425" cy="39025"/>
            </a:xfrm>
            <a:custGeom>
              <a:avLst/>
              <a:gdLst/>
              <a:ahLst/>
              <a:cxnLst/>
              <a:rect l="l" t="t" r="r" b="b"/>
              <a:pathLst>
                <a:path w="3537" h="1561" fill="none" extrusionOk="0">
                  <a:moveTo>
                    <a:pt x="120" y="167"/>
                  </a:moveTo>
                  <a:lnTo>
                    <a:pt x="1834" y="1144"/>
                  </a:lnTo>
                  <a:cubicBezTo>
                    <a:pt x="2001" y="1239"/>
                    <a:pt x="2251" y="1239"/>
                    <a:pt x="2418" y="1144"/>
                  </a:cubicBezTo>
                  <a:lnTo>
                    <a:pt x="3418" y="560"/>
                  </a:lnTo>
                  <a:cubicBezTo>
                    <a:pt x="3489" y="525"/>
                    <a:pt x="3537" y="465"/>
                    <a:pt x="3537" y="406"/>
                  </a:cubicBezTo>
                  <a:lnTo>
                    <a:pt x="3537" y="727"/>
                  </a:lnTo>
                  <a:cubicBezTo>
                    <a:pt x="3537" y="787"/>
                    <a:pt x="3489" y="846"/>
                    <a:pt x="3418" y="894"/>
                  </a:cubicBezTo>
                  <a:lnTo>
                    <a:pt x="2418" y="1477"/>
                  </a:lnTo>
                  <a:cubicBezTo>
                    <a:pt x="2251" y="1560"/>
                    <a:pt x="2001" y="1560"/>
                    <a:pt x="1834" y="1477"/>
                  </a:cubicBezTo>
                  <a:lnTo>
                    <a:pt x="120" y="489"/>
                  </a:lnTo>
                  <a:cubicBezTo>
                    <a:pt x="48" y="441"/>
                    <a:pt x="1" y="382"/>
                    <a:pt x="1" y="322"/>
                  </a:cubicBezTo>
                  <a:lnTo>
                    <a:pt x="1" y="1"/>
                  </a:lnTo>
                  <a:cubicBezTo>
                    <a:pt x="1" y="60"/>
                    <a:pt x="36" y="120"/>
                    <a:pt x="120"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0" name="Google Shape;2729;p34">
              <a:extLst>
                <a:ext uri="{FF2B5EF4-FFF2-40B4-BE49-F238E27FC236}">
                  <a16:creationId xmlns:a16="http://schemas.microsoft.com/office/drawing/2014/main" id="{BBC74A71-DAA2-32D6-77BB-B3C59E65ADDE}"/>
                </a:ext>
              </a:extLst>
            </p:cNvPr>
            <p:cNvSpPr/>
            <p:nvPr/>
          </p:nvSpPr>
          <p:spPr>
            <a:xfrm>
              <a:off x="4429950" y="3758025"/>
              <a:ext cx="88175" cy="38725"/>
            </a:xfrm>
            <a:custGeom>
              <a:avLst/>
              <a:gdLst/>
              <a:ahLst/>
              <a:cxnLst/>
              <a:rect l="l" t="t" r="r" b="b"/>
              <a:pathLst>
                <a:path w="3527" h="1549" extrusionOk="0">
                  <a:moveTo>
                    <a:pt x="3" y="1"/>
                  </a:moveTo>
                  <a:cubicBezTo>
                    <a:pt x="0" y="13"/>
                    <a:pt x="0" y="25"/>
                    <a:pt x="3" y="37"/>
                  </a:cubicBezTo>
                  <a:lnTo>
                    <a:pt x="3" y="37"/>
                  </a:lnTo>
                  <a:lnTo>
                    <a:pt x="3" y="1"/>
                  </a:lnTo>
                  <a:close/>
                  <a:moveTo>
                    <a:pt x="3" y="37"/>
                  </a:moveTo>
                  <a:lnTo>
                    <a:pt x="3" y="334"/>
                  </a:lnTo>
                  <a:cubicBezTo>
                    <a:pt x="3" y="394"/>
                    <a:pt x="38" y="453"/>
                    <a:pt x="122" y="501"/>
                  </a:cubicBezTo>
                  <a:lnTo>
                    <a:pt x="1824" y="1477"/>
                  </a:lnTo>
                  <a:cubicBezTo>
                    <a:pt x="1908" y="1525"/>
                    <a:pt x="2012" y="1549"/>
                    <a:pt x="2116" y="1549"/>
                  </a:cubicBezTo>
                  <a:cubicBezTo>
                    <a:pt x="2220" y="1549"/>
                    <a:pt x="2324" y="1525"/>
                    <a:pt x="2408" y="1477"/>
                  </a:cubicBezTo>
                  <a:lnTo>
                    <a:pt x="3408" y="894"/>
                  </a:lnTo>
                  <a:cubicBezTo>
                    <a:pt x="3479" y="858"/>
                    <a:pt x="3527" y="799"/>
                    <a:pt x="3527" y="739"/>
                  </a:cubicBezTo>
                  <a:lnTo>
                    <a:pt x="3527" y="406"/>
                  </a:lnTo>
                  <a:cubicBezTo>
                    <a:pt x="3527" y="465"/>
                    <a:pt x="3479" y="525"/>
                    <a:pt x="3408" y="572"/>
                  </a:cubicBezTo>
                  <a:lnTo>
                    <a:pt x="2408" y="1156"/>
                  </a:lnTo>
                  <a:cubicBezTo>
                    <a:pt x="2324" y="1197"/>
                    <a:pt x="2220" y="1218"/>
                    <a:pt x="2116" y="1218"/>
                  </a:cubicBezTo>
                  <a:cubicBezTo>
                    <a:pt x="2012" y="1218"/>
                    <a:pt x="1908" y="1197"/>
                    <a:pt x="1824" y="1156"/>
                  </a:cubicBezTo>
                  <a:lnTo>
                    <a:pt x="122" y="167"/>
                  </a:lnTo>
                  <a:cubicBezTo>
                    <a:pt x="56" y="130"/>
                    <a:pt x="12" y="84"/>
                    <a:pt x="3" y="37"/>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1" name="Google Shape;2730;p34">
              <a:extLst>
                <a:ext uri="{FF2B5EF4-FFF2-40B4-BE49-F238E27FC236}">
                  <a16:creationId xmlns:a16="http://schemas.microsoft.com/office/drawing/2014/main" id="{C6F35321-4B53-815E-FC67-0426C54760D6}"/>
                </a:ext>
              </a:extLst>
            </p:cNvPr>
            <p:cNvSpPr/>
            <p:nvPr/>
          </p:nvSpPr>
          <p:spPr>
            <a:xfrm>
              <a:off x="4429700" y="3758025"/>
              <a:ext cx="88425" cy="39325"/>
            </a:xfrm>
            <a:custGeom>
              <a:avLst/>
              <a:gdLst/>
              <a:ahLst/>
              <a:cxnLst/>
              <a:rect l="l" t="t" r="r" b="b"/>
              <a:pathLst>
                <a:path w="3537" h="1573" fill="none" extrusionOk="0">
                  <a:moveTo>
                    <a:pt x="132" y="167"/>
                  </a:moveTo>
                  <a:lnTo>
                    <a:pt x="1834" y="1156"/>
                  </a:lnTo>
                  <a:cubicBezTo>
                    <a:pt x="2001" y="1239"/>
                    <a:pt x="2251" y="1239"/>
                    <a:pt x="2418" y="1156"/>
                  </a:cubicBezTo>
                  <a:lnTo>
                    <a:pt x="3418" y="572"/>
                  </a:lnTo>
                  <a:cubicBezTo>
                    <a:pt x="3489" y="525"/>
                    <a:pt x="3537" y="465"/>
                    <a:pt x="3537" y="406"/>
                  </a:cubicBezTo>
                  <a:lnTo>
                    <a:pt x="3537" y="739"/>
                  </a:lnTo>
                  <a:cubicBezTo>
                    <a:pt x="3537" y="799"/>
                    <a:pt x="3489" y="858"/>
                    <a:pt x="3418" y="894"/>
                  </a:cubicBezTo>
                  <a:lnTo>
                    <a:pt x="2418" y="1477"/>
                  </a:lnTo>
                  <a:cubicBezTo>
                    <a:pt x="2251" y="1572"/>
                    <a:pt x="2001" y="1572"/>
                    <a:pt x="1834" y="1477"/>
                  </a:cubicBezTo>
                  <a:lnTo>
                    <a:pt x="132" y="501"/>
                  </a:lnTo>
                  <a:cubicBezTo>
                    <a:pt x="48" y="453"/>
                    <a:pt x="13" y="394"/>
                    <a:pt x="13" y="334"/>
                  </a:cubicBezTo>
                  <a:lnTo>
                    <a:pt x="13" y="1"/>
                  </a:lnTo>
                  <a:cubicBezTo>
                    <a:pt x="1" y="60"/>
                    <a:pt x="48" y="120"/>
                    <a:pt x="132"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2" name="Google Shape;2731;p34">
              <a:extLst>
                <a:ext uri="{FF2B5EF4-FFF2-40B4-BE49-F238E27FC236}">
                  <a16:creationId xmlns:a16="http://schemas.microsoft.com/office/drawing/2014/main" id="{066114E5-1648-AC91-58F2-7C9247CE9E94}"/>
                </a:ext>
              </a:extLst>
            </p:cNvPr>
            <p:cNvSpPr/>
            <p:nvPr/>
          </p:nvSpPr>
          <p:spPr>
            <a:xfrm>
              <a:off x="4296350" y="3681225"/>
              <a:ext cx="88150" cy="38425"/>
            </a:xfrm>
            <a:custGeom>
              <a:avLst/>
              <a:gdLst/>
              <a:ahLst/>
              <a:cxnLst/>
              <a:rect l="l" t="t" r="r" b="b"/>
              <a:pathLst>
                <a:path w="3526" h="1537" extrusionOk="0">
                  <a:moveTo>
                    <a:pt x="1" y="1"/>
                  </a:moveTo>
                  <a:lnTo>
                    <a:pt x="1" y="322"/>
                  </a:lnTo>
                  <a:cubicBezTo>
                    <a:pt x="1" y="382"/>
                    <a:pt x="48" y="442"/>
                    <a:pt x="120" y="489"/>
                  </a:cubicBezTo>
                  <a:lnTo>
                    <a:pt x="1834" y="1465"/>
                  </a:lnTo>
                  <a:cubicBezTo>
                    <a:pt x="1912" y="1513"/>
                    <a:pt x="2016" y="1537"/>
                    <a:pt x="2120" y="1537"/>
                  </a:cubicBezTo>
                  <a:cubicBezTo>
                    <a:pt x="2224" y="1537"/>
                    <a:pt x="2328" y="1513"/>
                    <a:pt x="2406" y="1465"/>
                  </a:cubicBezTo>
                  <a:lnTo>
                    <a:pt x="3406" y="894"/>
                  </a:lnTo>
                  <a:cubicBezTo>
                    <a:pt x="3477" y="846"/>
                    <a:pt x="3525" y="787"/>
                    <a:pt x="3525" y="727"/>
                  </a:cubicBezTo>
                  <a:lnTo>
                    <a:pt x="3525" y="394"/>
                  </a:lnTo>
                  <a:cubicBezTo>
                    <a:pt x="3525" y="453"/>
                    <a:pt x="3477" y="513"/>
                    <a:pt x="3406" y="561"/>
                  </a:cubicBezTo>
                  <a:lnTo>
                    <a:pt x="2406" y="1144"/>
                  </a:lnTo>
                  <a:cubicBezTo>
                    <a:pt x="2328" y="1186"/>
                    <a:pt x="2224" y="1206"/>
                    <a:pt x="2120" y="1206"/>
                  </a:cubicBezTo>
                  <a:cubicBezTo>
                    <a:pt x="2016" y="1206"/>
                    <a:pt x="1912" y="1186"/>
                    <a:pt x="1834" y="1144"/>
                  </a:cubicBezTo>
                  <a:lnTo>
                    <a:pt x="120" y="156"/>
                  </a:lnTo>
                  <a:cubicBezTo>
                    <a:pt x="48" y="108"/>
                    <a:pt x="1" y="61"/>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3" name="Google Shape;2732;p34">
              <a:extLst>
                <a:ext uri="{FF2B5EF4-FFF2-40B4-BE49-F238E27FC236}">
                  <a16:creationId xmlns:a16="http://schemas.microsoft.com/office/drawing/2014/main" id="{786B7429-C14A-6771-8085-701D8BA7A912}"/>
                </a:ext>
              </a:extLst>
            </p:cNvPr>
            <p:cNvSpPr/>
            <p:nvPr/>
          </p:nvSpPr>
          <p:spPr>
            <a:xfrm>
              <a:off x="4296350" y="3681225"/>
              <a:ext cx="88150" cy="39025"/>
            </a:xfrm>
            <a:custGeom>
              <a:avLst/>
              <a:gdLst/>
              <a:ahLst/>
              <a:cxnLst/>
              <a:rect l="l" t="t" r="r" b="b"/>
              <a:pathLst>
                <a:path w="3526" h="1561" fill="none" extrusionOk="0">
                  <a:moveTo>
                    <a:pt x="1" y="322"/>
                  </a:moveTo>
                  <a:lnTo>
                    <a:pt x="1" y="1"/>
                  </a:lnTo>
                  <a:cubicBezTo>
                    <a:pt x="1" y="61"/>
                    <a:pt x="48" y="108"/>
                    <a:pt x="120" y="156"/>
                  </a:cubicBezTo>
                  <a:lnTo>
                    <a:pt x="1834" y="1144"/>
                  </a:lnTo>
                  <a:cubicBezTo>
                    <a:pt x="1989" y="1227"/>
                    <a:pt x="2251" y="1227"/>
                    <a:pt x="2406" y="1144"/>
                  </a:cubicBezTo>
                  <a:lnTo>
                    <a:pt x="3406" y="561"/>
                  </a:lnTo>
                  <a:cubicBezTo>
                    <a:pt x="3477" y="513"/>
                    <a:pt x="3525" y="453"/>
                    <a:pt x="3525" y="394"/>
                  </a:cubicBezTo>
                  <a:lnTo>
                    <a:pt x="3525" y="727"/>
                  </a:lnTo>
                  <a:cubicBezTo>
                    <a:pt x="3525" y="787"/>
                    <a:pt x="3477" y="846"/>
                    <a:pt x="3406" y="894"/>
                  </a:cubicBezTo>
                  <a:lnTo>
                    <a:pt x="2406" y="1465"/>
                  </a:lnTo>
                  <a:cubicBezTo>
                    <a:pt x="2251" y="1561"/>
                    <a:pt x="1989" y="1561"/>
                    <a:pt x="1834" y="1465"/>
                  </a:cubicBezTo>
                  <a:lnTo>
                    <a:pt x="120" y="489"/>
                  </a:lnTo>
                  <a:cubicBezTo>
                    <a:pt x="48" y="442"/>
                    <a:pt x="1" y="382"/>
                    <a:pt x="1"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4" name="Google Shape;2733;p34">
              <a:extLst>
                <a:ext uri="{FF2B5EF4-FFF2-40B4-BE49-F238E27FC236}">
                  <a16:creationId xmlns:a16="http://schemas.microsoft.com/office/drawing/2014/main" id="{3FBD63DA-0699-FAD2-7CA9-203261CA8C7E}"/>
                </a:ext>
              </a:extLst>
            </p:cNvPr>
            <p:cNvSpPr/>
            <p:nvPr/>
          </p:nvSpPr>
          <p:spPr>
            <a:xfrm>
              <a:off x="4259750" y="3831850"/>
              <a:ext cx="105700" cy="38500"/>
            </a:xfrm>
            <a:custGeom>
              <a:avLst/>
              <a:gdLst/>
              <a:ahLst/>
              <a:cxnLst/>
              <a:rect l="l" t="t" r="r" b="b"/>
              <a:pathLst>
                <a:path w="4228" h="1540" extrusionOk="0">
                  <a:moveTo>
                    <a:pt x="0" y="1"/>
                  </a:moveTo>
                  <a:lnTo>
                    <a:pt x="0" y="322"/>
                  </a:lnTo>
                  <a:cubicBezTo>
                    <a:pt x="0" y="382"/>
                    <a:pt x="48" y="441"/>
                    <a:pt x="119" y="489"/>
                  </a:cubicBezTo>
                  <a:lnTo>
                    <a:pt x="1834" y="1477"/>
                  </a:lnTo>
                  <a:cubicBezTo>
                    <a:pt x="1917" y="1519"/>
                    <a:pt x="2021" y="1539"/>
                    <a:pt x="2126" y="1539"/>
                  </a:cubicBezTo>
                  <a:cubicBezTo>
                    <a:pt x="2230" y="1539"/>
                    <a:pt x="2334" y="1519"/>
                    <a:pt x="2417" y="1477"/>
                  </a:cubicBezTo>
                  <a:lnTo>
                    <a:pt x="4108" y="489"/>
                  </a:lnTo>
                  <a:cubicBezTo>
                    <a:pt x="4191" y="441"/>
                    <a:pt x="4227" y="382"/>
                    <a:pt x="4227" y="322"/>
                  </a:cubicBezTo>
                  <a:lnTo>
                    <a:pt x="4227" y="1"/>
                  </a:lnTo>
                  <a:cubicBezTo>
                    <a:pt x="4227" y="60"/>
                    <a:pt x="4191" y="120"/>
                    <a:pt x="4108" y="167"/>
                  </a:cubicBezTo>
                  <a:lnTo>
                    <a:pt x="2417" y="1144"/>
                  </a:lnTo>
                  <a:cubicBezTo>
                    <a:pt x="2334" y="1191"/>
                    <a:pt x="2230" y="1215"/>
                    <a:pt x="2126" y="1215"/>
                  </a:cubicBezTo>
                  <a:cubicBezTo>
                    <a:pt x="2021" y="1215"/>
                    <a:pt x="1917" y="1191"/>
                    <a:pt x="1834" y="1144"/>
                  </a:cubicBezTo>
                  <a:lnTo>
                    <a:pt x="119" y="167"/>
                  </a:lnTo>
                  <a:cubicBezTo>
                    <a:pt x="48"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5" name="Google Shape;2734;p34">
              <a:extLst>
                <a:ext uri="{FF2B5EF4-FFF2-40B4-BE49-F238E27FC236}">
                  <a16:creationId xmlns:a16="http://schemas.microsoft.com/office/drawing/2014/main" id="{0271D568-4FC5-B574-2169-7E7C2BC13F7F}"/>
                </a:ext>
              </a:extLst>
            </p:cNvPr>
            <p:cNvSpPr/>
            <p:nvPr/>
          </p:nvSpPr>
          <p:spPr>
            <a:xfrm>
              <a:off x="4259750" y="3831850"/>
              <a:ext cx="105700" cy="39025"/>
            </a:xfrm>
            <a:custGeom>
              <a:avLst/>
              <a:gdLst/>
              <a:ahLst/>
              <a:cxnLst/>
              <a:rect l="l" t="t" r="r" b="b"/>
              <a:pathLst>
                <a:path w="4228" h="1561" fill="none" extrusionOk="0">
                  <a:moveTo>
                    <a:pt x="0" y="322"/>
                  </a:moveTo>
                  <a:lnTo>
                    <a:pt x="0" y="1"/>
                  </a:lnTo>
                  <a:cubicBezTo>
                    <a:pt x="0" y="60"/>
                    <a:pt x="48" y="120"/>
                    <a:pt x="119" y="167"/>
                  </a:cubicBezTo>
                  <a:lnTo>
                    <a:pt x="1834" y="1144"/>
                  </a:lnTo>
                  <a:cubicBezTo>
                    <a:pt x="2001" y="1239"/>
                    <a:pt x="2251" y="1239"/>
                    <a:pt x="2417" y="1144"/>
                  </a:cubicBezTo>
                  <a:lnTo>
                    <a:pt x="4108" y="167"/>
                  </a:lnTo>
                  <a:cubicBezTo>
                    <a:pt x="4191" y="120"/>
                    <a:pt x="4227" y="60"/>
                    <a:pt x="4227" y="1"/>
                  </a:cubicBezTo>
                  <a:lnTo>
                    <a:pt x="4227" y="322"/>
                  </a:lnTo>
                  <a:cubicBezTo>
                    <a:pt x="4227" y="382"/>
                    <a:pt x="4191" y="441"/>
                    <a:pt x="4108" y="489"/>
                  </a:cubicBezTo>
                  <a:lnTo>
                    <a:pt x="2417" y="1477"/>
                  </a:lnTo>
                  <a:cubicBezTo>
                    <a:pt x="2251" y="1560"/>
                    <a:pt x="2001" y="1560"/>
                    <a:pt x="1834" y="1477"/>
                  </a:cubicBezTo>
                  <a:lnTo>
                    <a:pt x="119" y="489"/>
                  </a:lnTo>
                  <a:cubicBezTo>
                    <a:pt x="48" y="441"/>
                    <a:pt x="0" y="382"/>
                    <a:pt x="0"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6" name="Google Shape;2735;p34">
              <a:extLst>
                <a:ext uri="{FF2B5EF4-FFF2-40B4-BE49-F238E27FC236}">
                  <a16:creationId xmlns:a16="http://schemas.microsoft.com/office/drawing/2014/main" id="{6AAFD007-690D-D661-322E-BE68C0420C74}"/>
                </a:ext>
              </a:extLst>
            </p:cNvPr>
            <p:cNvSpPr/>
            <p:nvPr/>
          </p:nvSpPr>
          <p:spPr>
            <a:xfrm>
              <a:off x="4355000" y="3804475"/>
              <a:ext cx="105700" cy="38700"/>
            </a:xfrm>
            <a:custGeom>
              <a:avLst/>
              <a:gdLst/>
              <a:ahLst/>
              <a:cxnLst/>
              <a:rect l="l" t="t" r="r" b="b"/>
              <a:pathLst>
                <a:path w="4228" h="1548" extrusionOk="0">
                  <a:moveTo>
                    <a:pt x="0" y="0"/>
                  </a:moveTo>
                  <a:lnTo>
                    <a:pt x="0" y="334"/>
                  </a:lnTo>
                  <a:cubicBezTo>
                    <a:pt x="0" y="393"/>
                    <a:pt x="48" y="453"/>
                    <a:pt x="119" y="500"/>
                  </a:cubicBezTo>
                  <a:lnTo>
                    <a:pt x="1834" y="1477"/>
                  </a:lnTo>
                  <a:cubicBezTo>
                    <a:pt x="1917" y="1524"/>
                    <a:pt x="2024" y="1548"/>
                    <a:pt x="2130" y="1548"/>
                  </a:cubicBezTo>
                  <a:cubicBezTo>
                    <a:pt x="2236" y="1548"/>
                    <a:pt x="2340" y="1524"/>
                    <a:pt x="2417" y="1477"/>
                  </a:cubicBezTo>
                  <a:lnTo>
                    <a:pt x="4108" y="500"/>
                  </a:lnTo>
                  <a:cubicBezTo>
                    <a:pt x="4191" y="453"/>
                    <a:pt x="4227" y="393"/>
                    <a:pt x="4227" y="334"/>
                  </a:cubicBezTo>
                  <a:lnTo>
                    <a:pt x="4227" y="0"/>
                  </a:lnTo>
                  <a:cubicBezTo>
                    <a:pt x="4227" y="60"/>
                    <a:pt x="4191" y="131"/>
                    <a:pt x="4108" y="167"/>
                  </a:cubicBezTo>
                  <a:lnTo>
                    <a:pt x="2417" y="1155"/>
                  </a:lnTo>
                  <a:cubicBezTo>
                    <a:pt x="2334" y="1197"/>
                    <a:pt x="2230" y="1218"/>
                    <a:pt x="2126" y="1218"/>
                  </a:cubicBezTo>
                  <a:cubicBezTo>
                    <a:pt x="2021" y="1218"/>
                    <a:pt x="1917" y="1197"/>
                    <a:pt x="1834" y="1155"/>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7" name="Google Shape;2736;p34">
              <a:extLst>
                <a:ext uri="{FF2B5EF4-FFF2-40B4-BE49-F238E27FC236}">
                  <a16:creationId xmlns:a16="http://schemas.microsoft.com/office/drawing/2014/main" id="{15B91509-E2F9-5EC5-0DAD-15CB02BB39A8}"/>
                </a:ext>
              </a:extLst>
            </p:cNvPr>
            <p:cNvSpPr/>
            <p:nvPr/>
          </p:nvSpPr>
          <p:spPr>
            <a:xfrm>
              <a:off x="4355000" y="3804475"/>
              <a:ext cx="105700" cy="39300"/>
            </a:xfrm>
            <a:custGeom>
              <a:avLst/>
              <a:gdLst/>
              <a:ahLst/>
              <a:cxnLst/>
              <a:rect l="l" t="t" r="r" b="b"/>
              <a:pathLst>
                <a:path w="4228" h="1572" fill="none" extrusionOk="0">
                  <a:moveTo>
                    <a:pt x="1834" y="1477"/>
                  </a:moveTo>
                  <a:lnTo>
                    <a:pt x="119" y="500"/>
                  </a:lnTo>
                  <a:cubicBezTo>
                    <a:pt x="48" y="453"/>
                    <a:pt x="0" y="393"/>
                    <a:pt x="0" y="334"/>
                  </a:cubicBezTo>
                  <a:lnTo>
                    <a:pt x="0" y="0"/>
                  </a:lnTo>
                  <a:cubicBezTo>
                    <a:pt x="0" y="60"/>
                    <a:pt x="48" y="119"/>
                    <a:pt x="119" y="167"/>
                  </a:cubicBezTo>
                  <a:lnTo>
                    <a:pt x="1834" y="1155"/>
                  </a:lnTo>
                  <a:cubicBezTo>
                    <a:pt x="2001" y="1238"/>
                    <a:pt x="2251" y="1238"/>
                    <a:pt x="2417" y="1155"/>
                  </a:cubicBezTo>
                  <a:lnTo>
                    <a:pt x="4108" y="167"/>
                  </a:lnTo>
                  <a:cubicBezTo>
                    <a:pt x="4191" y="131"/>
                    <a:pt x="4227" y="60"/>
                    <a:pt x="4227" y="0"/>
                  </a:cubicBezTo>
                  <a:lnTo>
                    <a:pt x="4227" y="334"/>
                  </a:lnTo>
                  <a:cubicBezTo>
                    <a:pt x="4227" y="393"/>
                    <a:pt x="4191" y="453"/>
                    <a:pt x="4108" y="500"/>
                  </a:cubicBezTo>
                  <a:lnTo>
                    <a:pt x="2417" y="1477"/>
                  </a:lnTo>
                  <a:cubicBezTo>
                    <a:pt x="2263" y="1572"/>
                    <a:pt x="2001" y="1572"/>
                    <a:pt x="1834" y="147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8" name="Google Shape;2737;p34">
              <a:extLst>
                <a:ext uri="{FF2B5EF4-FFF2-40B4-BE49-F238E27FC236}">
                  <a16:creationId xmlns:a16="http://schemas.microsoft.com/office/drawing/2014/main" id="{22FEFB09-818E-23E3-7A30-0C29416D4A7D}"/>
                </a:ext>
              </a:extLst>
            </p:cNvPr>
            <p:cNvSpPr/>
            <p:nvPr/>
          </p:nvSpPr>
          <p:spPr>
            <a:xfrm>
              <a:off x="4494900" y="3796125"/>
              <a:ext cx="88425" cy="38500"/>
            </a:xfrm>
            <a:custGeom>
              <a:avLst/>
              <a:gdLst/>
              <a:ahLst/>
              <a:cxnLst/>
              <a:rect l="l" t="t" r="r" b="b"/>
              <a:pathLst>
                <a:path w="3537" h="1540" extrusionOk="0">
                  <a:moveTo>
                    <a:pt x="0" y="1"/>
                  </a:moveTo>
                  <a:lnTo>
                    <a:pt x="0" y="322"/>
                  </a:lnTo>
                  <a:cubicBezTo>
                    <a:pt x="0" y="382"/>
                    <a:pt x="48" y="441"/>
                    <a:pt x="119" y="489"/>
                  </a:cubicBezTo>
                  <a:lnTo>
                    <a:pt x="1834" y="1477"/>
                  </a:lnTo>
                  <a:cubicBezTo>
                    <a:pt x="1917" y="1519"/>
                    <a:pt x="2021" y="1540"/>
                    <a:pt x="2126" y="1540"/>
                  </a:cubicBezTo>
                  <a:cubicBezTo>
                    <a:pt x="2230" y="1540"/>
                    <a:pt x="2334" y="1519"/>
                    <a:pt x="2417" y="1477"/>
                  </a:cubicBezTo>
                  <a:lnTo>
                    <a:pt x="3417" y="894"/>
                  </a:lnTo>
                  <a:cubicBezTo>
                    <a:pt x="3489" y="846"/>
                    <a:pt x="3536" y="787"/>
                    <a:pt x="3536" y="727"/>
                  </a:cubicBezTo>
                  <a:lnTo>
                    <a:pt x="3536" y="406"/>
                  </a:lnTo>
                  <a:cubicBezTo>
                    <a:pt x="3536" y="465"/>
                    <a:pt x="3489" y="525"/>
                    <a:pt x="3417" y="560"/>
                  </a:cubicBezTo>
                  <a:lnTo>
                    <a:pt x="2417" y="1144"/>
                  </a:lnTo>
                  <a:cubicBezTo>
                    <a:pt x="2334" y="1191"/>
                    <a:pt x="2230" y="1215"/>
                    <a:pt x="2126" y="1215"/>
                  </a:cubicBezTo>
                  <a:cubicBezTo>
                    <a:pt x="2021" y="1215"/>
                    <a:pt x="1917" y="1191"/>
                    <a:pt x="1834" y="1144"/>
                  </a:cubicBezTo>
                  <a:lnTo>
                    <a:pt x="119" y="167"/>
                  </a:lnTo>
                  <a:cubicBezTo>
                    <a:pt x="48"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9" name="Google Shape;2738;p34">
              <a:extLst>
                <a:ext uri="{FF2B5EF4-FFF2-40B4-BE49-F238E27FC236}">
                  <a16:creationId xmlns:a16="http://schemas.microsoft.com/office/drawing/2014/main" id="{15ED60F5-FC71-9D36-F492-BD6C48C17718}"/>
                </a:ext>
              </a:extLst>
            </p:cNvPr>
            <p:cNvSpPr/>
            <p:nvPr/>
          </p:nvSpPr>
          <p:spPr>
            <a:xfrm>
              <a:off x="4494900" y="3796125"/>
              <a:ext cx="88425" cy="39025"/>
            </a:xfrm>
            <a:custGeom>
              <a:avLst/>
              <a:gdLst/>
              <a:ahLst/>
              <a:cxnLst/>
              <a:rect l="l" t="t" r="r" b="b"/>
              <a:pathLst>
                <a:path w="3537" h="1561" fill="none" extrusionOk="0">
                  <a:moveTo>
                    <a:pt x="3536" y="406"/>
                  </a:moveTo>
                  <a:lnTo>
                    <a:pt x="3536" y="727"/>
                  </a:lnTo>
                  <a:cubicBezTo>
                    <a:pt x="3536" y="787"/>
                    <a:pt x="3489" y="846"/>
                    <a:pt x="3417" y="894"/>
                  </a:cubicBezTo>
                  <a:lnTo>
                    <a:pt x="2417" y="1477"/>
                  </a:lnTo>
                  <a:cubicBezTo>
                    <a:pt x="2251" y="1561"/>
                    <a:pt x="2001" y="1561"/>
                    <a:pt x="1834" y="1477"/>
                  </a:cubicBezTo>
                  <a:lnTo>
                    <a:pt x="119" y="489"/>
                  </a:lnTo>
                  <a:cubicBezTo>
                    <a:pt x="48" y="441"/>
                    <a:pt x="0" y="382"/>
                    <a:pt x="0" y="322"/>
                  </a:cubicBezTo>
                  <a:lnTo>
                    <a:pt x="0" y="1"/>
                  </a:lnTo>
                  <a:cubicBezTo>
                    <a:pt x="0" y="60"/>
                    <a:pt x="48" y="120"/>
                    <a:pt x="119" y="167"/>
                  </a:cubicBezTo>
                  <a:lnTo>
                    <a:pt x="1834" y="1144"/>
                  </a:lnTo>
                  <a:cubicBezTo>
                    <a:pt x="2001" y="1239"/>
                    <a:pt x="2251" y="1239"/>
                    <a:pt x="2417" y="1144"/>
                  </a:cubicBezTo>
                  <a:lnTo>
                    <a:pt x="3417" y="560"/>
                  </a:lnTo>
                  <a:cubicBezTo>
                    <a:pt x="3489" y="525"/>
                    <a:pt x="3536" y="465"/>
                    <a:pt x="3536" y="40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0" name="Google Shape;2739;p34">
              <a:extLst>
                <a:ext uri="{FF2B5EF4-FFF2-40B4-BE49-F238E27FC236}">
                  <a16:creationId xmlns:a16="http://schemas.microsoft.com/office/drawing/2014/main" id="{685C25CA-DAB9-9DF4-B7A8-087D2A893FA5}"/>
                </a:ext>
              </a:extLst>
            </p:cNvPr>
            <p:cNvSpPr/>
            <p:nvPr/>
          </p:nvSpPr>
          <p:spPr>
            <a:xfrm>
              <a:off x="3818325" y="3735700"/>
              <a:ext cx="105400" cy="38725"/>
            </a:xfrm>
            <a:custGeom>
              <a:avLst/>
              <a:gdLst/>
              <a:ahLst/>
              <a:cxnLst/>
              <a:rect l="l" t="t" r="r" b="b"/>
              <a:pathLst>
                <a:path w="4216" h="1549" extrusionOk="0">
                  <a:moveTo>
                    <a:pt x="0" y="1"/>
                  </a:moveTo>
                  <a:lnTo>
                    <a:pt x="0" y="334"/>
                  </a:lnTo>
                  <a:cubicBezTo>
                    <a:pt x="0" y="394"/>
                    <a:pt x="36" y="453"/>
                    <a:pt x="119" y="501"/>
                  </a:cubicBezTo>
                  <a:lnTo>
                    <a:pt x="1822" y="1477"/>
                  </a:lnTo>
                  <a:cubicBezTo>
                    <a:pt x="1905" y="1525"/>
                    <a:pt x="2010" y="1549"/>
                    <a:pt x="2114" y="1549"/>
                  </a:cubicBezTo>
                  <a:cubicBezTo>
                    <a:pt x="2218" y="1549"/>
                    <a:pt x="2322" y="1525"/>
                    <a:pt x="2405" y="1477"/>
                  </a:cubicBezTo>
                  <a:lnTo>
                    <a:pt x="4108" y="501"/>
                  </a:lnTo>
                  <a:cubicBezTo>
                    <a:pt x="4179" y="453"/>
                    <a:pt x="4215" y="394"/>
                    <a:pt x="4215" y="334"/>
                  </a:cubicBezTo>
                  <a:lnTo>
                    <a:pt x="4215" y="1"/>
                  </a:lnTo>
                  <a:cubicBezTo>
                    <a:pt x="4215" y="60"/>
                    <a:pt x="4179" y="120"/>
                    <a:pt x="4108" y="168"/>
                  </a:cubicBezTo>
                  <a:lnTo>
                    <a:pt x="2405" y="1156"/>
                  </a:lnTo>
                  <a:cubicBezTo>
                    <a:pt x="2322" y="1197"/>
                    <a:pt x="2218" y="1218"/>
                    <a:pt x="2114" y="1218"/>
                  </a:cubicBezTo>
                  <a:cubicBezTo>
                    <a:pt x="2010" y="1218"/>
                    <a:pt x="1905" y="1197"/>
                    <a:pt x="1822" y="1156"/>
                  </a:cubicBezTo>
                  <a:lnTo>
                    <a:pt x="119" y="168"/>
                  </a:lnTo>
                  <a:cubicBezTo>
                    <a:pt x="36"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1" name="Google Shape;2740;p34">
              <a:extLst>
                <a:ext uri="{FF2B5EF4-FFF2-40B4-BE49-F238E27FC236}">
                  <a16:creationId xmlns:a16="http://schemas.microsoft.com/office/drawing/2014/main" id="{84933295-6D5B-22E9-CC58-A6DC19713727}"/>
                </a:ext>
              </a:extLst>
            </p:cNvPr>
            <p:cNvSpPr/>
            <p:nvPr/>
          </p:nvSpPr>
          <p:spPr>
            <a:xfrm>
              <a:off x="3818325" y="3735700"/>
              <a:ext cx="105400" cy="39325"/>
            </a:xfrm>
            <a:custGeom>
              <a:avLst/>
              <a:gdLst/>
              <a:ahLst/>
              <a:cxnLst/>
              <a:rect l="l" t="t" r="r" b="b"/>
              <a:pathLst>
                <a:path w="4216" h="1573" fill="none" extrusionOk="0">
                  <a:moveTo>
                    <a:pt x="0" y="334"/>
                  </a:moveTo>
                  <a:lnTo>
                    <a:pt x="0" y="1"/>
                  </a:lnTo>
                  <a:cubicBezTo>
                    <a:pt x="0" y="60"/>
                    <a:pt x="36" y="120"/>
                    <a:pt x="119" y="168"/>
                  </a:cubicBezTo>
                  <a:lnTo>
                    <a:pt x="1822" y="1156"/>
                  </a:lnTo>
                  <a:cubicBezTo>
                    <a:pt x="1989" y="1239"/>
                    <a:pt x="2239" y="1239"/>
                    <a:pt x="2405" y="1156"/>
                  </a:cubicBezTo>
                  <a:lnTo>
                    <a:pt x="4108" y="168"/>
                  </a:lnTo>
                  <a:cubicBezTo>
                    <a:pt x="4179" y="120"/>
                    <a:pt x="4215" y="60"/>
                    <a:pt x="4215" y="1"/>
                  </a:cubicBezTo>
                  <a:lnTo>
                    <a:pt x="4215" y="334"/>
                  </a:lnTo>
                  <a:cubicBezTo>
                    <a:pt x="4215" y="394"/>
                    <a:pt x="4179" y="453"/>
                    <a:pt x="4108" y="501"/>
                  </a:cubicBezTo>
                  <a:lnTo>
                    <a:pt x="2405" y="1477"/>
                  </a:lnTo>
                  <a:cubicBezTo>
                    <a:pt x="2239" y="1572"/>
                    <a:pt x="1989" y="1572"/>
                    <a:pt x="1822" y="1477"/>
                  </a:cubicBezTo>
                  <a:lnTo>
                    <a:pt x="119" y="501"/>
                  </a:lnTo>
                  <a:cubicBezTo>
                    <a:pt x="36" y="453"/>
                    <a:pt x="0" y="394"/>
                    <a:pt x="0"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2" name="Google Shape;2741;p34">
              <a:extLst>
                <a:ext uri="{FF2B5EF4-FFF2-40B4-BE49-F238E27FC236}">
                  <a16:creationId xmlns:a16="http://schemas.microsoft.com/office/drawing/2014/main" id="{DBFD5F20-1559-B06D-716F-4B5AC83316DA}"/>
                </a:ext>
              </a:extLst>
            </p:cNvPr>
            <p:cNvSpPr/>
            <p:nvPr/>
          </p:nvSpPr>
          <p:spPr>
            <a:xfrm>
              <a:off x="3951375" y="3889600"/>
              <a:ext cx="105700" cy="38425"/>
            </a:xfrm>
            <a:custGeom>
              <a:avLst/>
              <a:gdLst/>
              <a:ahLst/>
              <a:cxnLst/>
              <a:rect l="l" t="t" r="r" b="b"/>
              <a:pathLst>
                <a:path w="4228" h="1537" extrusionOk="0">
                  <a:moveTo>
                    <a:pt x="0" y="0"/>
                  </a:moveTo>
                  <a:lnTo>
                    <a:pt x="0" y="322"/>
                  </a:lnTo>
                  <a:cubicBezTo>
                    <a:pt x="0" y="381"/>
                    <a:pt x="48" y="441"/>
                    <a:pt x="120" y="488"/>
                  </a:cubicBezTo>
                  <a:lnTo>
                    <a:pt x="1834" y="1465"/>
                  </a:lnTo>
                  <a:cubicBezTo>
                    <a:pt x="1917" y="1512"/>
                    <a:pt x="2022" y="1536"/>
                    <a:pt x="2126" y="1536"/>
                  </a:cubicBezTo>
                  <a:cubicBezTo>
                    <a:pt x="2230" y="1536"/>
                    <a:pt x="2334" y="1512"/>
                    <a:pt x="2417" y="1465"/>
                  </a:cubicBezTo>
                  <a:lnTo>
                    <a:pt x="4108" y="488"/>
                  </a:lnTo>
                  <a:cubicBezTo>
                    <a:pt x="4180" y="441"/>
                    <a:pt x="4227" y="381"/>
                    <a:pt x="4227" y="322"/>
                  </a:cubicBezTo>
                  <a:lnTo>
                    <a:pt x="4227" y="0"/>
                  </a:lnTo>
                  <a:cubicBezTo>
                    <a:pt x="4227" y="60"/>
                    <a:pt x="4180" y="119"/>
                    <a:pt x="4108" y="155"/>
                  </a:cubicBezTo>
                  <a:lnTo>
                    <a:pt x="2417" y="1143"/>
                  </a:lnTo>
                  <a:cubicBezTo>
                    <a:pt x="2334" y="1185"/>
                    <a:pt x="2230" y="1206"/>
                    <a:pt x="2126" y="1206"/>
                  </a:cubicBezTo>
                  <a:cubicBezTo>
                    <a:pt x="2022" y="1206"/>
                    <a:pt x="1917" y="1185"/>
                    <a:pt x="1834" y="1143"/>
                  </a:cubicBezTo>
                  <a:lnTo>
                    <a:pt x="120" y="155"/>
                  </a:lnTo>
                  <a:cubicBezTo>
                    <a:pt x="48" y="107"/>
                    <a:pt x="0" y="60"/>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3" name="Google Shape;2742;p34">
              <a:extLst>
                <a:ext uri="{FF2B5EF4-FFF2-40B4-BE49-F238E27FC236}">
                  <a16:creationId xmlns:a16="http://schemas.microsoft.com/office/drawing/2014/main" id="{82D26884-B57E-5079-F158-98791F50E9D1}"/>
                </a:ext>
              </a:extLst>
            </p:cNvPr>
            <p:cNvSpPr/>
            <p:nvPr/>
          </p:nvSpPr>
          <p:spPr>
            <a:xfrm>
              <a:off x="3951375" y="3889600"/>
              <a:ext cx="105700" cy="39025"/>
            </a:xfrm>
            <a:custGeom>
              <a:avLst/>
              <a:gdLst/>
              <a:ahLst/>
              <a:cxnLst/>
              <a:rect l="l" t="t" r="r" b="b"/>
              <a:pathLst>
                <a:path w="4228" h="1561" fill="none" extrusionOk="0">
                  <a:moveTo>
                    <a:pt x="4108" y="488"/>
                  </a:moveTo>
                  <a:lnTo>
                    <a:pt x="2417" y="1465"/>
                  </a:lnTo>
                  <a:cubicBezTo>
                    <a:pt x="2251" y="1560"/>
                    <a:pt x="2001" y="1560"/>
                    <a:pt x="1834" y="1465"/>
                  </a:cubicBezTo>
                  <a:lnTo>
                    <a:pt x="120" y="488"/>
                  </a:lnTo>
                  <a:cubicBezTo>
                    <a:pt x="48" y="441"/>
                    <a:pt x="0" y="381"/>
                    <a:pt x="0" y="322"/>
                  </a:cubicBezTo>
                  <a:lnTo>
                    <a:pt x="0" y="0"/>
                  </a:lnTo>
                  <a:cubicBezTo>
                    <a:pt x="0" y="60"/>
                    <a:pt x="48" y="107"/>
                    <a:pt x="120" y="155"/>
                  </a:cubicBezTo>
                  <a:lnTo>
                    <a:pt x="1834" y="1143"/>
                  </a:lnTo>
                  <a:cubicBezTo>
                    <a:pt x="2001" y="1227"/>
                    <a:pt x="2251" y="1227"/>
                    <a:pt x="2417" y="1143"/>
                  </a:cubicBezTo>
                  <a:lnTo>
                    <a:pt x="4108" y="155"/>
                  </a:lnTo>
                  <a:cubicBezTo>
                    <a:pt x="4180" y="119"/>
                    <a:pt x="4227" y="60"/>
                    <a:pt x="4227" y="0"/>
                  </a:cubicBezTo>
                  <a:lnTo>
                    <a:pt x="4227" y="322"/>
                  </a:lnTo>
                  <a:cubicBezTo>
                    <a:pt x="4227" y="381"/>
                    <a:pt x="4180" y="441"/>
                    <a:pt x="4108" y="48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4" name="Google Shape;2743;p34">
              <a:extLst>
                <a:ext uri="{FF2B5EF4-FFF2-40B4-BE49-F238E27FC236}">
                  <a16:creationId xmlns:a16="http://schemas.microsoft.com/office/drawing/2014/main" id="{E027F8BF-200F-5DD1-FA71-A43D429FBF1C}"/>
                </a:ext>
              </a:extLst>
            </p:cNvPr>
            <p:cNvSpPr/>
            <p:nvPr/>
          </p:nvSpPr>
          <p:spPr>
            <a:xfrm>
              <a:off x="3506375" y="3224925"/>
              <a:ext cx="88125" cy="38500"/>
            </a:xfrm>
            <a:custGeom>
              <a:avLst/>
              <a:gdLst/>
              <a:ahLst/>
              <a:cxnLst/>
              <a:rect l="l" t="t" r="r" b="b"/>
              <a:pathLst>
                <a:path w="3525" h="1540" extrusionOk="0">
                  <a:moveTo>
                    <a:pt x="1" y="1"/>
                  </a:moveTo>
                  <a:lnTo>
                    <a:pt x="1" y="334"/>
                  </a:lnTo>
                  <a:cubicBezTo>
                    <a:pt x="1" y="406"/>
                    <a:pt x="48" y="465"/>
                    <a:pt x="120" y="489"/>
                  </a:cubicBezTo>
                  <a:lnTo>
                    <a:pt x="1834" y="1477"/>
                  </a:lnTo>
                  <a:cubicBezTo>
                    <a:pt x="1918" y="1519"/>
                    <a:pt x="2022" y="1540"/>
                    <a:pt x="2124" y="1540"/>
                  </a:cubicBezTo>
                  <a:cubicBezTo>
                    <a:pt x="2227" y="1540"/>
                    <a:pt x="2328" y="1519"/>
                    <a:pt x="2406" y="1477"/>
                  </a:cubicBezTo>
                  <a:lnTo>
                    <a:pt x="3406" y="894"/>
                  </a:lnTo>
                  <a:cubicBezTo>
                    <a:pt x="3489" y="846"/>
                    <a:pt x="3525" y="787"/>
                    <a:pt x="3525" y="727"/>
                  </a:cubicBezTo>
                  <a:lnTo>
                    <a:pt x="3525" y="406"/>
                  </a:lnTo>
                  <a:cubicBezTo>
                    <a:pt x="3525" y="465"/>
                    <a:pt x="3489" y="525"/>
                    <a:pt x="3406" y="572"/>
                  </a:cubicBezTo>
                  <a:lnTo>
                    <a:pt x="2406" y="1144"/>
                  </a:lnTo>
                  <a:cubicBezTo>
                    <a:pt x="2328" y="1191"/>
                    <a:pt x="2227" y="1215"/>
                    <a:pt x="2124" y="1215"/>
                  </a:cubicBezTo>
                  <a:cubicBezTo>
                    <a:pt x="2022" y="1215"/>
                    <a:pt x="1918" y="1191"/>
                    <a:pt x="1834" y="1144"/>
                  </a:cubicBezTo>
                  <a:lnTo>
                    <a:pt x="120" y="167"/>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5" name="Google Shape;2744;p34">
              <a:extLst>
                <a:ext uri="{FF2B5EF4-FFF2-40B4-BE49-F238E27FC236}">
                  <a16:creationId xmlns:a16="http://schemas.microsoft.com/office/drawing/2014/main" id="{3FB91215-C93F-244A-E1B4-7E4CD64CF862}"/>
                </a:ext>
              </a:extLst>
            </p:cNvPr>
            <p:cNvSpPr/>
            <p:nvPr/>
          </p:nvSpPr>
          <p:spPr>
            <a:xfrm>
              <a:off x="3506375" y="3224925"/>
              <a:ext cx="88125" cy="39025"/>
            </a:xfrm>
            <a:custGeom>
              <a:avLst/>
              <a:gdLst/>
              <a:ahLst/>
              <a:cxnLst/>
              <a:rect l="l" t="t" r="r" b="b"/>
              <a:pathLst>
                <a:path w="3525" h="1561" fill="none" extrusionOk="0">
                  <a:moveTo>
                    <a:pt x="1" y="334"/>
                  </a:moveTo>
                  <a:lnTo>
                    <a:pt x="1" y="1"/>
                  </a:lnTo>
                  <a:cubicBezTo>
                    <a:pt x="1" y="60"/>
                    <a:pt x="48" y="120"/>
                    <a:pt x="120" y="167"/>
                  </a:cubicBezTo>
                  <a:lnTo>
                    <a:pt x="1834" y="1144"/>
                  </a:lnTo>
                  <a:cubicBezTo>
                    <a:pt x="2001" y="1239"/>
                    <a:pt x="2251" y="1239"/>
                    <a:pt x="2406" y="1144"/>
                  </a:cubicBezTo>
                  <a:lnTo>
                    <a:pt x="3406" y="572"/>
                  </a:lnTo>
                  <a:cubicBezTo>
                    <a:pt x="3489" y="525"/>
                    <a:pt x="3525" y="465"/>
                    <a:pt x="3525" y="406"/>
                  </a:cubicBezTo>
                  <a:lnTo>
                    <a:pt x="3525" y="727"/>
                  </a:lnTo>
                  <a:cubicBezTo>
                    <a:pt x="3525" y="787"/>
                    <a:pt x="3489" y="846"/>
                    <a:pt x="3406" y="894"/>
                  </a:cubicBezTo>
                  <a:lnTo>
                    <a:pt x="2406" y="1477"/>
                  </a:lnTo>
                  <a:cubicBezTo>
                    <a:pt x="2251" y="1560"/>
                    <a:pt x="2001" y="1560"/>
                    <a:pt x="1834" y="1477"/>
                  </a:cubicBezTo>
                  <a:lnTo>
                    <a:pt x="120" y="489"/>
                  </a:lnTo>
                  <a:cubicBezTo>
                    <a:pt x="48" y="465"/>
                    <a:pt x="1" y="406"/>
                    <a:pt x="1"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6" name="Google Shape;2745;p34">
              <a:extLst>
                <a:ext uri="{FF2B5EF4-FFF2-40B4-BE49-F238E27FC236}">
                  <a16:creationId xmlns:a16="http://schemas.microsoft.com/office/drawing/2014/main" id="{3DC3816D-3605-6D2A-B129-1D5A424BD08A}"/>
                </a:ext>
              </a:extLst>
            </p:cNvPr>
            <p:cNvSpPr/>
            <p:nvPr/>
          </p:nvSpPr>
          <p:spPr>
            <a:xfrm>
              <a:off x="3358450" y="3311250"/>
              <a:ext cx="142600" cy="60150"/>
            </a:xfrm>
            <a:custGeom>
              <a:avLst/>
              <a:gdLst/>
              <a:ahLst/>
              <a:cxnLst/>
              <a:rect l="l" t="t" r="r" b="b"/>
              <a:pathLst>
                <a:path w="5704" h="2406" extrusionOk="0">
                  <a:moveTo>
                    <a:pt x="0" y="1"/>
                  </a:moveTo>
                  <a:lnTo>
                    <a:pt x="0" y="334"/>
                  </a:lnTo>
                  <a:cubicBezTo>
                    <a:pt x="0" y="393"/>
                    <a:pt x="36" y="453"/>
                    <a:pt x="119" y="489"/>
                  </a:cubicBezTo>
                  <a:lnTo>
                    <a:pt x="3310" y="2334"/>
                  </a:lnTo>
                  <a:cubicBezTo>
                    <a:pt x="3394" y="2382"/>
                    <a:pt x="3498" y="2406"/>
                    <a:pt x="3602" y="2406"/>
                  </a:cubicBezTo>
                  <a:cubicBezTo>
                    <a:pt x="3706" y="2406"/>
                    <a:pt x="3810" y="2382"/>
                    <a:pt x="3894" y="2334"/>
                  </a:cubicBezTo>
                  <a:lnTo>
                    <a:pt x="5596" y="1358"/>
                  </a:lnTo>
                  <a:cubicBezTo>
                    <a:pt x="5668" y="1310"/>
                    <a:pt x="5703" y="1251"/>
                    <a:pt x="5703" y="1191"/>
                  </a:cubicBezTo>
                  <a:lnTo>
                    <a:pt x="5703" y="870"/>
                  </a:lnTo>
                  <a:cubicBezTo>
                    <a:pt x="5703" y="917"/>
                    <a:pt x="5668" y="989"/>
                    <a:pt x="5596" y="1024"/>
                  </a:cubicBezTo>
                  <a:lnTo>
                    <a:pt x="3894" y="2013"/>
                  </a:lnTo>
                  <a:cubicBezTo>
                    <a:pt x="3810" y="2054"/>
                    <a:pt x="3706" y="2075"/>
                    <a:pt x="3602" y="2075"/>
                  </a:cubicBezTo>
                  <a:cubicBezTo>
                    <a:pt x="3498" y="2075"/>
                    <a:pt x="3394" y="2054"/>
                    <a:pt x="3310" y="2013"/>
                  </a:cubicBezTo>
                  <a:lnTo>
                    <a:pt x="119" y="167"/>
                  </a:lnTo>
                  <a:cubicBezTo>
                    <a:pt x="36"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7" name="Google Shape;2746;p34">
              <a:extLst>
                <a:ext uri="{FF2B5EF4-FFF2-40B4-BE49-F238E27FC236}">
                  <a16:creationId xmlns:a16="http://schemas.microsoft.com/office/drawing/2014/main" id="{9C8284A0-903F-98DA-725E-1DA9ABA8B167}"/>
                </a:ext>
              </a:extLst>
            </p:cNvPr>
            <p:cNvSpPr/>
            <p:nvPr/>
          </p:nvSpPr>
          <p:spPr>
            <a:xfrm>
              <a:off x="3358450" y="3311250"/>
              <a:ext cx="142600" cy="60750"/>
            </a:xfrm>
            <a:custGeom>
              <a:avLst/>
              <a:gdLst/>
              <a:ahLst/>
              <a:cxnLst/>
              <a:rect l="l" t="t" r="r" b="b"/>
              <a:pathLst>
                <a:path w="5704" h="2430" fill="none" extrusionOk="0">
                  <a:moveTo>
                    <a:pt x="0" y="334"/>
                  </a:moveTo>
                  <a:lnTo>
                    <a:pt x="0" y="1"/>
                  </a:lnTo>
                  <a:cubicBezTo>
                    <a:pt x="0" y="60"/>
                    <a:pt x="36" y="120"/>
                    <a:pt x="119" y="167"/>
                  </a:cubicBezTo>
                  <a:lnTo>
                    <a:pt x="3310" y="2013"/>
                  </a:lnTo>
                  <a:cubicBezTo>
                    <a:pt x="3477" y="2096"/>
                    <a:pt x="3727" y="2096"/>
                    <a:pt x="3894" y="2013"/>
                  </a:cubicBezTo>
                  <a:lnTo>
                    <a:pt x="5596" y="1024"/>
                  </a:lnTo>
                  <a:cubicBezTo>
                    <a:pt x="5668" y="989"/>
                    <a:pt x="5703" y="917"/>
                    <a:pt x="5703" y="870"/>
                  </a:cubicBezTo>
                  <a:lnTo>
                    <a:pt x="5703" y="1191"/>
                  </a:lnTo>
                  <a:cubicBezTo>
                    <a:pt x="5703" y="1251"/>
                    <a:pt x="5668" y="1310"/>
                    <a:pt x="5596" y="1358"/>
                  </a:cubicBezTo>
                  <a:lnTo>
                    <a:pt x="3894" y="2334"/>
                  </a:lnTo>
                  <a:cubicBezTo>
                    <a:pt x="3727" y="2429"/>
                    <a:pt x="3477" y="2429"/>
                    <a:pt x="3310" y="2334"/>
                  </a:cubicBezTo>
                  <a:lnTo>
                    <a:pt x="119" y="489"/>
                  </a:lnTo>
                  <a:cubicBezTo>
                    <a:pt x="36" y="453"/>
                    <a:pt x="0" y="393"/>
                    <a:pt x="0"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8" name="Google Shape;2747;p34">
              <a:extLst>
                <a:ext uri="{FF2B5EF4-FFF2-40B4-BE49-F238E27FC236}">
                  <a16:creationId xmlns:a16="http://schemas.microsoft.com/office/drawing/2014/main" id="{15961695-CB99-9F7F-1F51-4C16B562A430}"/>
                </a:ext>
              </a:extLst>
            </p:cNvPr>
            <p:cNvSpPr/>
            <p:nvPr/>
          </p:nvSpPr>
          <p:spPr>
            <a:xfrm>
              <a:off x="3429275" y="3269875"/>
              <a:ext cx="105700" cy="38725"/>
            </a:xfrm>
            <a:custGeom>
              <a:avLst/>
              <a:gdLst/>
              <a:ahLst/>
              <a:cxnLst/>
              <a:rect l="l" t="t" r="r" b="b"/>
              <a:pathLst>
                <a:path w="4228" h="1549" extrusionOk="0">
                  <a:moveTo>
                    <a:pt x="1" y="1"/>
                  </a:moveTo>
                  <a:lnTo>
                    <a:pt x="1" y="334"/>
                  </a:lnTo>
                  <a:cubicBezTo>
                    <a:pt x="1" y="393"/>
                    <a:pt x="49" y="453"/>
                    <a:pt x="120" y="501"/>
                  </a:cubicBezTo>
                  <a:lnTo>
                    <a:pt x="1834" y="1477"/>
                  </a:lnTo>
                  <a:cubicBezTo>
                    <a:pt x="1918" y="1525"/>
                    <a:pt x="2022" y="1548"/>
                    <a:pt x="2126" y="1548"/>
                  </a:cubicBezTo>
                  <a:cubicBezTo>
                    <a:pt x="2230" y="1548"/>
                    <a:pt x="2335" y="1525"/>
                    <a:pt x="2418" y="1477"/>
                  </a:cubicBezTo>
                  <a:lnTo>
                    <a:pt x="4109" y="501"/>
                  </a:lnTo>
                  <a:cubicBezTo>
                    <a:pt x="4192" y="453"/>
                    <a:pt x="4228" y="393"/>
                    <a:pt x="4228" y="334"/>
                  </a:cubicBezTo>
                  <a:lnTo>
                    <a:pt x="4228" y="1"/>
                  </a:lnTo>
                  <a:cubicBezTo>
                    <a:pt x="4228" y="60"/>
                    <a:pt x="4192" y="120"/>
                    <a:pt x="4109" y="167"/>
                  </a:cubicBezTo>
                  <a:lnTo>
                    <a:pt x="2418" y="1155"/>
                  </a:lnTo>
                  <a:cubicBezTo>
                    <a:pt x="2335" y="1197"/>
                    <a:pt x="2230" y="1218"/>
                    <a:pt x="2126" y="1218"/>
                  </a:cubicBezTo>
                  <a:cubicBezTo>
                    <a:pt x="2022" y="1218"/>
                    <a:pt x="1918" y="1197"/>
                    <a:pt x="1834" y="1155"/>
                  </a:cubicBezTo>
                  <a:lnTo>
                    <a:pt x="120" y="167"/>
                  </a:lnTo>
                  <a:cubicBezTo>
                    <a:pt x="49"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9" name="Google Shape;2748;p34">
              <a:extLst>
                <a:ext uri="{FF2B5EF4-FFF2-40B4-BE49-F238E27FC236}">
                  <a16:creationId xmlns:a16="http://schemas.microsoft.com/office/drawing/2014/main" id="{E84EB901-4193-610B-CF0F-93A5465ED158}"/>
                </a:ext>
              </a:extLst>
            </p:cNvPr>
            <p:cNvSpPr/>
            <p:nvPr/>
          </p:nvSpPr>
          <p:spPr>
            <a:xfrm>
              <a:off x="3429275" y="3269875"/>
              <a:ext cx="105700" cy="39325"/>
            </a:xfrm>
            <a:custGeom>
              <a:avLst/>
              <a:gdLst/>
              <a:ahLst/>
              <a:cxnLst/>
              <a:rect l="l" t="t" r="r" b="b"/>
              <a:pathLst>
                <a:path w="4228" h="1573" fill="none" extrusionOk="0">
                  <a:moveTo>
                    <a:pt x="1" y="334"/>
                  </a:moveTo>
                  <a:lnTo>
                    <a:pt x="1" y="1"/>
                  </a:lnTo>
                  <a:cubicBezTo>
                    <a:pt x="1" y="60"/>
                    <a:pt x="49" y="120"/>
                    <a:pt x="120" y="167"/>
                  </a:cubicBezTo>
                  <a:lnTo>
                    <a:pt x="1834" y="1155"/>
                  </a:lnTo>
                  <a:cubicBezTo>
                    <a:pt x="2001" y="1239"/>
                    <a:pt x="2251" y="1239"/>
                    <a:pt x="2418" y="1155"/>
                  </a:cubicBezTo>
                  <a:lnTo>
                    <a:pt x="4109" y="167"/>
                  </a:lnTo>
                  <a:cubicBezTo>
                    <a:pt x="4192" y="120"/>
                    <a:pt x="4228" y="60"/>
                    <a:pt x="4228" y="1"/>
                  </a:cubicBezTo>
                  <a:lnTo>
                    <a:pt x="4228" y="334"/>
                  </a:lnTo>
                  <a:cubicBezTo>
                    <a:pt x="4228" y="393"/>
                    <a:pt x="4192" y="453"/>
                    <a:pt x="4109" y="501"/>
                  </a:cubicBezTo>
                  <a:lnTo>
                    <a:pt x="2418" y="1477"/>
                  </a:lnTo>
                  <a:cubicBezTo>
                    <a:pt x="2251" y="1572"/>
                    <a:pt x="2001" y="1572"/>
                    <a:pt x="1834" y="1477"/>
                  </a:cubicBezTo>
                  <a:lnTo>
                    <a:pt x="120" y="501"/>
                  </a:lnTo>
                  <a:cubicBezTo>
                    <a:pt x="49" y="453"/>
                    <a:pt x="1" y="393"/>
                    <a:pt x="1"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0" name="Google Shape;2749;p34">
              <a:extLst>
                <a:ext uri="{FF2B5EF4-FFF2-40B4-BE49-F238E27FC236}">
                  <a16:creationId xmlns:a16="http://schemas.microsoft.com/office/drawing/2014/main" id="{EDD99249-13F3-7115-4517-6788CE36317F}"/>
                </a:ext>
              </a:extLst>
            </p:cNvPr>
            <p:cNvSpPr/>
            <p:nvPr/>
          </p:nvSpPr>
          <p:spPr>
            <a:xfrm>
              <a:off x="3465000" y="3372575"/>
              <a:ext cx="105700" cy="38725"/>
            </a:xfrm>
            <a:custGeom>
              <a:avLst/>
              <a:gdLst/>
              <a:ahLst/>
              <a:cxnLst/>
              <a:rect l="l" t="t" r="r" b="b"/>
              <a:pathLst>
                <a:path w="4228" h="1549" extrusionOk="0">
                  <a:moveTo>
                    <a:pt x="1" y="0"/>
                  </a:moveTo>
                  <a:lnTo>
                    <a:pt x="1" y="334"/>
                  </a:lnTo>
                  <a:cubicBezTo>
                    <a:pt x="1" y="393"/>
                    <a:pt x="48" y="453"/>
                    <a:pt x="120" y="500"/>
                  </a:cubicBezTo>
                  <a:lnTo>
                    <a:pt x="1834" y="1477"/>
                  </a:lnTo>
                  <a:cubicBezTo>
                    <a:pt x="1918" y="1524"/>
                    <a:pt x="2022" y="1548"/>
                    <a:pt x="2126" y="1548"/>
                  </a:cubicBezTo>
                  <a:cubicBezTo>
                    <a:pt x="2230" y="1548"/>
                    <a:pt x="2334" y="1524"/>
                    <a:pt x="2418" y="1477"/>
                  </a:cubicBezTo>
                  <a:lnTo>
                    <a:pt x="4108" y="500"/>
                  </a:lnTo>
                  <a:cubicBezTo>
                    <a:pt x="4192" y="453"/>
                    <a:pt x="4227" y="393"/>
                    <a:pt x="4227" y="334"/>
                  </a:cubicBezTo>
                  <a:lnTo>
                    <a:pt x="4227" y="0"/>
                  </a:lnTo>
                  <a:cubicBezTo>
                    <a:pt x="4227" y="60"/>
                    <a:pt x="4192" y="143"/>
                    <a:pt x="4108" y="167"/>
                  </a:cubicBezTo>
                  <a:lnTo>
                    <a:pt x="2418" y="1155"/>
                  </a:lnTo>
                  <a:cubicBezTo>
                    <a:pt x="2334" y="1197"/>
                    <a:pt x="2230" y="1218"/>
                    <a:pt x="2126" y="1218"/>
                  </a:cubicBezTo>
                  <a:cubicBezTo>
                    <a:pt x="2022" y="1218"/>
                    <a:pt x="1918" y="1197"/>
                    <a:pt x="1834" y="1155"/>
                  </a:cubicBezTo>
                  <a:lnTo>
                    <a:pt x="120" y="167"/>
                  </a:lnTo>
                  <a:cubicBezTo>
                    <a:pt x="48"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1" name="Google Shape;2750;p34">
              <a:extLst>
                <a:ext uri="{FF2B5EF4-FFF2-40B4-BE49-F238E27FC236}">
                  <a16:creationId xmlns:a16="http://schemas.microsoft.com/office/drawing/2014/main" id="{1B580F08-3E6F-8F1C-B8F4-AB2A0E94F1D5}"/>
                </a:ext>
              </a:extLst>
            </p:cNvPr>
            <p:cNvSpPr/>
            <p:nvPr/>
          </p:nvSpPr>
          <p:spPr>
            <a:xfrm>
              <a:off x="3465000" y="3372575"/>
              <a:ext cx="105700" cy="39300"/>
            </a:xfrm>
            <a:custGeom>
              <a:avLst/>
              <a:gdLst/>
              <a:ahLst/>
              <a:cxnLst/>
              <a:rect l="l" t="t" r="r" b="b"/>
              <a:pathLst>
                <a:path w="4228" h="1572" fill="none" extrusionOk="0">
                  <a:moveTo>
                    <a:pt x="4227" y="0"/>
                  </a:moveTo>
                  <a:lnTo>
                    <a:pt x="4227" y="334"/>
                  </a:lnTo>
                  <a:cubicBezTo>
                    <a:pt x="4227" y="393"/>
                    <a:pt x="4192" y="453"/>
                    <a:pt x="4108" y="500"/>
                  </a:cubicBezTo>
                  <a:lnTo>
                    <a:pt x="2418" y="1477"/>
                  </a:lnTo>
                  <a:cubicBezTo>
                    <a:pt x="2251" y="1572"/>
                    <a:pt x="2001" y="1572"/>
                    <a:pt x="1834" y="1477"/>
                  </a:cubicBezTo>
                  <a:lnTo>
                    <a:pt x="120" y="500"/>
                  </a:lnTo>
                  <a:cubicBezTo>
                    <a:pt x="48" y="453"/>
                    <a:pt x="1" y="393"/>
                    <a:pt x="1" y="334"/>
                  </a:cubicBezTo>
                  <a:lnTo>
                    <a:pt x="1" y="0"/>
                  </a:lnTo>
                  <a:cubicBezTo>
                    <a:pt x="1" y="60"/>
                    <a:pt x="48" y="119"/>
                    <a:pt x="120" y="167"/>
                  </a:cubicBezTo>
                  <a:lnTo>
                    <a:pt x="1834" y="1155"/>
                  </a:lnTo>
                  <a:cubicBezTo>
                    <a:pt x="2001" y="1238"/>
                    <a:pt x="2251" y="1238"/>
                    <a:pt x="2418" y="1155"/>
                  </a:cubicBezTo>
                  <a:lnTo>
                    <a:pt x="4108" y="167"/>
                  </a:lnTo>
                  <a:cubicBezTo>
                    <a:pt x="4192" y="143"/>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2" name="Google Shape;2751;p34">
              <a:extLst>
                <a:ext uri="{FF2B5EF4-FFF2-40B4-BE49-F238E27FC236}">
                  <a16:creationId xmlns:a16="http://schemas.microsoft.com/office/drawing/2014/main" id="{5FAFA624-3BF0-0C05-ACF4-80F28664AE24}"/>
                </a:ext>
              </a:extLst>
            </p:cNvPr>
            <p:cNvSpPr/>
            <p:nvPr/>
          </p:nvSpPr>
          <p:spPr>
            <a:xfrm>
              <a:off x="3487025" y="3544625"/>
              <a:ext cx="105700" cy="38475"/>
            </a:xfrm>
            <a:custGeom>
              <a:avLst/>
              <a:gdLst/>
              <a:ahLst/>
              <a:cxnLst/>
              <a:rect l="l" t="t" r="r" b="b"/>
              <a:pathLst>
                <a:path w="4228" h="1539" extrusionOk="0">
                  <a:moveTo>
                    <a:pt x="1" y="0"/>
                  </a:moveTo>
                  <a:lnTo>
                    <a:pt x="1" y="321"/>
                  </a:lnTo>
                  <a:cubicBezTo>
                    <a:pt x="1" y="381"/>
                    <a:pt x="48" y="441"/>
                    <a:pt x="120" y="488"/>
                  </a:cubicBezTo>
                  <a:lnTo>
                    <a:pt x="1834" y="1476"/>
                  </a:lnTo>
                  <a:cubicBezTo>
                    <a:pt x="1918" y="1518"/>
                    <a:pt x="2022" y="1539"/>
                    <a:pt x="2126" y="1539"/>
                  </a:cubicBezTo>
                  <a:cubicBezTo>
                    <a:pt x="2230" y="1539"/>
                    <a:pt x="2334" y="1518"/>
                    <a:pt x="2418" y="1476"/>
                  </a:cubicBezTo>
                  <a:lnTo>
                    <a:pt x="4108" y="488"/>
                  </a:lnTo>
                  <a:cubicBezTo>
                    <a:pt x="4180" y="441"/>
                    <a:pt x="4227" y="381"/>
                    <a:pt x="4227" y="321"/>
                  </a:cubicBezTo>
                  <a:lnTo>
                    <a:pt x="4227" y="0"/>
                  </a:lnTo>
                  <a:cubicBezTo>
                    <a:pt x="4227" y="60"/>
                    <a:pt x="4180" y="119"/>
                    <a:pt x="4108" y="167"/>
                  </a:cubicBezTo>
                  <a:lnTo>
                    <a:pt x="2418" y="1143"/>
                  </a:lnTo>
                  <a:cubicBezTo>
                    <a:pt x="2334" y="1191"/>
                    <a:pt x="2230" y="1214"/>
                    <a:pt x="2126" y="1214"/>
                  </a:cubicBezTo>
                  <a:cubicBezTo>
                    <a:pt x="2022" y="1214"/>
                    <a:pt x="1918" y="1191"/>
                    <a:pt x="1834" y="1143"/>
                  </a:cubicBezTo>
                  <a:lnTo>
                    <a:pt x="120" y="167"/>
                  </a:lnTo>
                  <a:cubicBezTo>
                    <a:pt x="48"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3" name="Google Shape;2752;p34">
              <a:extLst>
                <a:ext uri="{FF2B5EF4-FFF2-40B4-BE49-F238E27FC236}">
                  <a16:creationId xmlns:a16="http://schemas.microsoft.com/office/drawing/2014/main" id="{B3DC54F9-D2FB-B785-A66C-5EB3331D6476}"/>
                </a:ext>
              </a:extLst>
            </p:cNvPr>
            <p:cNvSpPr/>
            <p:nvPr/>
          </p:nvSpPr>
          <p:spPr>
            <a:xfrm>
              <a:off x="3487025" y="3544625"/>
              <a:ext cx="105700" cy="39000"/>
            </a:xfrm>
            <a:custGeom>
              <a:avLst/>
              <a:gdLst/>
              <a:ahLst/>
              <a:cxnLst/>
              <a:rect l="l" t="t" r="r" b="b"/>
              <a:pathLst>
                <a:path w="4228" h="1560" fill="none" extrusionOk="0">
                  <a:moveTo>
                    <a:pt x="1" y="321"/>
                  </a:moveTo>
                  <a:lnTo>
                    <a:pt x="1" y="0"/>
                  </a:lnTo>
                  <a:cubicBezTo>
                    <a:pt x="1" y="60"/>
                    <a:pt x="48" y="119"/>
                    <a:pt x="120" y="167"/>
                  </a:cubicBezTo>
                  <a:lnTo>
                    <a:pt x="1834" y="1143"/>
                  </a:lnTo>
                  <a:cubicBezTo>
                    <a:pt x="2001" y="1238"/>
                    <a:pt x="2251" y="1238"/>
                    <a:pt x="2418" y="1143"/>
                  </a:cubicBezTo>
                  <a:lnTo>
                    <a:pt x="4108" y="167"/>
                  </a:lnTo>
                  <a:cubicBezTo>
                    <a:pt x="4180" y="119"/>
                    <a:pt x="4227" y="60"/>
                    <a:pt x="4227" y="0"/>
                  </a:cubicBezTo>
                  <a:lnTo>
                    <a:pt x="4227" y="321"/>
                  </a:lnTo>
                  <a:cubicBezTo>
                    <a:pt x="4227" y="381"/>
                    <a:pt x="4180" y="441"/>
                    <a:pt x="4108" y="488"/>
                  </a:cubicBezTo>
                  <a:lnTo>
                    <a:pt x="2418" y="1476"/>
                  </a:lnTo>
                  <a:cubicBezTo>
                    <a:pt x="2251" y="1560"/>
                    <a:pt x="2001" y="1560"/>
                    <a:pt x="1834" y="1476"/>
                  </a:cubicBezTo>
                  <a:lnTo>
                    <a:pt x="120" y="488"/>
                  </a:lnTo>
                  <a:cubicBezTo>
                    <a:pt x="48" y="441"/>
                    <a:pt x="1" y="381"/>
                    <a:pt x="1" y="32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4" name="Google Shape;2753;p34">
              <a:extLst>
                <a:ext uri="{FF2B5EF4-FFF2-40B4-BE49-F238E27FC236}">
                  <a16:creationId xmlns:a16="http://schemas.microsoft.com/office/drawing/2014/main" id="{A4002800-2236-437B-55E5-A6B1F1E04F6A}"/>
                </a:ext>
              </a:extLst>
            </p:cNvPr>
            <p:cNvSpPr/>
            <p:nvPr/>
          </p:nvSpPr>
          <p:spPr>
            <a:xfrm>
              <a:off x="3495375" y="3307975"/>
              <a:ext cx="105675" cy="38500"/>
            </a:xfrm>
            <a:custGeom>
              <a:avLst/>
              <a:gdLst/>
              <a:ahLst/>
              <a:cxnLst/>
              <a:rect l="l" t="t" r="r" b="b"/>
              <a:pathLst>
                <a:path w="4227" h="1540" extrusionOk="0">
                  <a:moveTo>
                    <a:pt x="0" y="1"/>
                  </a:moveTo>
                  <a:lnTo>
                    <a:pt x="0" y="322"/>
                  </a:lnTo>
                  <a:cubicBezTo>
                    <a:pt x="0" y="382"/>
                    <a:pt x="36" y="441"/>
                    <a:pt x="119" y="489"/>
                  </a:cubicBezTo>
                  <a:lnTo>
                    <a:pt x="1822" y="1477"/>
                  </a:lnTo>
                  <a:cubicBezTo>
                    <a:pt x="1905" y="1519"/>
                    <a:pt x="2009" y="1539"/>
                    <a:pt x="2113" y="1539"/>
                  </a:cubicBezTo>
                  <a:cubicBezTo>
                    <a:pt x="2218" y="1539"/>
                    <a:pt x="2322" y="1519"/>
                    <a:pt x="2405" y="1477"/>
                  </a:cubicBezTo>
                  <a:lnTo>
                    <a:pt x="4108" y="489"/>
                  </a:lnTo>
                  <a:cubicBezTo>
                    <a:pt x="4179" y="441"/>
                    <a:pt x="4227" y="382"/>
                    <a:pt x="4227" y="322"/>
                  </a:cubicBezTo>
                  <a:lnTo>
                    <a:pt x="4227" y="1"/>
                  </a:lnTo>
                  <a:cubicBezTo>
                    <a:pt x="4227" y="60"/>
                    <a:pt x="4179" y="120"/>
                    <a:pt x="4108" y="167"/>
                  </a:cubicBezTo>
                  <a:lnTo>
                    <a:pt x="2405" y="1144"/>
                  </a:lnTo>
                  <a:cubicBezTo>
                    <a:pt x="2322" y="1197"/>
                    <a:pt x="2218" y="1224"/>
                    <a:pt x="2113" y="1224"/>
                  </a:cubicBezTo>
                  <a:cubicBezTo>
                    <a:pt x="2009" y="1224"/>
                    <a:pt x="1905" y="1197"/>
                    <a:pt x="1822" y="1144"/>
                  </a:cubicBezTo>
                  <a:lnTo>
                    <a:pt x="119" y="167"/>
                  </a:lnTo>
                  <a:cubicBezTo>
                    <a:pt x="36"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5" name="Google Shape;2754;p34">
              <a:extLst>
                <a:ext uri="{FF2B5EF4-FFF2-40B4-BE49-F238E27FC236}">
                  <a16:creationId xmlns:a16="http://schemas.microsoft.com/office/drawing/2014/main" id="{AC3CC406-04EC-E377-A083-590FE76D8FBC}"/>
                </a:ext>
              </a:extLst>
            </p:cNvPr>
            <p:cNvSpPr/>
            <p:nvPr/>
          </p:nvSpPr>
          <p:spPr>
            <a:xfrm>
              <a:off x="3495375" y="3307975"/>
              <a:ext cx="105675" cy="39025"/>
            </a:xfrm>
            <a:custGeom>
              <a:avLst/>
              <a:gdLst/>
              <a:ahLst/>
              <a:cxnLst/>
              <a:rect l="l" t="t" r="r" b="b"/>
              <a:pathLst>
                <a:path w="4227" h="1561" fill="none" extrusionOk="0">
                  <a:moveTo>
                    <a:pt x="2405" y="1144"/>
                  </a:moveTo>
                  <a:lnTo>
                    <a:pt x="4108" y="167"/>
                  </a:lnTo>
                  <a:cubicBezTo>
                    <a:pt x="4179" y="120"/>
                    <a:pt x="4227" y="60"/>
                    <a:pt x="4227" y="1"/>
                  </a:cubicBezTo>
                  <a:lnTo>
                    <a:pt x="4227" y="322"/>
                  </a:lnTo>
                  <a:cubicBezTo>
                    <a:pt x="4227" y="382"/>
                    <a:pt x="4179" y="441"/>
                    <a:pt x="4108" y="489"/>
                  </a:cubicBezTo>
                  <a:lnTo>
                    <a:pt x="2405" y="1477"/>
                  </a:lnTo>
                  <a:cubicBezTo>
                    <a:pt x="2238" y="1560"/>
                    <a:pt x="1988" y="1560"/>
                    <a:pt x="1822" y="1477"/>
                  </a:cubicBezTo>
                  <a:lnTo>
                    <a:pt x="119" y="489"/>
                  </a:lnTo>
                  <a:cubicBezTo>
                    <a:pt x="36" y="441"/>
                    <a:pt x="0" y="382"/>
                    <a:pt x="0" y="322"/>
                  </a:cubicBezTo>
                  <a:lnTo>
                    <a:pt x="0" y="1"/>
                  </a:lnTo>
                  <a:cubicBezTo>
                    <a:pt x="0" y="60"/>
                    <a:pt x="36" y="120"/>
                    <a:pt x="119" y="167"/>
                  </a:cubicBezTo>
                  <a:lnTo>
                    <a:pt x="1822" y="1144"/>
                  </a:lnTo>
                  <a:cubicBezTo>
                    <a:pt x="1988" y="1251"/>
                    <a:pt x="2238" y="1251"/>
                    <a:pt x="2405" y="114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6" name="Google Shape;2755;p34">
              <a:extLst>
                <a:ext uri="{FF2B5EF4-FFF2-40B4-BE49-F238E27FC236}">
                  <a16:creationId xmlns:a16="http://schemas.microsoft.com/office/drawing/2014/main" id="{000379B6-0E30-3765-F5E8-496A4BF6DD78}"/>
                </a:ext>
              </a:extLst>
            </p:cNvPr>
            <p:cNvSpPr/>
            <p:nvPr/>
          </p:nvSpPr>
          <p:spPr>
            <a:xfrm>
              <a:off x="3532875" y="3494000"/>
              <a:ext cx="105675" cy="38500"/>
            </a:xfrm>
            <a:custGeom>
              <a:avLst/>
              <a:gdLst/>
              <a:ahLst/>
              <a:cxnLst/>
              <a:rect l="l" t="t" r="r" b="b"/>
              <a:pathLst>
                <a:path w="4227" h="1540" extrusionOk="0">
                  <a:moveTo>
                    <a:pt x="0" y="1"/>
                  </a:moveTo>
                  <a:lnTo>
                    <a:pt x="0" y="322"/>
                  </a:lnTo>
                  <a:cubicBezTo>
                    <a:pt x="0" y="406"/>
                    <a:pt x="24" y="465"/>
                    <a:pt x="119" y="489"/>
                  </a:cubicBezTo>
                  <a:lnTo>
                    <a:pt x="1834" y="1477"/>
                  </a:lnTo>
                  <a:cubicBezTo>
                    <a:pt x="1911" y="1519"/>
                    <a:pt x="2012" y="1540"/>
                    <a:pt x="2115" y="1540"/>
                  </a:cubicBezTo>
                  <a:cubicBezTo>
                    <a:pt x="2218" y="1540"/>
                    <a:pt x="2322" y="1519"/>
                    <a:pt x="2405" y="1477"/>
                  </a:cubicBezTo>
                  <a:lnTo>
                    <a:pt x="4108" y="489"/>
                  </a:lnTo>
                  <a:cubicBezTo>
                    <a:pt x="4179" y="441"/>
                    <a:pt x="4227" y="382"/>
                    <a:pt x="4227" y="322"/>
                  </a:cubicBezTo>
                  <a:lnTo>
                    <a:pt x="4227" y="1"/>
                  </a:lnTo>
                  <a:cubicBezTo>
                    <a:pt x="4227" y="61"/>
                    <a:pt x="4179" y="120"/>
                    <a:pt x="4108" y="168"/>
                  </a:cubicBezTo>
                  <a:lnTo>
                    <a:pt x="2405" y="1144"/>
                  </a:lnTo>
                  <a:cubicBezTo>
                    <a:pt x="2322" y="1192"/>
                    <a:pt x="2218" y="1215"/>
                    <a:pt x="2115" y="1215"/>
                  </a:cubicBezTo>
                  <a:cubicBezTo>
                    <a:pt x="2012" y="1215"/>
                    <a:pt x="1911" y="1192"/>
                    <a:pt x="1834" y="1144"/>
                  </a:cubicBezTo>
                  <a:lnTo>
                    <a:pt x="119" y="168"/>
                  </a:lnTo>
                  <a:cubicBezTo>
                    <a:pt x="48" y="120"/>
                    <a:pt x="0" y="61"/>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7" name="Google Shape;2756;p34">
              <a:extLst>
                <a:ext uri="{FF2B5EF4-FFF2-40B4-BE49-F238E27FC236}">
                  <a16:creationId xmlns:a16="http://schemas.microsoft.com/office/drawing/2014/main" id="{76E01867-7EA3-84A6-A9DC-8B6666C29244}"/>
                </a:ext>
              </a:extLst>
            </p:cNvPr>
            <p:cNvSpPr/>
            <p:nvPr/>
          </p:nvSpPr>
          <p:spPr>
            <a:xfrm>
              <a:off x="3532875" y="3494000"/>
              <a:ext cx="105675" cy="39025"/>
            </a:xfrm>
            <a:custGeom>
              <a:avLst/>
              <a:gdLst/>
              <a:ahLst/>
              <a:cxnLst/>
              <a:rect l="l" t="t" r="r" b="b"/>
              <a:pathLst>
                <a:path w="4227" h="1561" fill="none" extrusionOk="0">
                  <a:moveTo>
                    <a:pt x="0" y="322"/>
                  </a:moveTo>
                  <a:lnTo>
                    <a:pt x="0" y="1"/>
                  </a:lnTo>
                  <a:cubicBezTo>
                    <a:pt x="0" y="61"/>
                    <a:pt x="48" y="120"/>
                    <a:pt x="119" y="168"/>
                  </a:cubicBezTo>
                  <a:lnTo>
                    <a:pt x="1834" y="1144"/>
                  </a:lnTo>
                  <a:cubicBezTo>
                    <a:pt x="1989" y="1239"/>
                    <a:pt x="2239" y="1239"/>
                    <a:pt x="2405" y="1144"/>
                  </a:cubicBezTo>
                  <a:lnTo>
                    <a:pt x="4108" y="168"/>
                  </a:lnTo>
                  <a:cubicBezTo>
                    <a:pt x="4179" y="120"/>
                    <a:pt x="4227" y="61"/>
                    <a:pt x="4227" y="1"/>
                  </a:cubicBezTo>
                  <a:lnTo>
                    <a:pt x="4227" y="322"/>
                  </a:lnTo>
                  <a:cubicBezTo>
                    <a:pt x="4227" y="382"/>
                    <a:pt x="4179" y="441"/>
                    <a:pt x="4108" y="489"/>
                  </a:cubicBezTo>
                  <a:lnTo>
                    <a:pt x="2405" y="1477"/>
                  </a:lnTo>
                  <a:cubicBezTo>
                    <a:pt x="2239" y="1561"/>
                    <a:pt x="1989" y="1561"/>
                    <a:pt x="1834" y="1477"/>
                  </a:cubicBezTo>
                  <a:lnTo>
                    <a:pt x="119" y="489"/>
                  </a:lnTo>
                  <a:cubicBezTo>
                    <a:pt x="24" y="465"/>
                    <a:pt x="0" y="406"/>
                    <a:pt x="0"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8" name="Google Shape;2757;p34">
              <a:extLst>
                <a:ext uri="{FF2B5EF4-FFF2-40B4-BE49-F238E27FC236}">
                  <a16:creationId xmlns:a16="http://schemas.microsoft.com/office/drawing/2014/main" id="{9B5D7F3F-6663-0DAB-2868-48753E4F38E7}"/>
                </a:ext>
              </a:extLst>
            </p:cNvPr>
            <p:cNvSpPr/>
            <p:nvPr/>
          </p:nvSpPr>
          <p:spPr>
            <a:xfrm>
              <a:off x="3598650" y="3532400"/>
              <a:ext cx="105700" cy="38425"/>
            </a:xfrm>
            <a:custGeom>
              <a:avLst/>
              <a:gdLst/>
              <a:ahLst/>
              <a:cxnLst/>
              <a:rect l="l" t="t" r="r" b="b"/>
              <a:pathLst>
                <a:path w="4228" h="1537" extrusionOk="0">
                  <a:moveTo>
                    <a:pt x="1" y="1"/>
                  </a:moveTo>
                  <a:lnTo>
                    <a:pt x="1" y="322"/>
                  </a:lnTo>
                  <a:cubicBezTo>
                    <a:pt x="1" y="382"/>
                    <a:pt x="48" y="441"/>
                    <a:pt x="120" y="489"/>
                  </a:cubicBezTo>
                  <a:lnTo>
                    <a:pt x="1834" y="1465"/>
                  </a:lnTo>
                  <a:cubicBezTo>
                    <a:pt x="1917" y="1513"/>
                    <a:pt x="2022" y="1537"/>
                    <a:pt x="2126" y="1537"/>
                  </a:cubicBezTo>
                  <a:cubicBezTo>
                    <a:pt x="2230" y="1537"/>
                    <a:pt x="2334" y="1513"/>
                    <a:pt x="2418" y="1465"/>
                  </a:cubicBezTo>
                  <a:lnTo>
                    <a:pt x="4108" y="489"/>
                  </a:lnTo>
                  <a:cubicBezTo>
                    <a:pt x="4180" y="441"/>
                    <a:pt x="4227" y="382"/>
                    <a:pt x="4227" y="322"/>
                  </a:cubicBezTo>
                  <a:lnTo>
                    <a:pt x="4227" y="1"/>
                  </a:lnTo>
                  <a:cubicBezTo>
                    <a:pt x="4227" y="60"/>
                    <a:pt x="4180" y="120"/>
                    <a:pt x="4108" y="156"/>
                  </a:cubicBezTo>
                  <a:lnTo>
                    <a:pt x="2418" y="1144"/>
                  </a:lnTo>
                  <a:cubicBezTo>
                    <a:pt x="2334" y="1186"/>
                    <a:pt x="2230" y="1206"/>
                    <a:pt x="2126" y="1206"/>
                  </a:cubicBezTo>
                  <a:cubicBezTo>
                    <a:pt x="2022" y="1206"/>
                    <a:pt x="1917" y="1186"/>
                    <a:pt x="1834" y="1144"/>
                  </a:cubicBezTo>
                  <a:lnTo>
                    <a:pt x="120" y="156"/>
                  </a:lnTo>
                  <a:cubicBezTo>
                    <a:pt x="48" y="108"/>
                    <a:pt x="1" y="60"/>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9" name="Google Shape;2758;p34">
              <a:extLst>
                <a:ext uri="{FF2B5EF4-FFF2-40B4-BE49-F238E27FC236}">
                  <a16:creationId xmlns:a16="http://schemas.microsoft.com/office/drawing/2014/main" id="{2BCB4898-D233-D6BB-440A-E81D244C2D54}"/>
                </a:ext>
              </a:extLst>
            </p:cNvPr>
            <p:cNvSpPr/>
            <p:nvPr/>
          </p:nvSpPr>
          <p:spPr>
            <a:xfrm>
              <a:off x="3598650" y="3532400"/>
              <a:ext cx="105700" cy="39025"/>
            </a:xfrm>
            <a:custGeom>
              <a:avLst/>
              <a:gdLst/>
              <a:ahLst/>
              <a:cxnLst/>
              <a:rect l="l" t="t" r="r" b="b"/>
              <a:pathLst>
                <a:path w="4228" h="1561" fill="none" extrusionOk="0">
                  <a:moveTo>
                    <a:pt x="1" y="322"/>
                  </a:moveTo>
                  <a:lnTo>
                    <a:pt x="1" y="1"/>
                  </a:lnTo>
                  <a:cubicBezTo>
                    <a:pt x="1" y="60"/>
                    <a:pt x="48" y="108"/>
                    <a:pt x="120" y="156"/>
                  </a:cubicBezTo>
                  <a:lnTo>
                    <a:pt x="1834" y="1144"/>
                  </a:lnTo>
                  <a:cubicBezTo>
                    <a:pt x="2001" y="1227"/>
                    <a:pt x="2251" y="1227"/>
                    <a:pt x="2418" y="1144"/>
                  </a:cubicBezTo>
                  <a:lnTo>
                    <a:pt x="4108" y="156"/>
                  </a:lnTo>
                  <a:cubicBezTo>
                    <a:pt x="4180" y="120"/>
                    <a:pt x="4227" y="60"/>
                    <a:pt x="4227" y="1"/>
                  </a:cubicBezTo>
                  <a:lnTo>
                    <a:pt x="4227" y="322"/>
                  </a:lnTo>
                  <a:cubicBezTo>
                    <a:pt x="4227" y="382"/>
                    <a:pt x="4180" y="441"/>
                    <a:pt x="4108" y="489"/>
                  </a:cubicBezTo>
                  <a:lnTo>
                    <a:pt x="2418" y="1465"/>
                  </a:lnTo>
                  <a:cubicBezTo>
                    <a:pt x="2251" y="1561"/>
                    <a:pt x="2001" y="1561"/>
                    <a:pt x="1834" y="1465"/>
                  </a:cubicBezTo>
                  <a:lnTo>
                    <a:pt x="120" y="489"/>
                  </a:lnTo>
                  <a:cubicBezTo>
                    <a:pt x="48" y="441"/>
                    <a:pt x="1" y="382"/>
                    <a:pt x="1"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30" name="Google Shape;2759;p34">
              <a:extLst>
                <a:ext uri="{FF2B5EF4-FFF2-40B4-BE49-F238E27FC236}">
                  <a16:creationId xmlns:a16="http://schemas.microsoft.com/office/drawing/2014/main" id="{E337D44B-5D5C-49D7-2E9A-597A3EEDB009}"/>
                </a:ext>
              </a:extLst>
            </p:cNvPr>
            <p:cNvSpPr/>
            <p:nvPr/>
          </p:nvSpPr>
          <p:spPr>
            <a:xfrm>
              <a:off x="3618300" y="3620225"/>
              <a:ext cx="105700" cy="38425"/>
            </a:xfrm>
            <a:custGeom>
              <a:avLst/>
              <a:gdLst/>
              <a:ahLst/>
              <a:cxnLst/>
              <a:rect l="l" t="t" r="r" b="b"/>
              <a:pathLst>
                <a:path w="4228" h="1537" extrusionOk="0">
                  <a:moveTo>
                    <a:pt x="0" y="0"/>
                  </a:moveTo>
                  <a:lnTo>
                    <a:pt x="0" y="322"/>
                  </a:lnTo>
                  <a:cubicBezTo>
                    <a:pt x="0" y="381"/>
                    <a:pt x="36" y="441"/>
                    <a:pt x="119" y="488"/>
                  </a:cubicBezTo>
                  <a:lnTo>
                    <a:pt x="1834" y="1465"/>
                  </a:lnTo>
                  <a:cubicBezTo>
                    <a:pt x="1917" y="1512"/>
                    <a:pt x="2021" y="1536"/>
                    <a:pt x="2126" y="1536"/>
                  </a:cubicBezTo>
                  <a:cubicBezTo>
                    <a:pt x="2230" y="1536"/>
                    <a:pt x="2334" y="1512"/>
                    <a:pt x="2417" y="1465"/>
                  </a:cubicBezTo>
                  <a:lnTo>
                    <a:pt x="4108" y="488"/>
                  </a:lnTo>
                  <a:cubicBezTo>
                    <a:pt x="4179" y="441"/>
                    <a:pt x="4227" y="381"/>
                    <a:pt x="4227" y="322"/>
                  </a:cubicBezTo>
                  <a:lnTo>
                    <a:pt x="4227" y="0"/>
                  </a:lnTo>
                  <a:cubicBezTo>
                    <a:pt x="4227" y="60"/>
                    <a:pt x="4179" y="119"/>
                    <a:pt x="4108" y="155"/>
                  </a:cubicBezTo>
                  <a:lnTo>
                    <a:pt x="2417" y="1143"/>
                  </a:lnTo>
                  <a:cubicBezTo>
                    <a:pt x="2334" y="1185"/>
                    <a:pt x="2230" y="1206"/>
                    <a:pt x="2126" y="1206"/>
                  </a:cubicBezTo>
                  <a:cubicBezTo>
                    <a:pt x="2021" y="1206"/>
                    <a:pt x="1917" y="1185"/>
                    <a:pt x="1834" y="1143"/>
                  </a:cubicBezTo>
                  <a:lnTo>
                    <a:pt x="119" y="155"/>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31" name="Google Shape;2760;p34">
              <a:extLst>
                <a:ext uri="{FF2B5EF4-FFF2-40B4-BE49-F238E27FC236}">
                  <a16:creationId xmlns:a16="http://schemas.microsoft.com/office/drawing/2014/main" id="{CD6AC727-5454-7759-26D0-DB72CAF2F7D1}"/>
                </a:ext>
              </a:extLst>
            </p:cNvPr>
            <p:cNvSpPr/>
            <p:nvPr/>
          </p:nvSpPr>
          <p:spPr>
            <a:xfrm>
              <a:off x="3618300" y="3620225"/>
              <a:ext cx="105700" cy="39000"/>
            </a:xfrm>
            <a:custGeom>
              <a:avLst/>
              <a:gdLst/>
              <a:ahLst/>
              <a:cxnLst/>
              <a:rect l="l" t="t" r="r" b="b"/>
              <a:pathLst>
                <a:path w="4228" h="1560" fill="none" extrusionOk="0">
                  <a:moveTo>
                    <a:pt x="0" y="322"/>
                  </a:moveTo>
                  <a:lnTo>
                    <a:pt x="0" y="0"/>
                  </a:lnTo>
                  <a:cubicBezTo>
                    <a:pt x="0" y="60"/>
                    <a:pt x="48" y="119"/>
                    <a:pt x="119" y="155"/>
                  </a:cubicBezTo>
                  <a:lnTo>
                    <a:pt x="1834" y="1143"/>
                  </a:lnTo>
                  <a:cubicBezTo>
                    <a:pt x="2001" y="1227"/>
                    <a:pt x="2251" y="1227"/>
                    <a:pt x="2417" y="1143"/>
                  </a:cubicBezTo>
                  <a:lnTo>
                    <a:pt x="4108" y="155"/>
                  </a:lnTo>
                  <a:cubicBezTo>
                    <a:pt x="4179" y="119"/>
                    <a:pt x="4227" y="60"/>
                    <a:pt x="4227" y="0"/>
                  </a:cubicBezTo>
                  <a:lnTo>
                    <a:pt x="4227" y="322"/>
                  </a:lnTo>
                  <a:cubicBezTo>
                    <a:pt x="4227" y="381"/>
                    <a:pt x="4179" y="441"/>
                    <a:pt x="4108" y="488"/>
                  </a:cubicBezTo>
                  <a:lnTo>
                    <a:pt x="2417" y="1465"/>
                  </a:lnTo>
                  <a:cubicBezTo>
                    <a:pt x="2251" y="1560"/>
                    <a:pt x="2001" y="1560"/>
                    <a:pt x="1834" y="1465"/>
                  </a:cubicBezTo>
                  <a:lnTo>
                    <a:pt x="119" y="488"/>
                  </a:lnTo>
                  <a:cubicBezTo>
                    <a:pt x="36" y="441"/>
                    <a:pt x="0" y="381"/>
                    <a:pt x="0"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32" name="Google Shape;2761;p34">
              <a:extLst>
                <a:ext uri="{FF2B5EF4-FFF2-40B4-BE49-F238E27FC236}">
                  <a16:creationId xmlns:a16="http://schemas.microsoft.com/office/drawing/2014/main" id="{5E21D072-768E-3F38-AF19-26F90461DB85}"/>
                </a:ext>
              </a:extLst>
            </p:cNvPr>
            <p:cNvSpPr/>
            <p:nvPr/>
          </p:nvSpPr>
          <p:spPr>
            <a:xfrm>
              <a:off x="3684375" y="3658325"/>
              <a:ext cx="105400" cy="38700"/>
            </a:xfrm>
            <a:custGeom>
              <a:avLst/>
              <a:gdLst/>
              <a:ahLst/>
              <a:cxnLst/>
              <a:rect l="l" t="t" r="r" b="b"/>
              <a:pathLst>
                <a:path w="4216" h="1548" extrusionOk="0">
                  <a:moveTo>
                    <a:pt x="1" y="0"/>
                  </a:moveTo>
                  <a:lnTo>
                    <a:pt x="1" y="334"/>
                  </a:lnTo>
                  <a:cubicBezTo>
                    <a:pt x="1" y="393"/>
                    <a:pt x="36" y="453"/>
                    <a:pt x="120" y="500"/>
                  </a:cubicBezTo>
                  <a:lnTo>
                    <a:pt x="1822" y="1477"/>
                  </a:lnTo>
                  <a:cubicBezTo>
                    <a:pt x="1906" y="1524"/>
                    <a:pt x="2010" y="1548"/>
                    <a:pt x="2114" y="1548"/>
                  </a:cubicBezTo>
                  <a:cubicBezTo>
                    <a:pt x="2218" y="1548"/>
                    <a:pt x="2322" y="1524"/>
                    <a:pt x="2406" y="1477"/>
                  </a:cubicBezTo>
                  <a:lnTo>
                    <a:pt x="4108" y="500"/>
                  </a:lnTo>
                  <a:cubicBezTo>
                    <a:pt x="4180" y="453"/>
                    <a:pt x="4215" y="393"/>
                    <a:pt x="4215" y="334"/>
                  </a:cubicBezTo>
                  <a:lnTo>
                    <a:pt x="4215" y="0"/>
                  </a:lnTo>
                  <a:cubicBezTo>
                    <a:pt x="4215" y="60"/>
                    <a:pt x="4180" y="119"/>
                    <a:pt x="4108" y="167"/>
                  </a:cubicBezTo>
                  <a:lnTo>
                    <a:pt x="2406" y="1155"/>
                  </a:lnTo>
                  <a:cubicBezTo>
                    <a:pt x="2322" y="1197"/>
                    <a:pt x="2218" y="1218"/>
                    <a:pt x="2114" y="1218"/>
                  </a:cubicBezTo>
                  <a:cubicBezTo>
                    <a:pt x="2010" y="1218"/>
                    <a:pt x="1906" y="1197"/>
                    <a:pt x="1822" y="1155"/>
                  </a:cubicBezTo>
                  <a:lnTo>
                    <a:pt x="120" y="167"/>
                  </a:lnTo>
                  <a:cubicBezTo>
                    <a:pt x="36"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33" name="Google Shape;2762;p34">
              <a:extLst>
                <a:ext uri="{FF2B5EF4-FFF2-40B4-BE49-F238E27FC236}">
                  <a16:creationId xmlns:a16="http://schemas.microsoft.com/office/drawing/2014/main" id="{6F810000-EDFC-B5B1-331F-C8F8DB10A643}"/>
                </a:ext>
              </a:extLst>
            </p:cNvPr>
            <p:cNvSpPr/>
            <p:nvPr/>
          </p:nvSpPr>
          <p:spPr>
            <a:xfrm>
              <a:off x="3684375" y="3658325"/>
              <a:ext cx="105400" cy="39300"/>
            </a:xfrm>
            <a:custGeom>
              <a:avLst/>
              <a:gdLst/>
              <a:ahLst/>
              <a:cxnLst/>
              <a:rect l="l" t="t" r="r" b="b"/>
              <a:pathLst>
                <a:path w="4216" h="1572" fill="none" extrusionOk="0">
                  <a:moveTo>
                    <a:pt x="1" y="334"/>
                  </a:moveTo>
                  <a:lnTo>
                    <a:pt x="1" y="0"/>
                  </a:lnTo>
                  <a:cubicBezTo>
                    <a:pt x="1" y="60"/>
                    <a:pt x="36" y="119"/>
                    <a:pt x="120" y="167"/>
                  </a:cubicBezTo>
                  <a:lnTo>
                    <a:pt x="1822" y="1155"/>
                  </a:lnTo>
                  <a:cubicBezTo>
                    <a:pt x="1989" y="1238"/>
                    <a:pt x="2239" y="1238"/>
                    <a:pt x="2406" y="1155"/>
                  </a:cubicBezTo>
                  <a:lnTo>
                    <a:pt x="4108" y="167"/>
                  </a:lnTo>
                  <a:cubicBezTo>
                    <a:pt x="4180" y="119"/>
                    <a:pt x="4215" y="60"/>
                    <a:pt x="4215" y="0"/>
                  </a:cubicBezTo>
                  <a:lnTo>
                    <a:pt x="4215" y="334"/>
                  </a:lnTo>
                  <a:cubicBezTo>
                    <a:pt x="4215" y="393"/>
                    <a:pt x="4180" y="453"/>
                    <a:pt x="4108" y="500"/>
                  </a:cubicBezTo>
                  <a:lnTo>
                    <a:pt x="2406" y="1477"/>
                  </a:lnTo>
                  <a:cubicBezTo>
                    <a:pt x="2239" y="1572"/>
                    <a:pt x="1989" y="1572"/>
                    <a:pt x="1822" y="1477"/>
                  </a:cubicBezTo>
                  <a:lnTo>
                    <a:pt x="120" y="500"/>
                  </a:lnTo>
                  <a:cubicBezTo>
                    <a:pt x="36" y="453"/>
                    <a:pt x="1" y="393"/>
                    <a:pt x="1"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34" name="Google Shape;2763;p34">
              <a:extLst>
                <a:ext uri="{FF2B5EF4-FFF2-40B4-BE49-F238E27FC236}">
                  <a16:creationId xmlns:a16="http://schemas.microsoft.com/office/drawing/2014/main" id="{0A8B5973-8BDF-39E6-9B58-194AE52AD482}"/>
                </a:ext>
              </a:extLst>
            </p:cNvPr>
            <p:cNvSpPr/>
            <p:nvPr/>
          </p:nvSpPr>
          <p:spPr>
            <a:xfrm>
              <a:off x="3693900" y="3422575"/>
              <a:ext cx="105700" cy="38500"/>
            </a:xfrm>
            <a:custGeom>
              <a:avLst/>
              <a:gdLst/>
              <a:ahLst/>
              <a:cxnLst/>
              <a:rect l="l" t="t" r="r" b="b"/>
              <a:pathLst>
                <a:path w="4228" h="1540" extrusionOk="0">
                  <a:moveTo>
                    <a:pt x="1" y="0"/>
                  </a:moveTo>
                  <a:lnTo>
                    <a:pt x="1" y="322"/>
                  </a:lnTo>
                  <a:cubicBezTo>
                    <a:pt x="1" y="381"/>
                    <a:pt x="48" y="441"/>
                    <a:pt x="120" y="489"/>
                  </a:cubicBezTo>
                  <a:lnTo>
                    <a:pt x="1834" y="1477"/>
                  </a:lnTo>
                  <a:cubicBezTo>
                    <a:pt x="1917" y="1519"/>
                    <a:pt x="2022" y="1539"/>
                    <a:pt x="2126" y="1539"/>
                  </a:cubicBezTo>
                  <a:cubicBezTo>
                    <a:pt x="2230" y="1539"/>
                    <a:pt x="2334" y="1519"/>
                    <a:pt x="2418" y="1477"/>
                  </a:cubicBezTo>
                  <a:lnTo>
                    <a:pt x="4108" y="489"/>
                  </a:lnTo>
                  <a:cubicBezTo>
                    <a:pt x="4180" y="441"/>
                    <a:pt x="4227" y="381"/>
                    <a:pt x="4227" y="322"/>
                  </a:cubicBezTo>
                  <a:lnTo>
                    <a:pt x="4227" y="0"/>
                  </a:lnTo>
                  <a:cubicBezTo>
                    <a:pt x="4227" y="60"/>
                    <a:pt x="4180" y="131"/>
                    <a:pt x="4108" y="167"/>
                  </a:cubicBezTo>
                  <a:lnTo>
                    <a:pt x="2418" y="1143"/>
                  </a:lnTo>
                  <a:cubicBezTo>
                    <a:pt x="2334" y="1191"/>
                    <a:pt x="2230" y="1215"/>
                    <a:pt x="2126" y="1215"/>
                  </a:cubicBezTo>
                  <a:cubicBezTo>
                    <a:pt x="2022" y="1215"/>
                    <a:pt x="1917" y="1191"/>
                    <a:pt x="1834" y="1143"/>
                  </a:cubicBezTo>
                  <a:lnTo>
                    <a:pt x="120" y="167"/>
                  </a:lnTo>
                  <a:cubicBezTo>
                    <a:pt x="48" y="120"/>
                    <a:pt x="1" y="6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35" name="Google Shape;2764;p34">
              <a:extLst>
                <a:ext uri="{FF2B5EF4-FFF2-40B4-BE49-F238E27FC236}">
                  <a16:creationId xmlns:a16="http://schemas.microsoft.com/office/drawing/2014/main" id="{E8453B02-EDA8-2173-7EB8-8E039214F07F}"/>
                </a:ext>
              </a:extLst>
            </p:cNvPr>
            <p:cNvSpPr/>
            <p:nvPr/>
          </p:nvSpPr>
          <p:spPr>
            <a:xfrm>
              <a:off x="3693900" y="3422575"/>
              <a:ext cx="105700" cy="39025"/>
            </a:xfrm>
            <a:custGeom>
              <a:avLst/>
              <a:gdLst/>
              <a:ahLst/>
              <a:cxnLst/>
              <a:rect l="l" t="t" r="r" b="b"/>
              <a:pathLst>
                <a:path w="4228" h="1561" fill="none" extrusionOk="0">
                  <a:moveTo>
                    <a:pt x="4227" y="0"/>
                  </a:moveTo>
                  <a:lnTo>
                    <a:pt x="4227" y="322"/>
                  </a:lnTo>
                  <a:cubicBezTo>
                    <a:pt x="4227" y="381"/>
                    <a:pt x="4180" y="441"/>
                    <a:pt x="4108" y="489"/>
                  </a:cubicBezTo>
                  <a:lnTo>
                    <a:pt x="2418" y="1477"/>
                  </a:lnTo>
                  <a:cubicBezTo>
                    <a:pt x="2251" y="1560"/>
                    <a:pt x="2001" y="1560"/>
                    <a:pt x="1834" y="1477"/>
                  </a:cubicBezTo>
                  <a:lnTo>
                    <a:pt x="120" y="489"/>
                  </a:lnTo>
                  <a:cubicBezTo>
                    <a:pt x="48" y="441"/>
                    <a:pt x="1" y="381"/>
                    <a:pt x="1" y="322"/>
                  </a:cubicBezTo>
                  <a:lnTo>
                    <a:pt x="1" y="0"/>
                  </a:lnTo>
                  <a:cubicBezTo>
                    <a:pt x="1" y="60"/>
                    <a:pt x="48" y="120"/>
                    <a:pt x="120" y="167"/>
                  </a:cubicBezTo>
                  <a:lnTo>
                    <a:pt x="1834" y="1143"/>
                  </a:lnTo>
                  <a:cubicBezTo>
                    <a:pt x="2001" y="1239"/>
                    <a:pt x="2251" y="1239"/>
                    <a:pt x="2418" y="1143"/>
                  </a:cubicBezTo>
                  <a:lnTo>
                    <a:pt x="4108" y="167"/>
                  </a:lnTo>
                  <a:cubicBezTo>
                    <a:pt x="4180" y="131"/>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36" name="Google Shape;2765;p34">
              <a:extLst>
                <a:ext uri="{FF2B5EF4-FFF2-40B4-BE49-F238E27FC236}">
                  <a16:creationId xmlns:a16="http://schemas.microsoft.com/office/drawing/2014/main" id="{E3E6A034-72EE-511F-C5BE-D231BB70F897}"/>
                </a:ext>
              </a:extLst>
            </p:cNvPr>
            <p:cNvSpPr/>
            <p:nvPr/>
          </p:nvSpPr>
          <p:spPr>
            <a:xfrm>
              <a:off x="3729625" y="3525575"/>
              <a:ext cx="105700" cy="38475"/>
            </a:xfrm>
            <a:custGeom>
              <a:avLst/>
              <a:gdLst/>
              <a:ahLst/>
              <a:cxnLst/>
              <a:rect l="l" t="t" r="r" b="b"/>
              <a:pathLst>
                <a:path w="4228" h="1539" extrusionOk="0">
                  <a:moveTo>
                    <a:pt x="0" y="0"/>
                  </a:moveTo>
                  <a:lnTo>
                    <a:pt x="0" y="333"/>
                  </a:lnTo>
                  <a:cubicBezTo>
                    <a:pt x="0" y="393"/>
                    <a:pt x="48" y="452"/>
                    <a:pt x="119" y="488"/>
                  </a:cubicBezTo>
                  <a:lnTo>
                    <a:pt x="1834" y="1476"/>
                  </a:lnTo>
                  <a:cubicBezTo>
                    <a:pt x="1917" y="1518"/>
                    <a:pt x="2021" y="1539"/>
                    <a:pt x="2126" y="1539"/>
                  </a:cubicBezTo>
                  <a:cubicBezTo>
                    <a:pt x="2230" y="1539"/>
                    <a:pt x="2334" y="1518"/>
                    <a:pt x="2417" y="1476"/>
                  </a:cubicBezTo>
                  <a:lnTo>
                    <a:pt x="4108" y="488"/>
                  </a:lnTo>
                  <a:cubicBezTo>
                    <a:pt x="4179" y="452"/>
                    <a:pt x="4227" y="393"/>
                    <a:pt x="4227" y="333"/>
                  </a:cubicBezTo>
                  <a:lnTo>
                    <a:pt x="4227" y="0"/>
                  </a:lnTo>
                  <a:cubicBezTo>
                    <a:pt x="4227" y="60"/>
                    <a:pt x="4203" y="119"/>
                    <a:pt x="4108" y="167"/>
                  </a:cubicBezTo>
                  <a:lnTo>
                    <a:pt x="2417" y="1143"/>
                  </a:lnTo>
                  <a:cubicBezTo>
                    <a:pt x="2334" y="1191"/>
                    <a:pt x="2230" y="1214"/>
                    <a:pt x="2126" y="1214"/>
                  </a:cubicBezTo>
                  <a:cubicBezTo>
                    <a:pt x="2021" y="1214"/>
                    <a:pt x="1917" y="1191"/>
                    <a:pt x="1834" y="1143"/>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37" name="Google Shape;2766;p34">
              <a:extLst>
                <a:ext uri="{FF2B5EF4-FFF2-40B4-BE49-F238E27FC236}">
                  <a16:creationId xmlns:a16="http://schemas.microsoft.com/office/drawing/2014/main" id="{5B62F2C4-3736-84DE-F3E7-01B2CD97BA8D}"/>
                </a:ext>
              </a:extLst>
            </p:cNvPr>
            <p:cNvSpPr/>
            <p:nvPr/>
          </p:nvSpPr>
          <p:spPr>
            <a:xfrm>
              <a:off x="3729625" y="3525575"/>
              <a:ext cx="105700" cy="39000"/>
            </a:xfrm>
            <a:custGeom>
              <a:avLst/>
              <a:gdLst/>
              <a:ahLst/>
              <a:cxnLst/>
              <a:rect l="l" t="t" r="r" b="b"/>
              <a:pathLst>
                <a:path w="4228" h="1560" fill="none" extrusionOk="0">
                  <a:moveTo>
                    <a:pt x="4227" y="0"/>
                  </a:moveTo>
                  <a:lnTo>
                    <a:pt x="4227" y="333"/>
                  </a:lnTo>
                  <a:cubicBezTo>
                    <a:pt x="4227" y="393"/>
                    <a:pt x="4179" y="452"/>
                    <a:pt x="4108" y="488"/>
                  </a:cubicBezTo>
                  <a:lnTo>
                    <a:pt x="2417" y="1476"/>
                  </a:lnTo>
                  <a:cubicBezTo>
                    <a:pt x="2251" y="1560"/>
                    <a:pt x="2001" y="1560"/>
                    <a:pt x="1834" y="1476"/>
                  </a:cubicBezTo>
                  <a:lnTo>
                    <a:pt x="119" y="488"/>
                  </a:lnTo>
                  <a:cubicBezTo>
                    <a:pt x="48" y="452"/>
                    <a:pt x="0" y="393"/>
                    <a:pt x="0" y="333"/>
                  </a:cubicBezTo>
                  <a:lnTo>
                    <a:pt x="0" y="0"/>
                  </a:lnTo>
                  <a:cubicBezTo>
                    <a:pt x="0" y="60"/>
                    <a:pt x="48" y="119"/>
                    <a:pt x="119" y="167"/>
                  </a:cubicBezTo>
                  <a:lnTo>
                    <a:pt x="1834" y="1143"/>
                  </a:lnTo>
                  <a:cubicBezTo>
                    <a:pt x="2001" y="1238"/>
                    <a:pt x="2251" y="1238"/>
                    <a:pt x="2417" y="1143"/>
                  </a:cubicBezTo>
                  <a:lnTo>
                    <a:pt x="4108" y="167"/>
                  </a:lnTo>
                  <a:cubicBezTo>
                    <a:pt x="4203" y="119"/>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38" name="Google Shape;2767;p34">
              <a:extLst>
                <a:ext uri="{FF2B5EF4-FFF2-40B4-BE49-F238E27FC236}">
                  <a16:creationId xmlns:a16="http://schemas.microsoft.com/office/drawing/2014/main" id="{476A19D5-9D53-4C17-A42B-DCCF5D6291B1}"/>
                </a:ext>
              </a:extLst>
            </p:cNvPr>
            <p:cNvSpPr/>
            <p:nvPr/>
          </p:nvSpPr>
          <p:spPr>
            <a:xfrm>
              <a:off x="3798075" y="3647300"/>
              <a:ext cx="105700" cy="38500"/>
            </a:xfrm>
            <a:custGeom>
              <a:avLst/>
              <a:gdLst/>
              <a:ahLst/>
              <a:cxnLst/>
              <a:rect l="l" t="t" r="r" b="b"/>
              <a:pathLst>
                <a:path w="4228" h="1540" extrusionOk="0">
                  <a:moveTo>
                    <a:pt x="1" y="1"/>
                  </a:moveTo>
                  <a:lnTo>
                    <a:pt x="1" y="322"/>
                  </a:lnTo>
                  <a:cubicBezTo>
                    <a:pt x="1" y="382"/>
                    <a:pt x="36" y="441"/>
                    <a:pt x="120" y="489"/>
                  </a:cubicBezTo>
                  <a:lnTo>
                    <a:pt x="1834" y="1477"/>
                  </a:lnTo>
                  <a:cubicBezTo>
                    <a:pt x="1918" y="1519"/>
                    <a:pt x="2022" y="1540"/>
                    <a:pt x="2125" y="1540"/>
                  </a:cubicBezTo>
                  <a:cubicBezTo>
                    <a:pt x="2227" y="1540"/>
                    <a:pt x="2328" y="1519"/>
                    <a:pt x="2406" y="1477"/>
                  </a:cubicBezTo>
                  <a:lnTo>
                    <a:pt x="4108" y="489"/>
                  </a:lnTo>
                  <a:cubicBezTo>
                    <a:pt x="4180" y="441"/>
                    <a:pt x="4227" y="382"/>
                    <a:pt x="4227" y="322"/>
                  </a:cubicBezTo>
                  <a:lnTo>
                    <a:pt x="4227" y="1"/>
                  </a:lnTo>
                  <a:cubicBezTo>
                    <a:pt x="4227" y="60"/>
                    <a:pt x="4180" y="120"/>
                    <a:pt x="4108" y="167"/>
                  </a:cubicBezTo>
                  <a:lnTo>
                    <a:pt x="2406" y="1144"/>
                  </a:lnTo>
                  <a:cubicBezTo>
                    <a:pt x="2328" y="1191"/>
                    <a:pt x="2227" y="1215"/>
                    <a:pt x="2125" y="1215"/>
                  </a:cubicBezTo>
                  <a:cubicBezTo>
                    <a:pt x="2022" y="1215"/>
                    <a:pt x="1918" y="1191"/>
                    <a:pt x="1834" y="1144"/>
                  </a:cubicBezTo>
                  <a:lnTo>
                    <a:pt x="120" y="167"/>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39" name="Google Shape;2768;p34">
              <a:extLst>
                <a:ext uri="{FF2B5EF4-FFF2-40B4-BE49-F238E27FC236}">
                  <a16:creationId xmlns:a16="http://schemas.microsoft.com/office/drawing/2014/main" id="{28F7C4E1-E485-9056-5444-1BCBF7B4350A}"/>
                </a:ext>
              </a:extLst>
            </p:cNvPr>
            <p:cNvSpPr/>
            <p:nvPr/>
          </p:nvSpPr>
          <p:spPr>
            <a:xfrm>
              <a:off x="3798075" y="3647300"/>
              <a:ext cx="105700" cy="39025"/>
            </a:xfrm>
            <a:custGeom>
              <a:avLst/>
              <a:gdLst/>
              <a:ahLst/>
              <a:cxnLst/>
              <a:rect l="l" t="t" r="r" b="b"/>
              <a:pathLst>
                <a:path w="4228" h="1561" fill="none" extrusionOk="0">
                  <a:moveTo>
                    <a:pt x="1" y="322"/>
                  </a:moveTo>
                  <a:lnTo>
                    <a:pt x="1" y="1"/>
                  </a:lnTo>
                  <a:cubicBezTo>
                    <a:pt x="1" y="60"/>
                    <a:pt x="48" y="120"/>
                    <a:pt x="120" y="167"/>
                  </a:cubicBezTo>
                  <a:lnTo>
                    <a:pt x="1834" y="1144"/>
                  </a:lnTo>
                  <a:cubicBezTo>
                    <a:pt x="2001" y="1239"/>
                    <a:pt x="2251" y="1239"/>
                    <a:pt x="2406" y="1144"/>
                  </a:cubicBezTo>
                  <a:lnTo>
                    <a:pt x="4108" y="167"/>
                  </a:lnTo>
                  <a:cubicBezTo>
                    <a:pt x="4180" y="120"/>
                    <a:pt x="4227" y="60"/>
                    <a:pt x="4227" y="1"/>
                  </a:cubicBezTo>
                  <a:lnTo>
                    <a:pt x="4227" y="322"/>
                  </a:lnTo>
                  <a:cubicBezTo>
                    <a:pt x="4227" y="382"/>
                    <a:pt x="4180" y="441"/>
                    <a:pt x="4108" y="489"/>
                  </a:cubicBezTo>
                  <a:lnTo>
                    <a:pt x="2406" y="1477"/>
                  </a:lnTo>
                  <a:cubicBezTo>
                    <a:pt x="2251" y="1560"/>
                    <a:pt x="2001" y="1560"/>
                    <a:pt x="1834" y="1477"/>
                  </a:cubicBezTo>
                  <a:lnTo>
                    <a:pt x="120" y="489"/>
                  </a:lnTo>
                  <a:cubicBezTo>
                    <a:pt x="36" y="441"/>
                    <a:pt x="1" y="382"/>
                    <a:pt x="1"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40" name="Google Shape;2769;p34">
              <a:extLst>
                <a:ext uri="{FF2B5EF4-FFF2-40B4-BE49-F238E27FC236}">
                  <a16:creationId xmlns:a16="http://schemas.microsoft.com/office/drawing/2014/main" id="{BA03CD3F-EB9D-CD3D-77BB-E21116A2E33D}"/>
                </a:ext>
              </a:extLst>
            </p:cNvPr>
            <p:cNvSpPr/>
            <p:nvPr/>
          </p:nvSpPr>
          <p:spPr>
            <a:xfrm>
              <a:off x="3663850" y="3569925"/>
              <a:ext cx="105675" cy="38475"/>
            </a:xfrm>
            <a:custGeom>
              <a:avLst/>
              <a:gdLst/>
              <a:ahLst/>
              <a:cxnLst/>
              <a:rect l="l" t="t" r="r" b="b"/>
              <a:pathLst>
                <a:path w="4227" h="1539" extrusionOk="0">
                  <a:moveTo>
                    <a:pt x="0" y="0"/>
                  </a:moveTo>
                  <a:lnTo>
                    <a:pt x="0" y="322"/>
                  </a:lnTo>
                  <a:cubicBezTo>
                    <a:pt x="0" y="381"/>
                    <a:pt x="48" y="441"/>
                    <a:pt x="119" y="488"/>
                  </a:cubicBezTo>
                  <a:lnTo>
                    <a:pt x="1834" y="1476"/>
                  </a:lnTo>
                  <a:cubicBezTo>
                    <a:pt x="1911" y="1518"/>
                    <a:pt x="2015" y="1539"/>
                    <a:pt x="2119" y="1539"/>
                  </a:cubicBezTo>
                  <a:cubicBezTo>
                    <a:pt x="2224" y="1539"/>
                    <a:pt x="2328" y="1518"/>
                    <a:pt x="2405" y="1476"/>
                  </a:cubicBezTo>
                  <a:lnTo>
                    <a:pt x="4108" y="488"/>
                  </a:lnTo>
                  <a:cubicBezTo>
                    <a:pt x="4179" y="441"/>
                    <a:pt x="4227" y="381"/>
                    <a:pt x="4227" y="322"/>
                  </a:cubicBezTo>
                  <a:lnTo>
                    <a:pt x="4227" y="0"/>
                  </a:lnTo>
                  <a:cubicBezTo>
                    <a:pt x="4227" y="60"/>
                    <a:pt x="4179" y="119"/>
                    <a:pt x="4108" y="167"/>
                  </a:cubicBezTo>
                  <a:lnTo>
                    <a:pt x="2405" y="1143"/>
                  </a:lnTo>
                  <a:cubicBezTo>
                    <a:pt x="2328" y="1191"/>
                    <a:pt x="2224" y="1214"/>
                    <a:pt x="2119" y="1214"/>
                  </a:cubicBezTo>
                  <a:cubicBezTo>
                    <a:pt x="2015" y="1214"/>
                    <a:pt x="1911" y="1191"/>
                    <a:pt x="1834" y="1143"/>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41" name="Google Shape;2770;p34">
              <a:extLst>
                <a:ext uri="{FF2B5EF4-FFF2-40B4-BE49-F238E27FC236}">
                  <a16:creationId xmlns:a16="http://schemas.microsoft.com/office/drawing/2014/main" id="{27967542-236E-9A06-D88E-E29D05AA2574}"/>
                </a:ext>
              </a:extLst>
            </p:cNvPr>
            <p:cNvSpPr/>
            <p:nvPr/>
          </p:nvSpPr>
          <p:spPr>
            <a:xfrm>
              <a:off x="3663850" y="3569925"/>
              <a:ext cx="105675" cy="39000"/>
            </a:xfrm>
            <a:custGeom>
              <a:avLst/>
              <a:gdLst/>
              <a:ahLst/>
              <a:cxnLst/>
              <a:rect l="l" t="t" r="r" b="b"/>
              <a:pathLst>
                <a:path w="4227" h="1560" fill="none" extrusionOk="0">
                  <a:moveTo>
                    <a:pt x="0" y="322"/>
                  </a:moveTo>
                  <a:lnTo>
                    <a:pt x="0" y="0"/>
                  </a:lnTo>
                  <a:cubicBezTo>
                    <a:pt x="0" y="60"/>
                    <a:pt x="48" y="119"/>
                    <a:pt x="119" y="167"/>
                  </a:cubicBezTo>
                  <a:lnTo>
                    <a:pt x="1834" y="1143"/>
                  </a:lnTo>
                  <a:cubicBezTo>
                    <a:pt x="1988" y="1238"/>
                    <a:pt x="2250" y="1238"/>
                    <a:pt x="2405" y="1143"/>
                  </a:cubicBezTo>
                  <a:lnTo>
                    <a:pt x="4108" y="167"/>
                  </a:lnTo>
                  <a:cubicBezTo>
                    <a:pt x="4179" y="119"/>
                    <a:pt x="4227" y="60"/>
                    <a:pt x="4227" y="0"/>
                  </a:cubicBezTo>
                  <a:lnTo>
                    <a:pt x="4227" y="322"/>
                  </a:lnTo>
                  <a:cubicBezTo>
                    <a:pt x="4227" y="381"/>
                    <a:pt x="4179" y="441"/>
                    <a:pt x="4108" y="488"/>
                  </a:cubicBezTo>
                  <a:lnTo>
                    <a:pt x="2405" y="1476"/>
                  </a:lnTo>
                  <a:cubicBezTo>
                    <a:pt x="2250" y="1560"/>
                    <a:pt x="1988" y="1560"/>
                    <a:pt x="1834" y="1476"/>
                  </a:cubicBezTo>
                  <a:lnTo>
                    <a:pt x="119" y="488"/>
                  </a:lnTo>
                  <a:cubicBezTo>
                    <a:pt x="48" y="441"/>
                    <a:pt x="0" y="381"/>
                    <a:pt x="0"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42" name="Google Shape;2771;p34">
              <a:extLst>
                <a:ext uri="{FF2B5EF4-FFF2-40B4-BE49-F238E27FC236}">
                  <a16:creationId xmlns:a16="http://schemas.microsoft.com/office/drawing/2014/main" id="{6E97F6F6-4DCE-ABC4-A5EF-1A6B511F8471}"/>
                </a:ext>
              </a:extLst>
            </p:cNvPr>
            <p:cNvSpPr/>
            <p:nvPr/>
          </p:nvSpPr>
          <p:spPr>
            <a:xfrm>
              <a:off x="3832600" y="3413650"/>
              <a:ext cx="88450" cy="38500"/>
            </a:xfrm>
            <a:custGeom>
              <a:avLst/>
              <a:gdLst/>
              <a:ahLst/>
              <a:cxnLst/>
              <a:rect l="l" t="t" r="r" b="b"/>
              <a:pathLst>
                <a:path w="3538" h="1540" extrusionOk="0">
                  <a:moveTo>
                    <a:pt x="1" y="0"/>
                  </a:moveTo>
                  <a:lnTo>
                    <a:pt x="1" y="322"/>
                  </a:lnTo>
                  <a:cubicBezTo>
                    <a:pt x="1" y="381"/>
                    <a:pt x="49" y="441"/>
                    <a:pt x="120" y="488"/>
                  </a:cubicBezTo>
                  <a:lnTo>
                    <a:pt x="1834" y="1477"/>
                  </a:lnTo>
                  <a:cubicBezTo>
                    <a:pt x="1918" y="1518"/>
                    <a:pt x="2022" y="1539"/>
                    <a:pt x="2126" y="1539"/>
                  </a:cubicBezTo>
                  <a:cubicBezTo>
                    <a:pt x="2230" y="1539"/>
                    <a:pt x="2335" y="1518"/>
                    <a:pt x="2418" y="1477"/>
                  </a:cubicBezTo>
                  <a:lnTo>
                    <a:pt x="3418" y="893"/>
                  </a:lnTo>
                  <a:cubicBezTo>
                    <a:pt x="3489" y="846"/>
                    <a:pt x="3537" y="786"/>
                    <a:pt x="3537" y="727"/>
                  </a:cubicBezTo>
                  <a:lnTo>
                    <a:pt x="3537" y="405"/>
                  </a:lnTo>
                  <a:cubicBezTo>
                    <a:pt x="3537" y="465"/>
                    <a:pt x="3489" y="524"/>
                    <a:pt x="3418" y="560"/>
                  </a:cubicBezTo>
                  <a:lnTo>
                    <a:pt x="2418" y="1143"/>
                  </a:lnTo>
                  <a:cubicBezTo>
                    <a:pt x="2335" y="1191"/>
                    <a:pt x="2230" y="1215"/>
                    <a:pt x="2126" y="1215"/>
                  </a:cubicBezTo>
                  <a:cubicBezTo>
                    <a:pt x="2022" y="1215"/>
                    <a:pt x="1918" y="1191"/>
                    <a:pt x="1834" y="1143"/>
                  </a:cubicBezTo>
                  <a:lnTo>
                    <a:pt x="120" y="167"/>
                  </a:lnTo>
                  <a:cubicBezTo>
                    <a:pt x="49"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43" name="Google Shape;2772;p34">
              <a:extLst>
                <a:ext uri="{FF2B5EF4-FFF2-40B4-BE49-F238E27FC236}">
                  <a16:creationId xmlns:a16="http://schemas.microsoft.com/office/drawing/2014/main" id="{954BEE44-13D4-74FF-B0AD-CB75F53B1564}"/>
                </a:ext>
              </a:extLst>
            </p:cNvPr>
            <p:cNvSpPr/>
            <p:nvPr/>
          </p:nvSpPr>
          <p:spPr>
            <a:xfrm>
              <a:off x="3832600" y="3413650"/>
              <a:ext cx="88450" cy="39000"/>
            </a:xfrm>
            <a:custGeom>
              <a:avLst/>
              <a:gdLst/>
              <a:ahLst/>
              <a:cxnLst/>
              <a:rect l="l" t="t" r="r" b="b"/>
              <a:pathLst>
                <a:path w="3538" h="1560" fill="none" extrusionOk="0">
                  <a:moveTo>
                    <a:pt x="120" y="167"/>
                  </a:moveTo>
                  <a:lnTo>
                    <a:pt x="1834" y="1143"/>
                  </a:lnTo>
                  <a:cubicBezTo>
                    <a:pt x="2001" y="1239"/>
                    <a:pt x="2251" y="1239"/>
                    <a:pt x="2418" y="1143"/>
                  </a:cubicBezTo>
                  <a:lnTo>
                    <a:pt x="3418" y="560"/>
                  </a:lnTo>
                  <a:cubicBezTo>
                    <a:pt x="3489" y="524"/>
                    <a:pt x="3537" y="465"/>
                    <a:pt x="3537" y="405"/>
                  </a:cubicBezTo>
                  <a:lnTo>
                    <a:pt x="3537" y="727"/>
                  </a:lnTo>
                  <a:cubicBezTo>
                    <a:pt x="3537" y="786"/>
                    <a:pt x="3489" y="846"/>
                    <a:pt x="3418" y="893"/>
                  </a:cubicBezTo>
                  <a:lnTo>
                    <a:pt x="2418" y="1477"/>
                  </a:lnTo>
                  <a:cubicBezTo>
                    <a:pt x="2251" y="1560"/>
                    <a:pt x="2001" y="1560"/>
                    <a:pt x="1834" y="1477"/>
                  </a:cubicBezTo>
                  <a:lnTo>
                    <a:pt x="120" y="488"/>
                  </a:lnTo>
                  <a:cubicBezTo>
                    <a:pt x="49" y="441"/>
                    <a:pt x="1" y="381"/>
                    <a:pt x="1" y="322"/>
                  </a:cubicBezTo>
                  <a:lnTo>
                    <a:pt x="1" y="0"/>
                  </a:lnTo>
                  <a:cubicBezTo>
                    <a:pt x="1" y="60"/>
                    <a:pt x="49" y="119"/>
                    <a:pt x="120"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44" name="Google Shape;2773;p34">
              <a:extLst>
                <a:ext uri="{FF2B5EF4-FFF2-40B4-BE49-F238E27FC236}">
                  <a16:creationId xmlns:a16="http://schemas.microsoft.com/office/drawing/2014/main" id="{565BBFB6-F711-11E1-A184-E7C9A9F57DE2}"/>
                </a:ext>
              </a:extLst>
            </p:cNvPr>
            <p:cNvSpPr/>
            <p:nvPr/>
          </p:nvSpPr>
          <p:spPr>
            <a:xfrm>
              <a:off x="3156625" y="3430600"/>
              <a:ext cx="105700" cy="38725"/>
            </a:xfrm>
            <a:custGeom>
              <a:avLst/>
              <a:gdLst/>
              <a:ahLst/>
              <a:cxnLst/>
              <a:rect l="l" t="t" r="r" b="b"/>
              <a:pathLst>
                <a:path w="4228" h="1549" extrusionOk="0">
                  <a:moveTo>
                    <a:pt x="1" y="1"/>
                  </a:moveTo>
                  <a:lnTo>
                    <a:pt x="1" y="334"/>
                  </a:lnTo>
                  <a:cubicBezTo>
                    <a:pt x="1" y="394"/>
                    <a:pt x="48" y="453"/>
                    <a:pt x="120" y="501"/>
                  </a:cubicBezTo>
                  <a:lnTo>
                    <a:pt x="1834" y="1477"/>
                  </a:lnTo>
                  <a:cubicBezTo>
                    <a:pt x="1918" y="1525"/>
                    <a:pt x="2022" y="1549"/>
                    <a:pt x="2126" y="1549"/>
                  </a:cubicBezTo>
                  <a:cubicBezTo>
                    <a:pt x="2230" y="1549"/>
                    <a:pt x="2334" y="1525"/>
                    <a:pt x="2418" y="1477"/>
                  </a:cubicBezTo>
                  <a:lnTo>
                    <a:pt x="4108" y="501"/>
                  </a:lnTo>
                  <a:cubicBezTo>
                    <a:pt x="4180" y="453"/>
                    <a:pt x="4228" y="394"/>
                    <a:pt x="4228" y="334"/>
                  </a:cubicBezTo>
                  <a:lnTo>
                    <a:pt x="4228" y="1"/>
                  </a:lnTo>
                  <a:cubicBezTo>
                    <a:pt x="4228" y="60"/>
                    <a:pt x="4180" y="120"/>
                    <a:pt x="4108" y="168"/>
                  </a:cubicBezTo>
                  <a:lnTo>
                    <a:pt x="2418" y="1156"/>
                  </a:lnTo>
                  <a:cubicBezTo>
                    <a:pt x="2334" y="1198"/>
                    <a:pt x="2230" y="1218"/>
                    <a:pt x="2126" y="1218"/>
                  </a:cubicBezTo>
                  <a:cubicBezTo>
                    <a:pt x="2022" y="1218"/>
                    <a:pt x="1918" y="1198"/>
                    <a:pt x="1834" y="1156"/>
                  </a:cubicBezTo>
                  <a:lnTo>
                    <a:pt x="120" y="168"/>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45" name="Google Shape;2774;p34">
              <a:extLst>
                <a:ext uri="{FF2B5EF4-FFF2-40B4-BE49-F238E27FC236}">
                  <a16:creationId xmlns:a16="http://schemas.microsoft.com/office/drawing/2014/main" id="{DF5533D8-0DAD-7CEF-3C12-40E0A41D600C}"/>
                </a:ext>
              </a:extLst>
            </p:cNvPr>
            <p:cNvSpPr/>
            <p:nvPr/>
          </p:nvSpPr>
          <p:spPr>
            <a:xfrm>
              <a:off x="3156625" y="3430600"/>
              <a:ext cx="105700" cy="39325"/>
            </a:xfrm>
            <a:custGeom>
              <a:avLst/>
              <a:gdLst/>
              <a:ahLst/>
              <a:cxnLst/>
              <a:rect l="l" t="t" r="r" b="b"/>
              <a:pathLst>
                <a:path w="4228" h="1573" fill="none" extrusionOk="0">
                  <a:moveTo>
                    <a:pt x="4108" y="501"/>
                  </a:moveTo>
                  <a:lnTo>
                    <a:pt x="2418" y="1477"/>
                  </a:lnTo>
                  <a:cubicBezTo>
                    <a:pt x="2251" y="1573"/>
                    <a:pt x="2001" y="1573"/>
                    <a:pt x="1834" y="1477"/>
                  </a:cubicBezTo>
                  <a:lnTo>
                    <a:pt x="120" y="501"/>
                  </a:lnTo>
                  <a:cubicBezTo>
                    <a:pt x="48" y="453"/>
                    <a:pt x="1" y="394"/>
                    <a:pt x="1" y="334"/>
                  </a:cubicBezTo>
                  <a:lnTo>
                    <a:pt x="1" y="1"/>
                  </a:lnTo>
                  <a:cubicBezTo>
                    <a:pt x="1" y="60"/>
                    <a:pt x="48" y="120"/>
                    <a:pt x="120" y="168"/>
                  </a:cubicBezTo>
                  <a:lnTo>
                    <a:pt x="1834" y="1156"/>
                  </a:lnTo>
                  <a:cubicBezTo>
                    <a:pt x="2001" y="1239"/>
                    <a:pt x="2251" y="1239"/>
                    <a:pt x="2418" y="1156"/>
                  </a:cubicBezTo>
                  <a:lnTo>
                    <a:pt x="4108" y="168"/>
                  </a:lnTo>
                  <a:cubicBezTo>
                    <a:pt x="4180" y="120"/>
                    <a:pt x="4228" y="60"/>
                    <a:pt x="4228" y="1"/>
                  </a:cubicBezTo>
                  <a:lnTo>
                    <a:pt x="4228" y="334"/>
                  </a:lnTo>
                  <a:cubicBezTo>
                    <a:pt x="4228" y="394"/>
                    <a:pt x="4180" y="453"/>
                    <a:pt x="4108" y="50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46" name="Google Shape;2775;p34">
              <a:extLst>
                <a:ext uri="{FF2B5EF4-FFF2-40B4-BE49-F238E27FC236}">
                  <a16:creationId xmlns:a16="http://schemas.microsoft.com/office/drawing/2014/main" id="{82076F35-DCA7-7561-B1CC-62A567579D7B}"/>
                </a:ext>
              </a:extLst>
            </p:cNvPr>
            <p:cNvSpPr/>
            <p:nvPr/>
          </p:nvSpPr>
          <p:spPr>
            <a:xfrm>
              <a:off x="3465000" y="3455325"/>
              <a:ext cx="105700" cy="38500"/>
            </a:xfrm>
            <a:custGeom>
              <a:avLst/>
              <a:gdLst/>
              <a:ahLst/>
              <a:cxnLst/>
              <a:rect l="l" t="t" r="r" b="b"/>
              <a:pathLst>
                <a:path w="4228" h="1540" extrusionOk="0">
                  <a:moveTo>
                    <a:pt x="1" y="0"/>
                  </a:moveTo>
                  <a:lnTo>
                    <a:pt x="1" y="322"/>
                  </a:lnTo>
                  <a:cubicBezTo>
                    <a:pt x="1" y="381"/>
                    <a:pt x="48" y="441"/>
                    <a:pt x="120" y="488"/>
                  </a:cubicBezTo>
                  <a:lnTo>
                    <a:pt x="1834" y="1477"/>
                  </a:lnTo>
                  <a:cubicBezTo>
                    <a:pt x="1918" y="1518"/>
                    <a:pt x="2022" y="1539"/>
                    <a:pt x="2126" y="1539"/>
                  </a:cubicBezTo>
                  <a:cubicBezTo>
                    <a:pt x="2230" y="1539"/>
                    <a:pt x="2334" y="1518"/>
                    <a:pt x="2418" y="1477"/>
                  </a:cubicBezTo>
                  <a:lnTo>
                    <a:pt x="4108" y="488"/>
                  </a:lnTo>
                  <a:cubicBezTo>
                    <a:pt x="4192" y="441"/>
                    <a:pt x="4227" y="381"/>
                    <a:pt x="4227" y="322"/>
                  </a:cubicBezTo>
                  <a:lnTo>
                    <a:pt x="4227" y="0"/>
                  </a:lnTo>
                  <a:cubicBezTo>
                    <a:pt x="4227" y="60"/>
                    <a:pt x="4192" y="119"/>
                    <a:pt x="4108" y="167"/>
                  </a:cubicBezTo>
                  <a:lnTo>
                    <a:pt x="2418" y="1143"/>
                  </a:lnTo>
                  <a:cubicBezTo>
                    <a:pt x="2334" y="1191"/>
                    <a:pt x="2230" y="1215"/>
                    <a:pt x="2126" y="1215"/>
                  </a:cubicBezTo>
                  <a:cubicBezTo>
                    <a:pt x="2022" y="1215"/>
                    <a:pt x="1918" y="1191"/>
                    <a:pt x="1834" y="1143"/>
                  </a:cubicBezTo>
                  <a:lnTo>
                    <a:pt x="120" y="167"/>
                  </a:lnTo>
                  <a:cubicBezTo>
                    <a:pt x="48"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47" name="Google Shape;2776;p34">
              <a:extLst>
                <a:ext uri="{FF2B5EF4-FFF2-40B4-BE49-F238E27FC236}">
                  <a16:creationId xmlns:a16="http://schemas.microsoft.com/office/drawing/2014/main" id="{CD4AF758-D6D3-9BFF-46A6-CF973E76E903}"/>
                </a:ext>
              </a:extLst>
            </p:cNvPr>
            <p:cNvSpPr/>
            <p:nvPr/>
          </p:nvSpPr>
          <p:spPr>
            <a:xfrm>
              <a:off x="3465000" y="3455325"/>
              <a:ext cx="105700" cy="39000"/>
            </a:xfrm>
            <a:custGeom>
              <a:avLst/>
              <a:gdLst/>
              <a:ahLst/>
              <a:cxnLst/>
              <a:rect l="l" t="t" r="r" b="b"/>
              <a:pathLst>
                <a:path w="4228" h="1560" fill="none" extrusionOk="0">
                  <a:moveTo>
                    <a:pt x="4108" y="488"/>
                  </a:moveTo>
                  <a:lnTo>
                    <a:pt x="2418" y="1477"/>
                  </a:lnTo>
                  <a:cubicBezTo>
                    <a:pt x="2251" y="1560"/>
                    <a:pt x="2001" y="1560"/>
                    <a:pt x="1834" y="1477"/>
                  </a:cubicBezTo>
                  <a:lnTo>
                    <a:pt x="120" y="488"/>
                  </a:lnTo>
                  <a:cubicBezTo>
                    <a:pt x="48" y="441"/>
                    <a:pt x="1" y="381"/>
                    <a:pt x="1" y="322"/>
                  </a:cubicBezTo>
                  <a:lnTo>
                    <a:pt x="1" y="0"/>
                  </a:lnTo>
                  <a:cubicBezTo>
                    <a:pt x="1" y="60"/>
                    <a:pt x="48" y="119"/>
                    <a:pt x="120" y="167"/>
                  </a:cubicBezTo>
                  <a:lnTo>
                    <a:pt x="1834" y="1143"/>
                  </a:lnTo>
                  <a:cubicBezTo>
                    <a:pt x="2001" y="1238"/>
                    <a:pt x="2251" y="1238"/>
                    <a:pt x="2418" y="1143"/>
                  </a:cubicBezTo>
                  <a:lnTo>
                    <a:pt x="4108" y="167"/>
                  </a:lnTo>
                  <a:cubicBezTo>
                    <a:pt x="4192" y="119"/>
                    <a:pt x="4227" y="60"/>
                    <a:pt x="4227" y="0"/>
                  </a:cubicBezTo>
                  <a:lnTo>
                    <a:pt x="4227" y="322"/>
                  </a:lnTo>
                  <a:cubicBezTo>
                    <a:pt x="4227" y="381"/>
                    <a:pt x="4192" y="441"/>
                    <a:pt x="4108" y="48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48" name="Google Shape;2777;p34">
              <a:extLst>
                <a:ext uri="{FF2B5EF4-FFF2-40B4-BE49-F238E27FC236}">
                  <a16:creationId xmlns:a16="http://schemas.microsoft.com/office/drawing/2014/main" id="{89B38178-C207-3F7B-5E19-A955496C34B9}"/>
                </a:ext>
              </a:extLst>
            </p:cNvPr>
            <p:cNvSpPr/>
            <p:nvPr/>
          </p:nvSpPr>
          <p:spPr>
            <a:xfrm>
              <a:off x="3701650" y="3337750"/>
              <a:ext cx="88425" cy="38500"/>
            </a:xfrm>
            <a:custGeom>
              <a:avLst/>
              <a:gdLst/>
              <a:ahLst/>
              <a:cxnLst/>
              <a:rect l="l" t="t" r="r" b="b"/>
              <a:pathLst>
                <a:path w="3537" h="1540" extrusionOk="0">
                  <a:moveTo>
                    <a:pt x="0" y="0"/>
                  </a:moveTo>
                  <a:lnTo>
                    <a:pt x="0" y="322"/>
                  </a:lnTo>
                  <a:cubicBezTo>
                    <a:pt x="0" y="381"/>
                    <a:pt x="48" y="441"/>
                    <a:pt x="119" y="488"/>
                  </a:cubicBezTo>
                  <a:lnTo>
                    <a:pt x="1834" y="1477"/>
                  </a:lnTo>
                  <a:cubicBezTo>
                    <a:pt x="1917" y="1518"/>
                    <a:pt x="2021" y="1539"/>
                    <a:pt x="2125" y="1539"/>
                  </a:cubicBezTo>
                  <a:cubicBezTo>
                    <a:pt x="2230" y="1539"/>
                    <a:pt x="2334" y="1518"/>
                    <a:pt x="2417" y="1477"/>
                  </a:cubicBezTo>
                  <a:lnTo>
                    <a:pt x="3417" y="893"/>
                  </a:lnTo>
                  <a:cubicBezTo>
                    <a:pt x="3489" y="846"/>
                    <a:pt x="3536" y="786"/>
                    <a:pt x="3536" y="726"/>
                  </a:cubicBezTo>
                  <a:lnTo>
                    <a:pt x="3536" y="405"/>
                  </a:lnTo>
                  <a:cubicBezTo>
                    <a:pt x="3536" y="465"/>
                    <a:pt x="3489" y="524"/>
                    <a:pt x="3417" y="560"/>
                  </a:cubicBezTo>
                  <a:lnTo>
                    <a:pt x="2417" y="1143"/>
                  </a:lnTo>
                  <a:cubicBezTo>
                    <a:pt x="2334" y="1191"/>
                    <a:pt x="2230" y="1215"/>
                    <a:pt x="2125" y="1215"/>
                  </a:cubicBezTo>
                  <a:cubicBezTo>
                    <a:pt x="2021" y="1215"/>
                    <a:pt x="1917" y="1191"/>
                    <a:pt x="1834" y="1143"/>
                  </a:cubicBezTo>
                  <a:lnTo>
                    <a:pt x="119" y="167"/>
                  </a:lnTo>
                  <a:cubicBezTo>
                    <a:pt x="36"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49" name="Google Shape;2778;p34">
              <a:extLst>
                <a:ext uri="{FF2B5EF4-FFF2-40B4-BE49-F238E27FC236}">
                  <a16:creationId xmlns:a16="http://schemas.microsoft.com/office/drawing/2014/main" id="{E034A9E9-1B1D-D501-796C-3FCEB71BC003}"/>
                </a:ext>
              </a:extLst>
            </p:cNvPr>
            <p:cNvSpPr/>
            <p:nvPr/>
          </p:nvSpPr>
          <p:spPr>
            <a:xfrm>
              <a:off x="3701650" y="3337750"/>
              <a:ext cx="88425" cy="39000"/>
            </a:xfrm>
            <a:custGeom>
              <a:avLst/>
              <a:gdLst/>
              <a:ahLst/>
              <a:cxnLst/>
              <a:rect l="l" t="t" r="r" b="b"/>
              <a:pathLst>
                <a:path w="3537" h="1560" fill="none" extrusionOk="0">
                  <a:moveTo>
                    <a:pt x="119" y="167"/>
                  </a:moveTo>
                  <a:lnTo>
                    <a:pt x="1834" y="1143"/>
                  </a:lnTo>
                  <a:cubicBezTo>
                    <a:pt x="2000" y="1238"/>
                    <a:pt x="2250" y="1238"/>
                    <a:pt x="2417" y="1143"/>
                  </a:cubicBezTo>
                  <a:lnTo>
                    <a:pt x="3417" y="560"/>
                  </a:lnTo>
                  <a:cubicBezTo>
                    <a:pt x="3489" y="524"/>
                    <a:pt x="3536" y="465"/>
                    <a:pt x="3536" y="405"/>
                  </a:cubicBezTo>
                  <a:lnTo>
                    <a:pt x="3536" y="726"/>
                  </a:lnTo>
                  <a:cubicBezTo>
                    <a:pt x="3536" y="786"/>
                    <a:pt x="3489" y="846"/>
                    <a:pt x="3417" y="893"/>
                  </a:cubicBezTo>
                  <a:lnTo>
                    <a:pt x="2417" y="1477"/>
                  </a:lnTo>
                  <a:cubicBezTo>
                    <a:pt x="2250" y="1560"/>
                    <a:pt x="2000" y="1560"/>
                    <a:pt x="1834" y="1477"/>
                  </a:cubicBezTo>
                  <a:lnTo>
                    <a:pt x="119" y="488"/>
                  </a:lnTo>
                  <a:cubicBezTo>
                    <a:pt x="48" y="441"/>
                    <a:pt x="0" y="381"/>
                    <a:pt x="0" y="322"/>
                  </a:cubicBezTo>
                  <a:lnTo>
                    <a:pt x="0" y="0"/>
                  </a:lnTo>
                  <a:cubicBezTo>
                    <a:pt x="0" y="60"/>
                    <a:pt x="36" y="119"/>
                    <a:pt x="119"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0" name="Google Shape;2779;p34">
              <a:extLst>
                <a:ext uri="{FF2B5EF4-FFF2-40B4-BE49-F238E27FC236}">
                  <a16:creationId xmlns:a16="http://schemas.microsoft.com/office/drawing/2014/main" id="{E5C52DEB-5C28-2EB8-4C10-943A38BE0AAB}"/>
                </a:ext>
              </a:extLst>
            </p:cNvPr>
            <p:cNvSpPr/>
            <p:nvPr/>
          </p:nvSpPr>
          <p:spPr>
            <a:xfrm>
              <a:off x="3825175" y="3498475"/>
              <a:ext cx="105675" cy="38500"/>
            </a:xfrm>
            <a:custGeom>
              <a:avLst/>
              <a:gdLst/>
              <a:ahLst/>
              <a:cxnLst/>
              <a:rect l="l" t="t" r="r" b="b"/>
              <a:pathLst>
                <a:path w="4227" h="1540" extrusionOk="0">
                  <a:moveTo>
                    <a:pt x="0" y="1"/>
                  </a:moveTo>
                  <a:lnTo>
                    <a:pt x="0" y="322"/>
                  </a:lnTo>
                  <a:cubicBezTo>
                    <a:pt x="0" y="382"/>
                    <a:pt x="48" y="441"/>
                    <a:pt x="119" y="489"/>
                  </a:cubicBezTo>
                  <a:lnTo>
                    <a:pt x="1834" y="1477"/>
                  </a:lnTo>
                  <a:cubicBezTo>
                    <a:pt x="1917" y="1519"/>
                    <a:pt x="2021" y="1539"/>
                    <a:pt x="2125" y="1539"/>
                  </a:cubicBezTo>
                  <a:cubicBezTo>
                    <a:pt x="2230" y="1539"/>
                    <a:pt x="2334" y="1519"/>
                    <a:pt x="2417" y="1477"/>
                  </a:cubicBezTo>
                  <a:lnTo>
                    <a:pt x="4108" y="489"/>
                  </a:lnTo>
                  <a:cubicBezTo>
                    <a:pt x="4191" y="441"/>
                    <a:pt x="4227" y="382"/>
                    <a:pt x="4227" y="322"/>
                  </a:cubicBezTo>
                  <a:lnTo>
                    <a:pt x="4227" y="1"/>
                  </a:lnTo>
                  <a:cubicBezTo>
                    <a:pt x="4227" y="60"/>
                    <a:pt x="4191" y="120"/>
                    <a:pt x="4108" y="167"/>
                  </a:cubicBezTo>
                  <a:lnTo>
                    <a:pt x="2417" y="1144"/>
                  </a:lnTo>
                  <a:cubicBezTo>
                    <a:pt x="2334" y="1197"/>
                    <a:pt x="2230" y="1224"/>
                    <a:pt x="2125" y="1224"/>
                  </a:cubicBezTo>
                  <a:cubicBezTo>
                    <a:pt x="2021" y="1224"/>
                    <a:pt x="1917" y="1197"/>
                    <a:pt x="1834" y="1144"/>
                  </a:cubicBezTo>
                  <a:lnTo>
                    <a:pt x="119" y="167"/>
                  </a:lnTo>
                  <a:cubicBezTo>
                    <a:pt x="48"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1" name="Google Shape;2780;p34">
              <a:extLst>
                <a:ext uri="{FF2B5EF4-FFF2-40B4-BE49-F238E27FC236}">
                  <a16:creationId xmlns:a16="http://schemas.microsoft.com/office/drawing/2014/main" id="{8E4950F8-3618-E48C-523C-BC9F85FAF7E1}"/>
                </a:ext>
              </a:extLst>
            </p:cNvPr>
            <p:cNvSpPr/>
            <p:nvPr/>
          </p:nvSpPr>
          <p:spPr>
            <a:xfrm>
              <a:off x="3825175" y="3498475"/>
              <a:ext cx="105675" cy="39025"/>
            </a:xfrm>
            <a:custGeom>
              <a:avLst/>
              <a:gdLst/>
              <a:ahLst/>
              <a:cxnLst/>
              <a:rect l="l" t="t" r="r" b="b"/>
              <a:pathLst>
                <a:path w="4227" h="1561" fill="none" extrusionOk="0">
                  <a:moveTo>
                    <a:pt x="2417" y="1144"/>
                  </a:moveTo>
                  <a:lnTo>
                    <a:pt x="4108" y="167"/>
                  </a:lnTo>
                  <a:cubicBezTo>
                    <a:pt x="4191" y="120"/>
                    <a:pt x="4227" y="60"/>
                    <a:pt x="4227" y="1"/>
                  </a:cubicBezTo>
                  <a:lnTo>
                    <a:pt x="4227" y="322"/>
                  </a:lnTo>
                  <a:cubicBezTo>
                    <a:pt x="4227" y="382"/>
                    <a:pt x="4191" y="441"/>
                    <a:pt x="4108" y="489"/>
                  </a:cubicBezTo>
                  <a:lnTo>
                    <a:pt x="2417" y="1477"/>
                  </a:lnTo>
                  <a:cubicBezTo>
                    <a:pt x="2251" y="1560"/>
                    <a:pt x="2000" y="1560"/>
                    <a:pt x="1834" y="1477"/>
                  </a:cubicBezTo>
                  <a:lnTo>
                    <a:pt x="119" y="489"/>
                  </a:lnTo>
                  <a:cubicBezTo>
                    <a:pt x="48" y="441"/>
                    <a:pt x="0" y="382"/>
                    <a:pt x="0" y="322"/>
                  </a:cubicBezTo>
                  <a:lnTo>
                    <a:pt x="0" y="1"/>
                  </a:lnTo>
                  <a:cubicBezTo>
                    <a:pt x="0" y="60"/>
                    <a:pt x="48" y="120"/>
                    <a:pt x="119" y="167"/>
                  </a:cubicBezTo>
                  <a:lnTo>
                    <a:pt x="1834" y="1144"/>
                  </a:lnTo>
                  <a:cubicBezTo>
                    <a:pt x="2000" y="1251"/>
                    <a:pt x="2251" y="1251"/>
                    <a:pt x="2417" y="114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2" name="Google Shape;2781;p34">
              <a:extLst>
                <a:ext uri="{FF2B5EF4-FFF2-40B4-BE49-F238E27FC236}">
                  <a16:creationId xmlns:a16="http://schemas.microsoft.com/office/drawing/2014/main" id="{D0D4D9F0-122E-C56A-8CC3-8CD6EFE6A5F0}"/>
                </a:ext>
              </a:extLst>
            </p:cNvPr>
            <p:cNvSpPr/>
            <p:nvPr/>
          </p:nvSpPr>
          <p:spPr>
            <a:xfrm>
              <a:off x="3530200" y="3410675"/>
              <a:ext cx="105675" cy="38500"/>
            </a:xfrm>
            <a:custGeom>
              <a:avLst/>
              <a:gdLst/>
              <a:ahLst/>
              <a:cxnLst/>
              <a:rect l="l" t="t" r="r" b="b"/>
              <a:pathLst>
                <a:path w="4227" h="1540" extrusionOk="0">
                  <a:moveTo>
                    <a:pt x="0" y="0"/>
                  </a:moveTo>
                  <a:lnTo>
                    <a:pt x="0" y="322"/>
                  </a:lnTo>
                  <a:cubicBezTo>
                    <a:pt x="0" y="381"/>
                    <a:pt x="48" y="441"/>
                    <a:pt x="119" y="488"/>
                  </a:cubicBezTo>
                  <a:lnTo>
                    <a:pt x="1834" y="1477"/>
                  </a:lnTo>
                  <a:cubicBezTo>
                    <a:pt x="1917" y="1518"/>
                    <a:pt x="2021" y="1539"/>
                    <a:pt x="2125" y="1539"/>
                  </a:cubicBezTo>
                  <a:cubicBezTo>
                    <a:pt x="2230" y="1539"/>
                    <a:pt x="2334" y="1518"/>
                    <a:pt x="2417" y="1477"/>
                  </a:cubicBezTo>
                  <a:lnTo>
                    <a:pt x="4108" y="488"/>
                  </a:lnTo>
                  <a:cubicBezTo>
                    <a:pt x="4179" y="441"/>
                    <a:pt x="4227" y="381"/>
                    <a:pt x="4227" y="322"/>
                  </a:cubicBezTo>
                  <a:lnTo>
                    <a:pt x="4227" y="0"/>
                  </a:lnTo>
                  <a:cubicBezTo>
                    <a:pt x="4227" y="60"/>
                    <a:pt x="4179" y="119"/>
                    <a:pt x="4108" y="167"/>
                  </a:cubicBezTo>
                  <a:lnTo>
                    <a:pt x="2417" y="1143"/>
                  </a:lnTo>
                  <a:cubicBezTo>
                    <a:pt x="2340" y="1191"/>
                    <a:pt x="2236" y="1215"/>
                    <a:pt x="2130" y="1215"/>
                  </a:cubicBezTo>
                  <a:cubicBezTo>
                    <a:pt x="2024" y="1215"/>
                    <a:pt x="1917" y="1191"/>
                    <a:pt x="1834" y="1143"/>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3" name="Google Shape;2782;p34">
              <a:extLst>
                <a:ext uri="{FF2B5EF4-FFF2-40B4-BE49-F238E27FC236}">
                  <a16:creationId xmlns:a16="http://schemas.microsoft.com/office/drawing/2014/main" id="{F2C7B755-FEA5-F092-0A1A-7BD5A56BEF5D}"/>
                </a:ext>
              </a:extLst>
            </p:cNvPr>
            <p:cNvSpPr/>
            <p:nvPr/>
          </p:nvSpPr>
          <p:spPr>
            <a:xfrm>
              <a:off x="3530200" y="3410675"/>
              <a:ext cx="105675" cy="39000"/>
            </a:xfrm>
            <a:custGeom>
              <a:avLst/>
              <a:gdLst/>
              <a:ahLst/>
              <a:cxnLst/>
              <a:rect l="l" t="t" r="r" b="b"/>
              <a:pathLst>
                <a:path w="4227" h="1560" fill="none" extrusionOk="0">
                  <a:moveTo>
                    <a:pt x="2417" y="1143"/>
                  </a:moveTo>
                  <a:lnTo>
                    <a:pt x="4108" y="167"/>
                  </a:lnTo>
                  <a:cubicBezTo>
                    <a:pt x="4179" y="119"/>
                    <a:pt x="4227" y="60"/>
                    <a:pt x="4227" y="0"/>
                  </a:cubicBezTo>
                  <a:lnTo>
                    <a:pt x="4227" y="322"/>
                  </a:lnTo>
                  <a:cubicBezTo>
                    <a:pt x="4227" y="381"/>
                    <a:pt x="4179" y="441"/>
                    <a:pt x="4108" y="488"/>
                  </a:cubicBezTo>
                  <a:lnTo>
                    <a:pt x="2417" y="1477"/>
                  </a:lnTo>
                  <a:cubicBezTo>
                    <a:pt x="2250" y="1560"/>
                    <a:pt x="2000" y="1560"/>
                    <a:pt x="1834" y="1477"/>
                  </a:cubicBezTo>
                  <a:lnTo>
                    <a:pt x="119" y="488"/>
                  </a:lnTo>
                  <a:cubicBezTo>
                    <a:pt x="48" y="441"/>
                    <a:pt x="0" y="381"/>
                    <a:pt x="0" y="322"/>
                  </a:cubicBezTo>
                  <a:lnTo>
                    <a:pt x="0" y="0"/>
                  </a:lnTo>
                  <a:cubicBezTo>
                    <a:pt x="0" y="60"/>
                    <a:pt x="48" y="119"/>
                    <a:pt x="119" y="167"/>
                  </a:cubicBezTo>
                  <a:lnTo>
                    <a:pt x="1834" y="1143"/>
                  </a:lnTo>
                  <a:cubicBezTo>
                    <a:pt x="2000" y="1238"/>
                    <a:pt x="2262" y="1238"/>
                    <a:pt x="2417" y="114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4" name="Google Shape;2783;p34">
              <a:extLst>
                <a:ext uri="{FF2B5EF4-FFF2-40B4-BE49-F238E27FC236}">
                  <a16:creationId xmlns:a16="http://schemas.microsoft.com/office/drawing/2014/main" id="{F5AFC7C9-9C5B-60D3-EC3B-07464B36DB21}"/>
                </a:ext>
              </a:extLst>
            </p:cNvPr>
            <p:cNvSpPr/>
            <p:nvPr/>
          </p:nvSpPr>
          <p:spPr>
            <a:xfrm>
              <a:off x="3860875" y="3601475"/>
              <a:ext cx="105700" cy="38475"/>
            </a:xfrm>
            <a:custGeom>
              <a:avLst/>
              <a:gdLst/>
              <a:ahLst/>
              <a:cxnLst/>
              <a:rect l="l" t="t" r="r" b="b"/>
              <a:pathLst>
                <a:path w="4228" h="1539" extrusionOk="0">
                  <a:moveTo>
                    <a:pt x="1" y="0"/>
                  </a:moveTo>
                  <a:lnTo>
                    <a:pt x="1" y="333"/>
                  </a:lnTo>
                  <a:cubicBezTo>
                    <a:pt x="1" y="393"/>
                    <a:pt x="49" y="453"/>
                    <a:pt x="120" y="488"/>
                  </a:cubicBezTo>
                  <a:lnTo>
                    <a:pt x="1835" y="1476"/>
                  </a:lnTo>
                  <a:cubicBezTo>
                    <a:pt x="1918" y="1518"/>
                    <a:pt x="2022" y="1539"/>
                    <a:pt x="2126" y="1539"/>
                  </a:cubicBezTo>
                  <a:cubicBezTo>
                    <a:pt x="2230" y="1539"/>
                    <a:pt x="2335" y="1518"/>
                    <a:pt x="2418" y="1476"/>
                  </a:cubicBezTo>
                  <a:lnTo>
                    <a:pt x="4109" y="488"/>
                  </a:lnTo>
                  <a:cubicBezTo>
                    <a:pt x="4192" y="453"/>
                    <a:pt x="4228" y="393"/>
                    <a:pt x="4228" y="333"/>
                  </a:cubicBezTo>
                  <a:lnTo>
                    <a:pt x="4228" y="0"/>
                  </a:lnTo>
                  <a:cubicBezTo>
                    <a:pt x="4228" y="60"/>
                    <a:pt x="4192" y="119"/>
                    <a:pt x="4109" y="167"/>
                  </a:cubicBezTo>
                  <a:lnTo>
                    <a:pt x="2418" y="1143"/>
                  </a:lnTo>
                  <a:cubicBezTo>
                    <a:pt x="2335" y="1191"/>
                    <a:pt x="2230" y="1215"/>
                    <a:pt x="2126" y="1215"/>
                  </a:cubicBezTo>
                  <a:cubicBezTo>
                    <a:pt x="2022" y="1215"/>
                    <a:pt x="1918" y="1191"/>
                    <a:pt x="1835" y="1143"/>
                  </a:cubicBezTo>
                  <a:lnTo>
                    <a:pt x="120" y="167"/>
                  </a:lnTo>
                  <a:cubicBezTo>
                    <a:pt x="49"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5" name="Google Shape;2784;p34">
              <a:extLst>
                <a:ext uri="{FF2B5EF4-FFF2-40B4-BE49-F238E27FC236}">
                  <a16:creationId xmlns:a16="http://schemas.microsoft.com/office/drawing/2014/main" id="{46698B49-77D5-B46B-12A2-F80C0EA5A219}"/>
                </a:ext>
              </a:extLst>
            </p:cNvPr>
            <p:cNvSpPr/>
            <p:nvPr/>
          </p:nvSpPr>
          <p:spPr>
            <a:xfrm>
              <a:off x="3860875" y="3601475"/>
              <a:ext cx="105700" cy="39000"/>
            </a:xfrm>
            <a:custGeom>
              <a:avLst/>
              <a:gdLst/>
              <a:ahLst/>
              <a:cxnLst/>
              <a:rect l="l" t="t" r="r" b="b"/>
              <a:pathLst>
                <a:path w="4228" h="1560" fill="none" extrusionOk="0">
                  <a:moveTo>
                    <a:pt x="2418" y="1143"/>
                  </a:moveTo>
                  <a:lnTo>
                    <a:pt x="4109" y="167"/>
                  </a:lnTo>
                  <a:cubicBezTo>
                    <a:pt x="4192" y="119"/>
                    <a:pt x="4228" y="60"/>
                    <a:pt x="4228" y="0"/>
                  </a:cubicBezTo>
                  <a:lnTo>
                    <a:pt x="4228" y="333"/>
                  </a:lnTo>
                  <a:cubicBezTo>
                    <a:pt x="4228" y="393"/>
                    <a:pt x="4192" y="453"/>
                    <a:pt x="4109" y="488"/>
                  </a:cubicBezTo>
                  <a:lnTo>
                    <a:pt x="2418" y="1476"/>
                  </a:lnTo>
                  <a:cubicBezTo>
                    <a:pt x="2251" y="1560"/>
                    <a:pt x="2001" y="1560"/>
                    <a:pt x="1835" y="1476"/>
                  </a:cubicBezTo>
                  <a:lnTo>
                    <a:pt x="120" y="488"/>
                  </a:lnTo>
                  <a:cubicBezTo>
                    <a:pt x="49" y="453"/>
                    <a:pt x="1" y="393"/>
                    <a:pt x="1" y="333"/>
                  </a:cubicBezTo>
                  <a:lnTo>
                    <a:pt x="1" y="0"/>
                  </a:lnTo>
                  <a:cubicBezTo>
                    <a:pt x="1" y="60"/>
                    <a:pt x="49" y="119"/>
                    <a:pt x="120" y="167"/>
                  </a:cubicBezTo>
                  <a:lnTo>
                    <a:pt x="1835" y="1143"/>
                  </a:lnTo>
                  <a:cubicBezTo>
                    <a:pt x="2001" y="1238"/>
                    <a:pt x="2251" y="1238"/>
                    <a:pt x="2418" y="114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6" name="Google Shape;2785;p34">
              <a:extLst>
                <a:ext uri="{FF2B5EF4-FFF2-40B4-BE49-F238E27FC236}">
                  <a16:creationId xmlns:a16="http://schemas.microsoft.com/office/drawing/2014/main" id="{9B2F17F1-C270-B792-39CD-6A1E5BCE7EB7}"/>
                </a:ext>
              </a:extLst>
            </p:cNvPr>
            <p:cNvSpPr/>
            <p:nvPr/>
          </p:nvSpPr>
          <p:spPr>
            <a:xfrm>
              <a:off x="3626625" y="3383875"/>
              <a:ext cx="105700" cy="38500"/>
            </a:xfrm>
            <a:custGeom>
              <a:avLst/>
              <a:gdLst/>
              <a:ahLst/>
              <a:cxnLst/>
              <a:rect l="l" t="t" r="r" b="b"/>
              <a:pathLst>
                <a:path w="4228" h="1540" extrusionOk="0">
                  <a:moveTo>
                    <a:pt x="1" y="1"/>
                  </a:moveTo>
                  <a:lnTo>
                    <a:pt x="1" y="322"/>
                  </a:lnTo>
                  <a:cubicBezTo>
                    <a:pt x="1" y="382"/>
                    <a:pt x="48" y="441"/>
                    <a:pt x="120" y="489"/>
                  </a:cubicBezTo>
                  <a:lnTo>
                    <a:pt x="1834" y="1477"/>
                  </a:lnTo>
                  <a:cubicBezTo>
                    <a:pt x="1912" y="1519"/>
                    <a:pt x="2016" y="1540"/>
                    <a:pt x="2120" y="1540"/>
                  </a:cubicBezTo>
                  <a:cubicBezTo>
                    <a:pt x="2224" y="1540"/>
                    <a:pt x="2328" y="1519"/>
                    <a:pt x="2406" y="1477"/>
                  </a:cubicBezTo>
                  <a:lnTo>
                    <a:pt x="4108" y="489"/>
                  </a:lnTo>
                  <a:cubicBezTo>
                    <a:pt x="4180" y="441"/>
                    <a:pt x="4227" y="382"/>
                    <a:pt x="4227" y="322"/>
                  </a:cubicBezTo>
                  <a:lnTo>
                    <a:pt x="4227" y="1"/>
                  </a:lnTo>
                  <a:cubicBezTo>
                    <a:pt x="4227" y="60"/>
                    <a:pt x="4180" y="120"/>
                    <a:pt x="4108" y="167"/>
                  </a:cubicBezTo>
                  <a:lnTo>
                    <a:pt x="2406" y="1144"/>
                  </a:lnTo>
                  <a:cubicBezTo>
                    <a:pt x="2328" y="1191"/>
                    <a:pt x="2224" y="1215"/>
                    <a:pt x="2120" y="1215"/>
                  </a:cubicBezTo>
                  <a:cubicBezTo>
                    <a:pt x="2016" y="1215"/>
                    <a:pt x="1912" y="1191"/>
                    <a:pt x="1834" y="1144"/>
                  </a:cubicBezTo>
                  <a:lnTo>
                    <a:pt x="120" y="167"/>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7" name="Google Shape;2786;p34">
              <a:extLst>
                <a:ext uri="{FF2B5EF4-FFF2-40B4-BE49-F238E27FC236}">
                  <a16:creationId xmlns:a16="http://schemas.microsoft.com/office/drawing/2014/main" id="{A44F4EA7-C141-4023-9374-23BDDFCFE2B8}"/>
                </a:ext>
              </a:extLst>
            </p:cNvPr>
            <p:cNvSpPr/>
            <p:nvPr/>
          </p:nvSpPr>
          <p:spPr>
            <a:xfrm>
              <a:off x="3626625" y="3383875"/>
              <a:ext cx="105700" cy="39025"/>
            </a:xfrm>
            <a:custGeom>
              <a:avLst/>
              <a:gdLst/>
              <a:ahLst/>
              <a:cxnLst/>
              <a:rect l="l" t="t" r="r" b="b"/>
              <a:pathLst>
                <a:path w="4228" h="1561" fill="none" extrusionOk="0">
                  <a:moveTo>
                    <a:pt x="4227" y="1"/>
                  </a:moveTo>
                  <a:lnTo>
                    <a:pt x="4227" y="322"/>
                  </a:lnTo>
                  <a:cubicBezTo>
                    <a:pt x="4227" y="382"/>
                    <a:pt x="4180" y="441"/>
                    <a:pt x="4108" y="489"/>
                  </a:cubicBezTo>
                  <a:lnTo>
                    <a:pt x="2406" y="1477"/>
                  </a:lnTo>
                  <a:cubicBezTo>
                    <a:pt x="2251" y="1560"/>
                    <a:pt x="1989" y="1560"/>
                    <a:pt x="1834" y="1477"/>
                  </a:cubicBezTo>
                  <a:lnTo>
                    <a:pt x="120" y="489"/>
                  </a:lnTo>
                  <a:cubicBezTo>
                    <a:pt x="48" y="441"/>
                    <a:pt x="1" y="382"/>
                    <a:pt x="1" y="322"/>
                  </a:cubicBezTo>
                  <a:lnTo>
                    <a:pt x="1" y="1"/>
                  </a:lnTo>
                  <a:cubicBezTo>
                    <a:pt x="1" y="60"/>
                    <a:pt x="48" y="120"/>
                    <a:pt x="120" y="167"/>
                  </a:cubicBezTo>
                  <a:lnTo>
                    <a:pt x="1834" y="1144"/>
                  </a:lnTo>
                  <a:cubicBezTo>
                    <a:pt x="1989" y="1239"/>
                    <a:pt x="2251" y="1239"/>
                    <a:pt x="2406" y="1144"/>
                  </a:cubicBezTo>
                  <a:lnTo>
                    <a:pt x="4108" y="167"/>
                  </a:lnTo>
                  <a:cubicBezTo>
                    <a:pt x="4180" y="120"/>
                    <a:pt x="4227" y="60"/>
                    <a:pt x="4227" y="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8" name="Google Shape;2787;p34">
              <a:extLst>
                <a:ext uri="{FF2B5EF4-FFF2-40B4-BE49-F238E27FC236}">
                  <a16:creationId xmlns:a16="http://schemas.microsoft.com/office/drawing/2014/main" id="{D2138A09-8F2D-32F5-0721-5F02801F99E4}"/>
                </a:ext>
              </a:extLst>
            </p:cNvPr>
            <p:cNvSpPr/>
            <p:nvPr/>
          </p:nvSpPr>
          <p:spPr>
            <a:xfrm>
              <a:off x="3752250" y="3697600"/>
              <a:ext cx="105675" cy="38425"/>
            </a:xfrm>
            <a:custGeom>
              <a:avLst/>
              <a:gdLst/>
              <a:ahLst/>
              <a:cxnLst/>
              <a:rect l="l" t="t" r="r" b="b"/>
              <a:pathLst>
                <a:path w="4227" h="1537" extrusionOk="0">
                  <a:moveTo>
                    <a:pt x="0" y="1"/>
                  </a:moveTo>
                  <a:lnTo>
                    <a:pt x="0" y="322"/>
                  </a:lnTo>
                  <a:cubicBezTo>
                    <a:pt x="0" y="382"/>
                    <a:pt x="48" y="453"/>
                    <a:pt x="119" y="489"/>
                  </a:cubicBezTo>
                  <a:lnTo>
                    <a:pt x="1834" y="1465"/>
                  </a:lnTo>
                  <a:cubicBezTo>
                    <a:pt x="1917" y="1513"/>
                    <a:pt x="2021" y="1537"/>
                    <a:pt x="2125" y="1537"/>
                  </a:cubicBezTo>
                  <a:cubicBezTo>
                    <a:pt x="2230" y="1537"/>
                    <a:pt x="2334" y="1513"/>
                    <a:pt x="2417" y="1465"/>
                  </a:cubicBezTo>
                  <a:lnTo>
                    <a:pt x="4108" y="489"/>
                  </a:lnTo>
                  <a:cubicBezTo>
                    <a:pt x="4179" y="441"/>
                    <a:pt x="4227" y="382"/>
                    <a:pt x="4227" y="322"/>
                  </a:cubicBezTo>
                  <a:lnTo>
                    <a:pt x="4227" y="1"/>
                  </a:lnTo>
                  <a:cubicBezTo>
                    <a:pt x="4227" y="48"/>
                    <a:pt x="4179" y="120"/>
                    <a:pt x="4108" y="156"/>
                  </a:cubicBezTo>
                  <a:lnTo>
                    <a:pt x="2417" y="1144"/>
                  </a:lnTo>
                  <a:cubicBezTo>
                    <a:pt x="2334" y="1185"/>
                    <a:pt x="2230" y="1206"/>
                    <a:pt x="2125" y="1206"/>
                  </a:cubicBezTo>
                  <a:cubicBezTo>
                    <a:pt x="2021" y="1206"/>
                    <a:pt x="1917" y="1185"/>
                    <a:pt x="1834" y="1144"/>
                  </a:cubicBezTo>
                  <a:lnTo>
                    <a:pt x="119" y="156"/>
                  </a:lnTo>
                  <a:cubicBezTo>
                    <a:pt x="48" y="108"/>
                    <a:pt x="0" y="48"/>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9" name="Google Shape;2788;p34">
              <a:extLst>
                <a:ext uri="{FF2B5EF4-FFF2-40B4-BE49-F238E27FC236}">
                  <a16:creationId xmlns:a16="http://schemas.microsoft.com/office/drawing/2014/main" id="{ADC2CF38-8EB1-0D23-9E53-07D3CCEBD901}"/>
                </a:ext>
              </a:extLst>
            </p:cNvPr>
            <p:cNvSpPr/>
            <p:nvPr/>
          </p:nvSpPr>
          <p:spPr>
            <a:xfrm>
              <a:off x="3752250" y="3697600"/>
              <a:ext cx="105675" cy="39025"/>
            </a:xfrm>
            <a:custGeom>
              <a:avLst/>
              <a:gdLst/>
              <a:ahLst/>
              <a:cxnLst/>
              <a:rect l="l" t="t" r="r" b="b"/>
              <a:pathLst>
                <a:path w="4227" h="1561" fill="none" extrusionOk="0">
                  <a:moveTo>
                    <a:pt x="0" y="322"/>
                  </a:moveTo>
                  <a:lnTo>
                    <a:pt x="0" y="1"/>
                  </a:lnTo>
                  <a:cubicBezTo>
                    <a:pt x="0" y="48"/>
                    <a:pt x="48" y="108"/>
                    <a:pt x="119" y="156"/>
                  </a:cubicBezTo>
                  <a:lnTo>
                    <a:pt x="1834" y="1144"/>
                  </a:lnTo>
                  <a:cubicBezTo>
                    <a:pt x="2000" y="1227"/>
                    <a:pt x="2250" y="1227"/>
                    <a:pt x="2417" y="1144"/>
                  </a:cubicBezTo>
                  <a:lnTo>
                    <a:pt x="4108" y="156"/>
                  </a:lnTo>
                  <a:cubicBezTo>
                    <a:pt x="4179" y="120"/>
                    <a:pt x="4227" y="48"/>
                    <a:pt x="4227" y="1"/>
                  </a:cubicBezTo>
                  <a:lnTo>
                    <a:pt x="4227" y="322"/>
                  </a:lnTo>
                  <a:cubicBezTo>
                    <a:pt x="4227" y="382"/>
                    <a:pt x="4179" y="441"/>
                    <a:pt x="4108" y="489"/>
                  </a:cubicBezTo>
                  <a:lnTo>
                    <a:pt x="2417" y="1465"/>
                  </a:lnTo>
                  <a:cubicBezTo>
                    <a:pt x="2250" y="1561"/>
                    <a:pt x="2000" y="1561"/>
                    <a:pt x="1834" y="1465"/>
                  </a:cubicBezTo>
                  <a:lnTo>
                    <a:pt x="119" y="489"/>
                  </a:lnTo>
                  <a:cubicBezTo>
                    <a:pt x="48" y="453"/>
                    <a:pt x="0" y="382"/>
                    <a:pt x="0"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0" name="Google Shape;2789;p34">
              <a:extLst>
                <a:ext uri="{FF2B5EF4-FFF2-40B4-BE49-F238E27FC236}">
                  <a16:creationId xmlns:a16="http://schemas.microsoft.com/office/drawing/2014/main" id="{1974E70E-F882-63B7-A682-6DBA3FFC47FF}"/>
                </a:ext>
              </a:extLst>
            </p:cNvPr>
            <p:cNvSpPr/>
            <p:nvPr/>
          </p:nvSpPr>
          <p:spPr>
            <a:xfrm>
              <a:off x="3883800" y="3850300"/>
              <a:ext cx="105700" cy="38725"/>
            </a:xfrm>
            <a:custGeom>
              <a:avLst/>
              <a:gdLst/>
              <a:ahLst/>
              <a:cxnLst/>
              <a:rect l="l" t="t" r="r" b="b"/>
              <a:pathLst>
                <a:path w="4228" h="1549" extrusionOk="0">
                  <a:moveTo>
                    <a:pt x="1" y="1"/>
                  </a:moveTo>
                  <a:lnTo>
                    <a:pt x="1" y="334"/>
                  </a:lnTo>
                  <a:cubicBezTo>
                    <a:pt x="1" y="394"/>
                    <a:pt x="36" y="453"/>
                    <a:pt x="120" y="501"/>
                  </a:cubicBezTo>
                  <a:lnTo>
                    <a:pt x="1822" y="1477"/>
                  </a:lnTo>
                  <a:cubicBezTo>
                    <a:pt x="1906" y="1525"/>
                    <a:pt x="2010" y="1549"/>
                    <a:pt x="2114" y="1549"/>
                  </a:cubicBezTo>
                  <a:cubicBezTo>
                    <a:pt x="2218" y="1549"/>
                    <a:pt x="2322" y="1525"/>
                    <a:pt x="2406" y="1477"/>
                  </a:cubicBezTo>
                  <a:lnTo>
                    <a:pt x="4108" y="501"/>
                  </a:lnTo>
                  <a:cubicBezTo>
                    <a:pt x="4192" y="453"/>
                    <a:pt x="4227" y="394"/>
                    <a:pt x="4227" y="334"/>
                  </a:cubicBezTo>
                  <a:lnTo>
                    <a:pt x="4227" y="1"/>
                  </a:lnTo>
                  <a:cubicBezTo>
                    <a:pt x="4227" y="60"/>
                    <a:pt x="4180" y="120"/>
                    <a:pt x="4108" y="167"/>
                  </a:cubicBezTo>
                  <a:lnTo>
                    <a:pt x="2406" y="1156"/>
                  </a:lnTo>
                  <a:cubicBezTo>
                    <a:pt x="2322" y="1197"/>
                    <a:pt x="2218" y="1218"/>
                    <a:pt x="2114" y="1218"/>
                  </a:cubicBezTo>
                  <a:cubicBezTo>
                    <a:pt x="2010" y="1218"/>
                    <a:pt x="1906" y="1197"/>
                    <a:pt x="1822" y="1156"/>
                  </a:cubicBezTo>
                  <a:lnTo>
                    <a:pt x="120" y="167"/>
                  </a:lnTo>
                  <a:cubicBezTo>
                    <a:pt x="36"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1" name="Google Shape;2790;p34">
              <a:extLst>
                <a:ext uri="{FF2B5EF4-FFF2-40B4-BE49-F238E27FC236}">
                  <a16:creationId xmlns:a16="http://schemas.microsoft.com/office/drawing/2014/main" id="{66F83B1F-019F-5E1C-20ED-476E47D1DCC5}"/>
                </a:ext>
              </a:extLst>
            </p:cNvPr>
            <p:cNvSpPr/>
            <p:nvPr/>
          </p:nvSpPr>
          <p:spPr>
            <a:xfrm>
              <a:off x="3883800" y="3850300"/>
              <a:ext cx="105700" cy="39325"/>
            </a:xfrm>
            <a:custGeom>
              <a:avLst/>
              <a:gdLst/>
              <a:ahLst/>
              <a:cxnLst/>
              <a:rect l="l" t="t" r="r" b="b"/>
              <a:pathLst>
                <a:path w="4228" h="1573" fill="none" extrusionOk="0">
                  <a:moveTo>
                    <a:pt x="4108" y="501"/>
                  </a:moveTo>
                  <a:lnTo>
                    <a:pt x="2406" y="1477"/>
                  </a:lnTo>
                  <a:cubicBezTo>
                    <a:pt x="2239" y="1572"/>
                    <a:pt x="1989" y="1572"/>
                    <a:pt x="1822" y="1477"/>
                  </a:cubicBezTo>
                  <a:lnTo>
                    <a:pt x="120" y="501"/>
                  </a:lnTo>
                  <a:cubicBezTo>
                    <a:pt x="36" y="453"/>
                    <a:pt x="1" y="394"/>
                    <a:pt x="1" y="334"/>
                  </a:cubicBezTo>
                  <a:lnTo>
                    <a:pt x="1" y="1"/>
                  </a:lnTo>
                  <a:cubicBezTo>
                    <a:pt x="1" y="60"/>
                    <a:pt x="36" y="120"/>
                    <a:pt x="120" y="167"/>
                  </a:cubicBezTo>
                  <a:lnTo>
                    <a:pt x="1822" y="1156"/>
                  </a:lnTo>
                  <a:cubicBezTo>
                    <a:pt x="1989" y="1239"/>
                    <a:pt x="2239" y="1239"/>
                    <a:pt x="2406" y="1156"/>
                  </a:cubicBezTo>
                  <a:lnTo>
                    <a:pt x="4108" y="167"/>
                  </a:lnTo>
                  <a:cubicBezTo>
                    <a:pt x="4180" y="120"/>
                    <a:pt x="4227" y="60"/>
                    <a:pt x="4227" y="1"/>
                  </a:cubicBezTo>
                  <a:lnTo>
                    <a:pt x="4227" y="334"/>
                  </a:lnTo>
                  <a:cubicBezTo>
                    <a:pt x="4227" y="394"/>
                    <a:pt x="4192" y="453"/>
                    <a:pt x="4108" y="50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2" name="Google Shape;2791;p34">
              <a:extLst>
                <a:ext uri="{FF2B5EF4-FFF2-40B4-BE49-F238E27FC236}">
                  <a16:creationId xmlns:a16="http://schemas.microsoft.com/office/drawing/2014/main" id="{D4D06761-3E5E-4224-774A-048854FA5B90}"/>
                </a:ext>
              </a:extLst>
            </p:cNvPr>
            <p:cNvSpPr/>
            <p:nvPr/>
          </p:nvSpPr>
          <p:spPr>
            <a:xfrm>
              <a:off x="3891550" y="3536875"/>
              <a:ext cx="105700" cy="38425"/>
            </a:xfrm>
            <a:custGeom>
              <a:avLst/>
              <a:gdLst/>
              <a:ahLst/>
              <a:cxnLst/>
              <a:rect l="l" t="t" r="r" b="b"/>
              <a:pathLst>
                <a:path w="4228" h="1537" extrusionOk="0">
                  <a:moveTo>
                    <a:pt x="0" y="0"/>
                  </a:moveTo>
                  <a:lnTo>
                    <a:pt x="0" y="322"/>
                  </a:lnTo>
                  <a:cubicBezTo>
                    <a:pt x="0" y="381"/>
                    <a:pt x="48" y="441"/>
                    <a:pt x="119" y="489"/>
                  </a:cubicBezTo>
                  <a:lnTo>
                    <a:pt x="1834" y="1465"/>
                  </a:lnTo>
                  <a:cubicBezTo>
                    <a:pt x="1911" y="1513"/>
                    <a:pt x="2015" y="1536"/>
                    <a:pt x="2120" y="1536"/>
                  </a:cubicBezTo>
                  <a:cubicBezTo>
                    <a:pt x="2224" y="1536"/>
                    <a:pt x="2328" y="1513"/>
                    <a:pt x="2405" y="1465"/>
                  </a:cubicBezTo>
                  <a:lnTo>
                    <a:pt x="4108" y="489"/>
                  </a:lnTo>
                  <a:cubicBezTo>
                    <a:pt x="4179" y="441"/>
                    <a:pt x="4227" y="381"/>
                    <a:pt x="4227" y="322"/>
                  </a:cubicBezTo>
                  <a:lnTo>
                    <a:pt x="4227" y="0"/>
                  </a:lnTo>
                  <a:cubicBezTo>
                    <a:pt x="4227" y="60"/>
                    <a:pt x="4179" y="120"/>
                    <a:pt x="4108" y="155"/>
                  </a:cubicBezTo>
                  <a:lnTo>
                    <a:pt x="2405" y="1143"/>
                  </a:lnTo>
                  <a:cubicBezTo>
                    <a:pt x="2328" y="1185"/>
                    <a:pt x="2224" y="1206"/>
                    <a:pt x="2120" y="1206"/>
                  </a:cubicBezTo>
                  <a:cubicBezTo>
                    <a:pt x="2015" y="1206"/>
                    <a:pt x="1911" y="1185"/>
                    <a:pt x="1834" y="1143"/>
                  </a:cubicBezTo>
                  <a:lnTo>
                    <a:pt x="119" y="155"/>
                  </a:lnTo>
                  <a:cubicBezTo>
                    <a:pt x="24" y="120"/>
                    <a:pt x="0" y="36"/>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3" name="Google Shape;2792;p34">
              <a:extLst>
                <a:ext uri="{FF2B5EF4-FFF2-40B4-BE49-F238E27FC236}">
                  <a16:creationId xmlns:a16="http://schemas.microsoft.com/office/drawing/2014/main" id="{346AC529-CE55-CDA6-A3C6-1BF1F2BD7A54}"/>
                </a:ext>
              </a:extLst>
            </p:cNvPr>
            <p:cNvSpPr/>
            <p:nvPr/>
          </p:nvSpPr>
          <p:spPr>
            <a:xfrm>
              <a:off x="3891550" y="3536875"/>
              <a:ext cx="105700" cy="39025"/>
            </a:xfrm>
            <a:custGeom>
              <a:avLst/>
              <a:gdLst/>
              <a:ahLst/>
              <a:cxnLst/>
              <a:rect l="l" t="t" r="r" b="b"/>
              <a:pathLst>
                <a:path w="4228" h="1561" fill="none" extrusionOk="0">
                  <a:moveTo>
                    <a:pt x="119" y="155"/>
                  </a:moveTo>
                  <a:lnTo>
                    <a:pt x="1834" y="1143"/>
                  </a:lnTo>
                  <a:cubicBezTo>
                    <a:pt x="1989" y="1227"/>
                    <a:pt x="2251" y="1227"/>
                    <a:pt x="2405" y="1143"/>
                  </a:cubicBezTo>
                  <a:lnTo>
                    <a:pt x="4108" y="155"/>
                  </a:lnTo>
                  <a:cubicBezTo>
                    <a:pt x="4179" y="120"/>
                    <a:pt x="4227" y="60"/>
                    <a:pt x="4227" y="0"/>
                  </a:cubicBezTo>
                  <a:lnTo>
                    <a:pt x="4227" y="322"/>
                  </a:lnTo>
                  <a:cubicBezTo>
                    <a:pt x="4227" y="381"/>
                    <a:pt x="4179" y="441"/>
                    <a:pt x="4108" y="489"/>
                  </a:cubicBezTo>
                  <a:lnTo>
                    <a:pt x="2405" y="1465"/>
                  </a:lnTo>
                  <a:cubicBezTo>
                    <a:pt x="2251" y="1560"/>
                    <a:pt x="1989" y="1560"/>
                    <a:pt x="1834" y="1465"/>
                  </a:cubicBezTo>
                  <a:lnTo>
                    <a:pt x="119" y="489"/>
                  </a:lnTo>
                  <a:cubicBezTo>
                    <a:pt x="48" y="441"/>
                    <a:pt x="0" y="381"/>
                    <a:pt x="0" y="322"/>
                  </a:cubicBezTo>
                  <a:lnTo>
                    <a:pt x="0" y="0"/>
                  </a:lnTo>
                  <a:cubicBezTo>
                    <a:pt x="0" y="36"/>
                    <a:pt x="24" y="120"/>
                    <a:pt x="119" y="15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4" name="Google Shape;2793;p34">
              <a:extLst>
                <a:ext uri="{FF2B5EF4-FFF2-40B4-BE49-F238E27FC236}">
                  <a16:creationId xmlns:a16="http://schemas.microsoft.com/office/drawing/2014/main" id="{6E3AFE05-5C14-1A7F-BE8E-60B414D4AD8B}"/>
                </a:ext>
              </a:extLst>
            </p:cNvPr>
            <p:cNvSpPr/>
            <p:nvPr/>
          </p:nvSpPr>
          <p:spPr>
            <a:xfrm>
              <a:off x="3767725" y="3376150"/>
              <a:ext cx="88125" cy="38400"/>
            </a:xfrm>
            <a:custGeom>
              <a:avLst/>
              <a:gdLst/>
              <a:ahLst/>
              <a:cxnLst/>
              <a:rect l="l" t="t" r="r" b="b"/>
              <a:pathLst>
                <a:path w="3525" h="1536" extrusionOk="0">
                  <a:moveTo>
                    <a:pt x="0" y="0"/>
                  </a:moveTo>
                  <a:lnTo>
                    <a:pt x="0" y="322"/>
                  </a:lnTo>
                  <a:cubicBezTo>
                    <a:pt x="0" y="381"/>
                    <a:pt x="36" y="441"/>
                    <a:pt x="119" y="488"/>
                  </a:cubicBezTo>
                  <a:lnTo>
                    <a:pt x="1822" y="1465"/>
                  </a:lnTo>
                  <a:cubicBezTo>
                    <a:pt x="1905" y="1512"/>
                    <a:pt x="2010" y="1536"/>
                    <a:pt x="2114" y="1536"/>
                  </a:cubicBezTo>
                  <a:cubicBezTo>
                    <a:pt x="2218" y="1536"/>
                    <a:pt x="2322" y="1512"/>
                    <a:pt x="2405" y="1465"/>
                  </a:cubicBezTo>
                  <a:lnTo>
                    <a:pt x="3406" y="893"/>
                  </a:lnTo>
                  <a:cubicBezTo>
                    <a:pt x="3477" y="845"/>
                    <a:pt x="3525" y="786"/>
                    <a:pt x="3525" y="726"/>
                  </a:cubicBezTo>
                  <a:lnTo>
                    <a:pt x="3525" y="393"/>
                  </a:lnTo>
                  <a:cubicBezTo>
                    <a:pt x="3525" y="453"/>
                    <a:pt x="3477" y="512"/>
                    <a:pt x="3406" y="560"/>
                  </a:cubicBezTo>
                  <a:lnTo>
                    <a:pt x="2405" y="1143"/>
                  </a:lnTo>
                  <a:cubicBezTo>
                    <a:pt x="2322" y="1185"/>
                    <a:pt x="2218" y="1206"/>
                    <a:pt x="2114" y="1206"/>
                  </a:cubicBezTo>
                  <a:cubicBezTo>
                    <a:pt x="2010" y="1206"/>
                    <a:pt x="1905" y="1185"/>
                    <a:pt x="1822" y="1143"/>
                  </a:cubicBezTo>
                  <a:lnTo>
                    <a:pt x="119" y="155"/>
                  </a:lnTo>
                  <a:cubicBezTo>
                    <a:pt x="36" y="95"/>
                    <a:pt x="0" y="36"/>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5" name="Google Shape;2794;p34">
              <a:extLst>
                <a:ext uri="{FF2B5EF4-FFF2-40B4-BE49-F238E27FC236}">
                  <a16:creationId xmlns:a16="http://schemas.microsoft.com/office/drawing/2014/main" id="{2360F8A7-93BB-41BE-BCCA-C8292B048A80}"/>
                </a:ext>
              </a:extLst>
            </p:cNvPr>
            <p:cNvSpPr/>
            <p:nvPr/>
          </p:nvSpPr>
          <p:spPr>
            <a:xfrm>
              <a:off x="3767725" y="3376150"/>
              <a:ext cx="88125" cy="39000"/>
            </a:xfrm>
            <a:custGeom>
              <a:avLst/>
              <a:gdLst/>
              <a:ahLst/>
              <a:cxnLst/>
              <a:rect l="l" t="t" r="r" b="b"/>
              <a:pathLst>
                <a:path w="3525" h="1560" fill="none" extrusionOk="0">
                  <a:moveTo>
                    <a:pt x="119" y="155"/>
                  </a:moveTo>
                  <a:lnTo>
                    <a:pt x="1822" y="1143"/>
                  </a:lnTo>
                  <a:cubicBezTo>
                    <a:pt x="1989" y="1226"/>
                    <a:pt x="2239" y="1226"/>
                    <a:pt x="2405" y="1143"/>
                  </a:cubicBezTo>
                  <a:lnTo>
                    <a:pt x="3406" y="560"/>
                  </a:lnTo>
                  <a:cubicBezTo>
                    <a:pt x="3477" y="512"/>
                    <a:pt x="3525" y="453"/>
                    <a:pt x="3525" y="393"/>
                  </a:cubicBezTo>
                  <a:lnTo>
                    <a:pt x="3525" y="726"/>
                  </a:lnTo>
                  <a:cubicBezTo>
                    <a:pt x="3525" y="786"/>
                    <a:pt x="3477" y="845"/>
                    <a:pt x="3406" y="893"/>
                  </a:cubicBezTo>
                  <a:lnTo>
                    <a:pt x="2405" y="1465"/>
                  </a:lnTo>
                  <a:cubicBezTo>
                    <a:pt x="2239" y="1560"/>
                    <a:pt x="1989" y="1560"/>
                    <a:pt x="1822" y="1465"/>
                  </a:cubicBezTo>
                  <a:lnTo>
                    <a:pt x="119" y="488"/>
                  </a:lnTo>
                  <a:cubicBezTo>
                    <a:pt x="36" y="441"/>
                    <a:pt x="0" y="381"/>
                    <a:pt x="0" y="322"/>
                  </a:cubicBezTo>
                  <a:lnTo>
                    <a:pt x="0" y="0"/>
                  </a:lnTo>
                  <a:cubicBezTo>
                    <a:pt x="0" y="36"/>
                    <a:pt x="36" y="95"/>
                    <a:pt x="119" y="15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6" name="Google Shape;2795;p34">
              <a:extLst>
                <a:ext uri="{FF2B5EF4-FFF2-40B4-BE49-F238E27FC236}">
                  <a16:creationId xmlns:a16="http://schemas.microsoft.com/office/drawing/2014/main" id="{7995521B-8AF4-D6FE-BF1D-735DBFEA32FC}"/>
                </a:ext>
              </a:extLst>
            </p:cNvPr>
            <p:cNvSpPr/>
            <p:nvPr/>
          </p:nvSpPr>
          <p:spPr>
            <a:xfrm>
              <a:off x="3398925" y="3417225"/>
              <a:ext cx="105700" cy="38700"/>
            </a:xfrm>
            <a:custGeom>
              <a:avLst/>
              <a:gdLst/>
              <a:ahLst/>
              <a:cxnLst/>
              <a:rect l="l" t="t" r="r" b="b"/>
              <a:pathLst>
                <a:path w="4228" h="1548" extrusionOk="0">
                  <a:moveTo>
                    <a:pt x="0" y="0"/>
                  </a:moveTo>
                  <a:lnTo>
                    <a:pt x="0" y="334"/>
                  </a:lnTo>
                  <a:cubicBezTo>
                    <a:pt x="0" y="393"/>
                    <a:pt x="48" y="453"/>
                    <a:pt x="120" y="500"/>
                  </a:cubicBezTo>
                  <a:lnTo>
                    <a:pt x="1834" y="1477"/>
                  </a:lnTo>
                  <a:cubicBezTo>
                    <a:pt x="1911" y="1524"/>
                    <a:pt x="2016" y="1548"/>
                    <a:pt x="2120" y="1548"/>
                  </a:cubicBezTo>
                  <a:cubicBezTo>
                    <a:pt x="2224" y="1548"/>
                    <a:pt x="2328" y="1524"/>
                    <a:pt x="2406" y="1477"/>
                  </a:cubicBezTo>
                  <a:lnTo>
                    <a:pt x="4108" y="500"/>
                  </a:lnTo>
                  <a:cubicBezTo>
                    <a:pt x="4180" y="453"/>
                    <a:pt x="4227" y="393"/>
                    <a:pt x="4227" y="334"/>
                  </a:cubicBezTo>
                  <a:lnTo>
                    <a:pt x="4227" y="0"/>
                  </a:lnTo>
                  <a:cubicBezTo>
                    <a:pt x="4227" y="60"/>
                    <a:pt x="4180" y="119"/>
                    <a:pt x="4108" y="167"/>
                  </a:cubicBezTo>
                  <a:lnTo>
                    <a:pt x="2406" y="1155"/>
                  </a:lnTo>
                  <a:cubicBezTo>
                    <a:pt x="2334" y="1197"/>
                    <a:pt x="2230" y="1218"/>
                    <a:pt x="2124" y="1218"/>
                  </a:cubicBezTo>
                  <a:cubicBezTo>
                    <a:pt x="2019" y="1218"/>
                    <a:pt x="1911" y="1197"/>
                    <a:pt x="1834" y="1155"/>
                  </a:cubicBezTo>
                  <a:lnTo>
                    <a:pt x="120"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7" name="Google Shape;2796;p34">
              <a:extLst>
                <a:ext uri="{FF2B5EF4-FFF2-40B4-BE49-F238E27FC236}">
                  <a16:creationId xmlns:a16="http://schemas.microsoft.com/office/drawing/2014/main" id="{A84C92D7-D058-5F6E-6169-56DE8DFBDCB4}"/>
                </a:ext>
              </a:extLst>
            </p:cNvPr>
            <p:cNvSpPr/>
            <p:nvPr/>
          </p:nvSpPr>
          <p:spPr>
            <a:xfrm>
              <a:off x="3398925" y="3417225"/>
              <a:ext cx="105700" cy="39300"/>
            </a:xfrm>
            <a:custGeom>
              <a:avLst/>
              <a:gdLst/>
              <a:ahLst/>
              <a:cxnLst/>
              <a:rect l="l" t="t" r="r" b="b"/>
              <a:pathLst>
                <a:path w="4228" h="1572" fill="none" extrusionOk="0">
                  <a:moveTo>
                    <a:pt x="2406" y="1155"/>
                  </a:moveTo>
                  <a:lnTo>
                    <a:pt x="4108" y="167"/>
                  </a:lnTo>
                  <a:cubicBezTo>
                    <a:pt x="4180" y="119"/>
                    <a:pt x="4227" y="60"/>
                    <a:pt x="4227" y="0"/>
                  </a:cubicBezTo>
                  <a:lnTo>
                    <a:pt x="4227" y="334"/>
                  </a:lnTo>
                  <a:cubicBezTo>
                    <a:pt x="4227" y="393"/>
                    <a:pt x="4180" y="453"/>
                    <a:pt x="4108" y="500"/>
                  </a:cubicBezTo>
                  <a:lnTo>
                    <a:pt x="2406" y="1477"/>
                  </a:lnTo>
                  <a:cubicBezTo>
                    <a:pt x="2251" y="1572"/>
                    <a:pt x="1989" y="1572"/>
                    <a:pt x="1834" y="1477"/>
                  </a:cubicBezTo>
                  <a:lnTo>
                    <a:pt x="120" y="500"/>
                  </a:lnTo>
                  <a:cubicBezTo>
                    <a:pt x="48" y="453"/>
                    <a:pt x="0" y="393"/>
                    <a:pt x="0" y="334"/>
                  </a:cubicBezTo>
                  <a:lnTo>
                    <a:pt x="0" y="0"/>
                  </a:lnTo>
                  <a:cubicBezTo>
                    <a:pt x="0" y="60"/>
                    <a:pt x="48" y="119"/>
                    <a:pt x="120" y="167"/>
                  </a:cubicBezTo>
                  <a:lnTo>
                    <a:pt x="1834" y="1155"/>
                  </a:lnTo>
                  <a:cubicBezTo>
                    <a:pt x="1989" y="1238"/>
                    <a:pt x="2263" y="1238"/>
                    <a:pt x="2406" y="115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8" name="Google Shape;2797;p34">
              <a:extLst>
                <a:ext uri="{FF2B5EF4-FFF2-40B4-BE49-F238E27FC236}">
                  <a16:creationId xmlns:a16="http://schemas.microsoft.com/office/drawing/2014/main" id="{44A4D1B6-6A05-A073-77F5-45DDC2E99817}"/>
                </a:ext>
              </a:extLst>
            </p:cNvPr>
            <p:cNvSpPr/>
            <p:nvPr/>
          </p:nvSpPr>
          <p:spPr>
            <a:xfrm>
              <a:off x="3883800" y="3773225"/>
              <a:ext cx="105400" cy="38700"/>
            </a:xfrm>
            <a:custGeom>
              <a:avLst/>
              <a:gdLst/>
              <a:ahLst/>
              <a:cxnLst/>
              <a:rect l="l" t="t" r="r" b="b"/>
              <a:pathLst>
                <a:path w="4216" h="1548" extrusionOk="0">
                  <a:moveTo>
                    <a:pt x="1" y="0"/>
                  </a:moveTo>
                  <a:lnTo>
                    <a:pt x="1" y="333"/>
                  </a:lnTo>
                  <a:cubicBezTo>
                    <a:pt x="1" y="393"/>
                    <a:pt x="25" y="452"/>
                    <a:pt x="108" y="500"/>
                  </a:cubicBezTo>
                  <a:lnTo>
                    <a:pt x="1822" y="1476"/>
                  </a:lnTo>
                  <a:cubicBezTo>
                    <a:pt x="1906" y="1524"/>
                    <a:pt x="2010" y="1548"/>
                    <a:pt x="2114" y="1548"/>
                  </a:cubicBezTo>
                  <a:cubicBezTo>
                    <a:pt x="2218" y="1548"/>
                    <a:pt x="2322" y="1524"/>
                    <a:pt x="2406" y="1476"/>
                  </a:cubicBezTo>
                  <a:lnTo>
                    <a:pt x="4097" y="500"/>
                  </a:lnTo>
                  <a:cubicBezTo>
                    <a:pt x="4180" y="452"/>
                    <a:pt x="4216" y="393"/>
                    <a:pt x="4216" y="333"/>
                  </a:cubicBezTo>
                  <a:lnTo>
                    <a:pt x="4216" y="0"/>
                  </a:lnTo>
                  <a:cubicBezTo>
                    <a:pt x="4216" y="60"/>
                    <a:pt x="4180" y="131"/>
                    <a:pt x="4097" y="167"/>
                  </a:cubicBezTo>
                  <a:lnTo>
                    <a:pt x="2406" y="1155"/>
                  </a:lnTo>
                  <a:cubicBezTo>
                    <a:pt x="2322" y="1197"/>
                    <a:pt x="2218" y="1217"/>
                    <a:pt x="2114" y="1217"/>
                  </a:cubicBezTo>
                  <a:cubicBezTo>
                    <a:pt x="2010" y="1217"/>
                    <a:pt x="1906" y="1197"/>
                    <a:pt x="1822" y="1155"/>
                  </a:cubicBezTo>
                  <a:lnTo>
                    <a:pt x="108" y="167"/>
                  </a:lnTo>
                  <a:cubicBezTo>
                    <a:pt x="36"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9" name="Google Shape;2798;p34">
              <a:extLst>
                <a:ext uri="{FF2B5EF4-FFF2-40B4-BE49-F238E27FC236}">
                  <a16:creationId xmlns:a16="http://schemas.microsoft.com/office/drawing/2014/main" id="{395FD731-D979-AB4D-912B-E3D6AE48CCDA}"/>
                </a:ext>
              </a:extLst>
            </p:cNvPr>
            <p:cNvSpPr/>
            <p:nvPr/>
          </p:nvSpPr>
          <p:spPr>
            <a:xfrm>
              <a:off x="3883800" y="3773225"/>
              <a:ext cx="105400" cy="39300"/>
            </a:xfrm>
            <a:custGeom>
              <a:avLst/>
              <a:gdLst/>
              <a:ahLst/>
              <a:cxnLst/>
              <a:rect l="l" t="t" r="r" b="b"/>
              <a:pathLst>
                <a:path w="4216" h="1572" fill="none" extrusionOk="0">
                  <a:moveTo>
                    <a:pt x="1" y="333"/>
                  </a:moveTo>
                  <a:lnTo>
                    <a:pt x="1" y="0"/>
                  </a:lnTo>
                  <a:cubicBezTo>
                    <a:pt x="1" y="60"/>
                    <a:pt x="36" y="119"/>
                    <a:pt x="108" y="167"/>
                  </a:cubicBezTo>
                  <a:lnTo>
                    <a:pt x="1822" y="1155"/>
                  </a:lnTo>
                  <a:cubicBezTo>
                    <a:pt x="1989" y="1238"/>
                    <a:pt x="2239" y="1238"/>
                    <a:pt x="2406" y="1155"/>
                  </a:cubicBezTo>
                  <a:lnTo>
                    <a:pt x="4097" y="167"/>
                  </a:lnTo>
                  <a:cubicBezTo>
                    <a:pt x="4180" y="131"/>
                    <a:pt x="4216" y="60"/>
                    <a:pt x="4216" y="0"/>
                  </a:cubicBezTo>
                  <a:lnTo>
                    <a:pt x="4216" y="333"/>
                  </a:lnTo>
                  <a:cubicBezTo>
                    <a:pt x="4216" y="393"/>
                    <a:pt x="4180" y="452"/>
                    <a:pt x="4097" y="500"/>
                  </a:cubicBezTo>
                  <a:lnTo>
                    <a:pt x="2406" y="1476"/>
                  </a:lnTo>
                  <a:cubicBezTo>
                    <a:pt x="2239" y="1572"/>
                    <a:pt x="1989" y="1572"/>
                    <a:pt x="1822" y="1476"/>
                  </a:cubicBezTo>
                  <a:lnTo>
                    <a:pt x="108" y="500"/>
                  </a:lnTo>
                  <a:cubicBezTo>
                    <a:pt x="25" y="452"/>
                    <a:pt x="1" y="393"/>
                    <a:pt x="1" y="33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70" name="Google Shape;2799;p34">
              <a:extLst>
                <a:ext uri="{FF2B5EF4-FFF2-40B4-BE49-F238E27FC236}">
                  <a16:creationId xmlns:a16="http://schemas.microsoft.com/office/drawing/2014/main" id="{D30EFF9F-EE9C-94BE-F877-1062F39B7781}"/>
                </a:ext>
              </a:extLst>
            </p:cNvPr>
            <p:cNvSpPr/>
            <p:nvPr/>
          </p:nvSpPr>
          <p:spPr>
            <a:xfrm>
              <a:off x="3220925" y="3391025"/>
              <a:ext cx="172675" cy="77475"/>
            </a:xfrm>
            <a:custGeom>
              <a:avLst/>
              <a:gdLst/>
              <a:ahLst/>
              <a:cxnLst/>
              <a:rect l="l" t="t" r="r" b="b"/>
              <a:pathLst>
                <a:path w="6907" h="3099" extrusionOk="0">
                  <a:moveTo>
                    <a:pt x="1" y="0"/>
                  </a:moveTo>
                  <a:lnTo>
                    <a:pt x="1" y="322"/>
                  </a:lnTo>
                  <a:cubicBezTo>
                    <a:pt x="1" y="381"/>
                    <a:pt x="48" y="441"/>
                    <a:pt x="120" y="489"/>
                  </a:cubicBezTo>
                  <a:lnTo>
                    <a:pt x="4513" y="3037"/>
                  </a:lnTo>
                  <a:cubicBezTo>
                    <a:pt x="4596" y="3078"/>
                    <a:pt x="4701" y="3099"/>
                    <a:pt x="4805" y="3099"/>
                  </a:cubicBezTo>
                  <a:cubicBezTo>
                    <a:pt x="4909" y="3099"/>
                    <a:pt x="5013" y="3078"/>
                    <a:pt x="5096" y="3037"/>
                  </a:cubicBezTo>
                  <a:lnTo>
                    <a:pt x="6787" y="2048"/>
                  </a:lnTo>
                  <a:cubicBezTo>
                    <a:pt x="6870" y="2001"/>
                    <a:pt x="6906" y="1941"/>
                    <a:pt x="6906" y="1882"/>
                  </a:cubicBezTo>
                  <a:lnTo>
                    <a:pt x="6906" y="1560"/>
                  </a:lnTo>
                  <a:cubicBezTo>
                    <a:pt x="6906" y="1620"/>
                    <a:pt x="6870" y="1679"/>
                    <a:pt x="6787" y="1727"/>
                  </a:cubicBezTo>
                  <a:lnTo>
                    <a:pt x="5096" y="2703"/>
                  </a:lnTo>
                  <a:cubicBezTo>
                    <a:pt x="5013" y="2751"/>
                    <a:pt x="4909" y="2775"/>
                    <a:pt x="4805" y="2775"/>
                  </a:cubicBezTo>
                  <a:cubicBezTo>
                    <a:pt x="4701" y="2775"/>
                    <a:pt x="4596" y="2751"/>
                    <a:pt x="4513" y="2703"/>
                  </a:cubicBezTo>
                  <a:lnTo>
                    <a:pt x="120" y="155"/>
                  </a:lnTo>
                  <a:cubicBezTo>
                    <a:pt x="48" y="108"/>
                    <a:pt x="1" y="6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71" name="Google Shape;2800;p34">
              <a:extLst>
                <a:ext uri="{FF2B5EF4-FFF2-40B4-BE49-F238E27FC236}">
                  <a16:creationId xmlns:a16="http://schemas.microsoft.com/office/drawing/2014/main" id="{F68EA972-33AE-7A23-44FA-A6ED025E3678}"/>
                </a:ext>
              </a:extLst>
            </p:cNvPr>
            <p:cNvSpPr/>
            <p:nvPr/>
          </p:nvSpPr>
          <p:spPr>
            <a:xfrm>
              <a:off x="3220925" y="3391025"/>
              <a:ext cx="172675" cy="78000"/>
            </a:xfrm>
            <a:custGeom>
              <a:avLst/>
              <a:gdLst/>
              <a:ahLst/>
              <a:cxnLst/>
              <a:rect l="l" t="t" r="r" b="b"/>
              <a:pathLst>
                <a:path w="6907" h="3120" fill="none" extrusionOk="0">
                  <a:moveTo>
                    <a:pt x="1" y="322"/>
                  </a:moveTo>
                  <a:lnTo>
                    <a:pt x="1" y="0"/>
                  </a:lnTo>
                  <a:cubicBezTo>
                    <a:pt x="1" y="60"/>
                    <a:pt x="48" y="108"/>
                    <a:pt x="120" y="155"/>
                  </a:cubicBezTo>
                  <a:lnTo>
                    <a:pt x="4513" y="2703"/>
                  </a:lnTo>
                  <a:cubicBezTo>
                    <a:pt x="4680" y="2798"/>
                    <a:pt x="4930" y="2798"/>
                    <a:pt x="5096" y="2703"/>
                  </a:cubicBezTo>
                  <a:lnTo>
                    <a:pt x="6787" y="1727"/>
                  </a:lnTo>
                  <a:cubicBezTo>
                    <a:pt x="6870" y="1679"/>
                    <a:pt x="6906" y="1620"/>
                    <a:pt x="6906" y="1560"/>
                  </a:cubicBezTo>
                  <a:lnTo>
                    <a:pt x="6906" y="1882"/>
                  </a:lnTo>
                  <a:cubicBezTo>
                    <a:pt x="6906" y="1941"/>
                    <a:pt x="6870" y="2001"/>
                    <a:pt x="6787" y="2048"/>
                  </a:cubicBezTo>
                  <a:lnTo>
                    <a:pt x="5096" y="3037"/>
                  </a:lnTo>
                  <a:cubicBezTo>
                    <a:pt x="4930" y="3120"/>
                    <a:pt x="4680" y="3120"/>
                    <a:pt x="4513" y="3037"/>
                  </a:cubicBezTo>
                  <a:lnTo>
                    <a:pt x="120" y="489"/>
                  </a:lnTo>
                  <a:cubicBezTo>
                    <a:pt x="48" y="441"/>
                    <a:pt x="1" y="381"/>
                    <a:pt x="1"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72" name="Google Shape;2801;p34">
              <a:extLst>
                <a:ext uri="{FF2B5EF4-FFF2-40B4-BE49-F238E27FC236}">
                  <a16:creationId xmlns:a16="http://schemas.microsoft.com/office/drawing/2014/main" id="{A9B679C9-A962-5B13-C38B-6F26FD0766BE}"/>
                </a:ext>
              </a:extLst>
            </p:cNvPr>
            <p:cNvSpPr/>
            <p:nvPr/>
          </p:nvSpPr>
          <p:spPr>
            <a:xfrm>
              <a:off x="3223000" y="3468700"/>
              <a:ext cx="105400" cy="38500"/>
            </a:xfrm>
            <a:custGeom>
              <a:avLst/>
              <a:gdLst/>
              <a:ahLst/>
              <a:cxnLst/>
              <a:rect l="l" t="t" r="r" b="b"/>
              <a:pathLst>
                <a:path w="4216" h="1540" extrusionOk="0">
                  <a:moveTo>
                    <a:pt x="1" y="1"/>
                  </a:moveTo>
                  <a:lnTo>
                    <a:pt x="1" y="322"/>
                  </a:lnTo>
                  <a:cubicBezTo>
                    <a:pt x="1" y="382"/>
                    <a:pt x="37" y="441"/>
                    <a:pt x="120" y="489"/>
                  </a:cubicBezTo>
                  <a:lnTo>
                    <a:pt x="1811" y="1477"/>
                  </a:lnTo>
                  <a:cubicBezTo>
                    <a:pt x="1894" y="1519"/>
                    <a:pt x="1998" y="1540"/>
                    <a:pt x="2102" y="1540"/>
                  </a:cubicBezTo>
                  <a:cubicBezTo>
                    <a:pt x="2207" y="1540"/>
                    <a:pt x="2311" y="1519"/>
                    <a:pt x="2394" y="1477"/>
                  </a:cubicBezTo>
                  <a:lnTo>
                    <a:pt x="4085" y="489"/>
                  </a:lnTo>
                  <a:cubicBezTo>
                    <a:pt x="4180" y="441"/>
                    <a:pt x="4204" y="382"/>
                    <a:pt x="4216" y="322"/>
                  </a:cubicBezTo>
                  <a:lnTo>
                    <a:pt x="4216" y="1"/>
                  </a:lnTo>
                  <a:cubicBezTo>
                    <a:pt x="4216" y="60"/>
                    <a:pt x="4180" y="120"/>
                    <a:pt x="4109" y="168"/>
                  </a:cubicBezTo>
                  <a:lnTo>
                    <a:pt x="2406" y="1144"/>
                  </a:lnTo>
                  <a:cubicBezTo>
                    <a:pt x="2323" y="1192"/>
                    <a:pt x="2218" y="1215"/>
                    <a:pt x="2114" y="1215"/>
                  </a:cubicBezTo>
                  <a:cubicBezTo>
                    <a:pt x="2010" y="1215"/>
                    <a:pt x="1906" y="1192"/>
                    <a:pt x="1823" y="1144"/>
                  </a:cubicBezTo>
                  <a:lnTo>
                    <a:pt x="120" y="168"/>
                  </a:lnTo>
                  <a:cubicBezTo>
                    <a:pt x="37"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73" name="Google Shape;2802;p34">
              <a:extLst>
                <a:ext uri="{FF2B5EF4-FFF2-40B4-BE49-F238E27FC236}">
                  <a16:creationId xmlns:a16="http://schemas.microsoft.com/office/drawing/2014/main" id="{A5BA5B36-A00F-469F-C51D-C7390F199B88}"/>
                </a:ext>
              </a:extLst>
            </p:cNvPr>
            <p:cNvSpPr/>
            <p:nvPr/>
          </p:nvSpPr>
          <p:spPr>
            <a:xfrm>
              <a:off x="3223000" y="3468700"/>
              <a:ext cx="105400" cy="39025"/>
            </a:xfrm>
            <a:custGeom>
              <a:avLst/>
              <a:gdLst/>
              <a:ahLst/>
              <a:cxnLst/>
              <a:rect l="l" t="t" r="r" b="b"/>
              <a:pathLst>
                <a:path w="4216" h="1561" fill="none" extrusionOk="0">
                  <a:moveTo>
                    <a:pt x="4085" y="489"/>
                  </a:moveTo>
                  <a:lnTo>
                    <a:pt x="2394" y="1477"/>
                  </a:lnTo>
                  <a:cubicBezTo>
                    <a:pt x="2227" y="1561"/>
                    <a:pt x="1977" y="1561"/>
                    <a:pt x="1811" y="1477"/>
                  </a:cubicBezTo>
                  <a:lnTo>
                    <a:pt x="120" y="489"/>
                  </a:lnTo>
                  <a:cubicBezTo>
                    <a:pt x="37" y="441"/>
                    <a:pt x="1" y="382"/>
                    <a:pt x="1" y="322"/>
                  </a:cubicBezTo>
                  <a:lnTo>
                    <a:pt x="1" y="1"/>
                  </a:lnTo>
                  <a:cubicBezTo>
                    <a:pt x="1" y="60"/>
                    <a:pt x="37" y="120"/>
                    <a:pt x="120" y="168"/>
                  </a:cubicBezTo>
                  <a:lnTo>
                    <a:pt x="1823" y="1144"/>
                  </a:lnTo>
                  <a:cubicBezTo>
                    <a:pt x="1989" y="1239"/>
                    <a:pt x="2239" y="1239"/>
                    <a:pt x="2406" y="1144"/>
                  </a:cubicBezTo>
                  <a:lnTo>
                    <a:pt x="4109" y="168"/>
                  </a:lnTo>
                  <a:cubicBezTo>
                    <a:pt x="4180" y="120"/>
                    <a:pt x="4216" y="60"/>
                    <a:pt x="4216" y="1"/>
                  </a:cubicBezTo>
                  <a:lnTo>
                    <a:pt x="4216" y="322"/>
                  </a:lnTo>
                  <a:cubicBezTo>
                    <a:pt x="4204" y="382"/>
                    <a:pt x="4180" y="441"/>
                    <a:pt x="4085" y="489"/>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74" name="Google Shape;2803;p34">
              <a:extLst>
                <a:ext uri="{FF2B5EF4-FFF2-40B4-BE49-F238E27FC236}">
                  <a16:creationId xmlns:a16="http://schemas.microsoft.com/office/drawing/2014/main" id="{68036429-0E81-D0B4-3F7B-2812B5BF6103}"/>
                </a:ext>
              </a:extLst>
            </p:cNvPr>
            <p:cNvSpPr/>
            <p:nvPr/>
          </p:nvSpPr>
          <p:spPr>
            <a:xfrm>
              <a:off x="3287900" y="3506225"/>
              <a:ext cx="105700" cy="38475"/>
            </a:xfrm>
            <a:custGeom>
              <a:avLst/>
              <a:gdLst/>
              <a:ahLst/>
              <a:cxnLst/>
              <a:rect l="l" t="t" r="r" b="b"/>
              <a:pathLst>
                <a:path w="4228" h="1539" extrusionOk="0">
                  <a:moveTo>
                    <a:pt x="0" y="0"/>
                  </a:moveTo>
                  <a:lnTo>
                    <a:pt x="0" y="333"/>
                  </a:lnTo>
                  <a:cubicBezTo>
                    <a:pt x="0" y="393"/>
                    <a:pt x="48" y="453"/>
                    <a:pt x="120" y="488"/>
                  </a:cubicBezTo>
                  <a:lnTo>
                    <a:pt x="1834" y="1476"/>
                  </a:lnTo>
                  <a:cubicBezTo>
                    <a:pt x="1917" y="1518"/>
                    <a:pt x="2022" y="1539"/>
                    <a:pt x="2126" y="1539"/>
                  </a:cubicBezTo>
                  <a:cubicBezTo>
                    <a:pt x="2230" y="1539"/>
                    <a:pt x="2334" y="1518"/>
                    <a:pt x="2417" y="1476"/>
                  </a:cubicBezTo>
                  <a:lnTo>
                    <a:pt x="4108" y="488"/>
                  </a:lnTo>
                  <a:cubicBezTo>
                    <a:pt x="4191" y="453"/>
                    <a:pt x="4227" y="393"/>
                    <a:pt x="4227" y="333"/>
                  </a:cubicBezTo>
                  <a:lnTo>
                    <a:pt x="4227" y="0"/>
                  </a:lnTo>
                  <a:cubicBezTo>
                    <a:pt x="4227" y="60"/>
                    <a:pt x="4191" y="119"/>
                    <a:pt x="4108" y="167"/>
                  </a:cubicBezTo>
                  <a:lnTo>
                    <a:pt x="2417" y="1143"/>
                  </a:lnTo>
                  <a:cubicBezTo>
                    <a:pt x="2334" y="1191"/>
                    <a:pt x="2230" y="1215"/>
                    <a:pt x="2126" y="1215"/>
                  </a:cubicBezTo>
                  <a:cubicBezTo>
                    <a:pt x="2022" y="1215"/>
                    <a:pt x="1917" y="1191"/>
                    <a:pt x="1834" y="1143"/>
                  </a:cubicBezTo>
                  <a:lnTo>
                    <a:pt x="120"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75" name="Google Shape;2804;p34">
              <a:extLst>
                <a:ext uri="{FF2B5EF4-FFF2-40B4-BE49-F238E27FC236}">
                  <a16:creationId xmlns:a16="http://schemas.microsoft.com/office/drawing/2014/main" id="{B3C55270-6EC6-19EE-0818-594376A6BC1B}"/>
                </a:ext>
              </a:extLst>
            </p:cNvPr>
            <p:cNvSpPr/>
            <p:nvPr/>
          </p:nvSpPr>
          <p:spPr>
            <a:xfrm>
              <a:off x="3287900" y="3506225"/>
              <a:ext cx="105700" cy="39000"/>
            </a:xfrm>
            <a:custGeom>
              <a:avLst/>
              <a:gdLst/>
              <a:ahLst/>
              <a:cxnLst/>
              <a:rect l="l" t="t" r="r" b="b"/>
              <a:pathLst>
                <a:path w="4228" h="1560" fill="none" extrusionOk="0">
                  <a:moveTo>
                    <a:pt x="4108" y="488"/>
                  </a:moveTo>
                  <a:lnTo>
                    <a:pt x="2417" y="1476"/>
                  </a:lnTo>
                  <a:cubicBezTo>
                    <a:pt x="2251" y="1560"/>
                    <a:pt x="2001" y="1560"/>
                    <a:pt x="1834" y="1476"/>
                  </a:cubicBezTo>
                  <a:lnTo>
                    <a:pt x="120" y="488"/>
                  </a:lnTo>
                  <a:cubicBezTo>
                    <a:pt x="48" y="453"/>
                    <a:pt x="0" y="393"/>
                    <a:pt x="0" y="333"/>
                  </a:cubicBezTo>
                  <a:lnTo>
                    <a:pt x="0" y="0"/>
                  </a:lnTo>
                  <a:cubicBezTo>
                    <a:pt x="0" y="60"/>
                    <a:pt x="48" y="119"/>
                    <a:pt x="120" y="167"/>
                  </a:cubicBezTo>
                  <a:lnTo>
                    <a:pt x="1834" y="1143"/>
                  </a:lnTo>
                  <a:cubicBezTo>
                    <a:pt x="2001" y="1238"/>
                    <a:pt x="2251" y="1238"/>
                    <a:pt x="2417" y="1143"/>
                  </a:cubicBezTo>
                  <a:lnTo>
                    <a:pt x="4108" y="167"/>
                  </a:lnTo>
                  <a:cubicBezTo>
                    <a:pt x="4191" y="119"/>
                    <a:pt x="4227" y="60"/>
                    <a:pt x="4227" y="0"/>
                  </a:cubicBezTo>
                  <a:lnTo>
                    <a:pt x="4227" y="333"/>
                  </a:lnTo>
                  <a:cubicBezTo>
                    <a:pt x="4227" y="393"/>
                    <a:pt x="4191" y="453"/>
                    <a:pt x="4108" y="48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76" name="Google Shape;2805;p34">
              <a:extLst>
                <a:ext uri="{FF2B5EF4-FFF2-40B4-BE49-F238E27FC236}">
                  <a16:creationId xmlns:a16="http://schemas.microsoft.com/office/drawing/2014/main" id="{29F24487-D46C-7998-C0FF-478284E293E6}"/>
                </a:ext>
              </a:extLst>
            </p:cNvPr>
            <p:cNvSpPr/>
            <p:nvPr/>
          </p:nvSpPr>
          <p:spPr>
            <a:xfrm>
              <a:off x="3560850" y="3345475"/>
              <a:ext cx="105400" cy="38500"/>
            </a:xfrm>
            <a:custGeom>
              <a:avLst/>
              <a:gdLst/>
              <a:ahLst/>
              <a:cxnLst/>
              <a:rect l="l" t="t" r="r" b="b"/>
              <a:pathLst>
                <a:path w="4216" h="1540" extrusionOk="0">
                  <a:moveTo>
                    <a:pt x="0" y="1"/>
                  </a:moveTo>
                  <a:lnTo>
                    <a:pt x="0" y="334"/>
                  </a:lnTo>
                  <a:cubicBezTo>
                    <a:pt x="0" y="394"/>
                    <a:pt x="36" y="453"/>
                    <a:pt x="120" y="489"/>
                  </a:cubicBezTo>
                  <a:lnTo>
                    <a:pt x="1822" y="1477"/>
                  </a:lnTo>
                  <a:cubicBezTo>
                    <a:pt x="1905" y="1519"/>
                    <a:pt x="2010" y="1540"/>
                    <a:pt x="2114" y="1540"/>
                  </a:cubicBezTo>
                  <a:cubicBezTo>
                    <a:pt x="2218" y="1540"/>
                    <a:pt x="2322" y="1519"/>
                    <a:pt x="2406" y="1477"/>
                  </a:cubicBezTo>
                  <a:lnTo>
                    <a:pt x="4096" y="489"/>
                  </a:lnTo>
                  <a:cubicBezTo>
                    <a:pt x="4180" y="453"/>
                    <a:pt x="4215" y="394"/>
                    <a:pt x="4215" y="334"/>
                  </a:cubicBezTo>
                  <a:lnTo>
                    <a:pt x="4215" y="1"/>
                  </a:lnTo>
                  <a:cubicBezTo>
                    <a:pt x="4215" y="60"/>
                    <a:pt x="4180" y="120"/>
                    <a:pt x="4096" y="167"/>
                  </a:cubicBezTo>
                  <a:lnTo>
                    <a:pt x="2406" y="1144"/>
                  </a:lnTo>
                  <a:cubicBezTo>
                    <a:pt x="2322" y="1191"/>
                    <a:pt x="2218" y="1215"/>
                    <a:pt x="2114" y="1215"/>
                  </a:cubicBezTo>
                  <a:cubicBezTo>
                    <a:pt x="2010" y="1215"/>
                    <a:pt x="1905" y="1191"/>
                    <a:pt x="1822" y="1144"/>
                  </a:cubicBezTo>
                  <a:lnTo>
                    <a:pt x="120" y="167"/>
                  </a:lnTo>
                  <a:cubicBezTo>
                    <a:pt x="24"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77" name="Google Shape;2806;p34">
              <a:extLst>
                <a:ext uri="{FF2B5EF4-FFF2-40B4-BE49-F238E27FC236}">
                  <a16:creationId xmlns:a16="http://schemas.microsoft.com/office/drawing/2014/main" id="{456115AA-8D83-1F52-6082-083BE94033D7}"/>
                </a:ext>
              </a:extLst>
            </p:cNvPr>
            <p:cNvSpPr/>
            <p:nvPr/>
          </p:nvSpPr>
          <p:spPr>
            <a:xfrm>
              <a:off x="3560850" y="3345475"/>
              <a:ext cx="105400" cy="39025"/>
            </a:xfrm>
            <a:custGeom>
              <a:avLst/>
              <a:gdLst/>
              <a:ahLst/>
              <a:cxnLst/>
              <a:rect l="l" t="t" r="r" b="b"/>
              <a:pathLst>
                <a:path w="4216" h="1561" fill="none" extrusionOk="0">
                  <a:moveTo>
                    <a:pt x="120" y="167"/>
                  </a:moveTo>
                  <a:lnTo>
                    <a:pt x="1822" y="1144"/>
                  </a:lnTo>
                  <a:cubicBezTo>
                    <a:pt x="1989" y="1239"/>
                    <a:pt x="2239" y="1239"/>
                    <a:pt x="2406" y="1144"/>
                  </a:cubicBezTo>
                  <a:lnTo>
                    <a:pt x="4096" y="167"/>
                  </a:lnTo>
                  <a:cubicBezTo>
                    <a:pt x="4180" y="120"/>
                    <a:pt x="4215" y="60"/>
                    <a:pt x="4215" y="1"/>
                  </a:cubicBezTo>
                  <a:lnTo>
                    <a:pt x="4215" y="334"/>
                  </a:lnTo>
                  <a:cubicBezTo>
                    <a:pt x="4215" y="394"/>
                    <a:pt x="4180" y="453"/>
                    <a:pt x="4096" y="489"/>
                  </a:cubicBezTo>
                  <a:lnTo>
                    <a:pt x="2406" y="1477"/>
                  </a:lnTo>
                  <a:cubicBezTo>
                    <a:pt x="2239" y="1560"/>
                    <a:pt x="1989" y="1560"/>
                    <a:pt x="1822" y="1477"/>
                  </a:cubicBezTo>
                  <a:lnTo>
                    <a:pt x="120" y="489"/>
                  </a:lnTo>
                  <a:cubicBezTo>
                    <a:pt x="36" y="453"/>
                    <a:pt x="0" y="394"/>
                    <a:pt x="0" y="334"/>
                  </a:cubicBezTo>
                  <a:lnTo>
                    <a:pt x="0" y="1"/>
                  </a:lnTo>
                  <a:cubicBezTo>
                    <a:pt x="0" y="60"/>
                    <a:pt x="24" y="120"/>
                    <a:pt x="120"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78" name="Google Shape;2807;p34">
              <a:extLst>
                <a:ext uri="{FF2B5EF4-FFF2-40B4-BE49-F238E27FC236}">
                  <a16:creationId xmlns:a16="http://schemas.microsoft.com/office/drawing/2014/main" id="{9081EAFB-6621-77CA-8209-E22708520DAB}"/>
                </a:ext>
              </a:extLst>
            </p:cNvPr>
            <p:cNvSpPr/>
            <p:nvPr/>
          </p:nvSpPr>
          <p:spPr>
            <a:xfrm>
              <a:off x="3596575" y="3448475"/>
              <a:ext cx="105675" cy="38725"/>
            </a:xfrm>
            <a:custGeom>
              <a:avLst/>
              <a:gdLst/>
              <a:ahLst/>
              <a:cxnLst/>
              <a:rect l="l" t="t" r="r" b="b"/>
              <a:pathLst>
                <a:path w="4227" h="1549" extrusionOk="0">
                  <a:moveTo>
                    <a:pt x="0" y="0"/>
                  </a:moveTo>
                  <a:lnTo>
                    <a:pt x="0" y="334"/>
                  </a:lnTo>
                  <a:cubicBezTo>
                    <a:pt x="0" y="393"/>
                    <a:pt x="36" y="453"/>
                    <a:pt x="119" y="500"/>
                  </a:cubicBezTo>
                  <a:lnTo>
                    <a:pt x="1822" y="1477"/>
                  </a:lnTo>
                  <a:cubicBezTo>
                    <a:pt x="1905" y="1524"/>
                    <a:pt x="2009" y="1548"/>
                    <a:pt x="2114" y="1548"/>
                  </a:cubicBezTo>
                  <a:cubicBezTo>
                    <a:pt x="2218" y="1548"/>
                    <a:pt x="2322" y="1524"/>
                    <a:pt x="2405" y="1477"/>
                  </a:cubicBezTo>
                  <a:lnTo>
                    <a:pt x="4108" y="500"/>
                  </a:lnTo>
                  <a:cubicBezTo>
                    <a:pt x="4179" y="453"/>
                    <a:pt x="4227" y="393"/>
                    <a:pt x="4227" y="334"/>
                  </a:cubicBezTo>
                  <a:lnTo>
                    <a:pt x="4227" y="0"/>
                  </a:lnTo>
                  <a:cubicBezTo>
                    <a:pt x="4227" y="60"/>
                    <a:pt x="4179" y="119"/>
                    <a:pt x="4108" y="167"/>
                  </a:cubicBezTo>
                  <a:lnTo>
                    <a:pt x="2405" y="1155"/>
                  </a:lnTo>
                  <a:cubicBezTo>
                    <a:pt x="2322" y="1197"/>
                    <a:pt x="2218" y="1218"/>
                    <a:pt x="2114" y="1218"/>
                  </a:cubicBezTo>
                  <a:cubicBezTo>
                    <a:pt x="2009" y="1218"/>
                    <a:pt x="1905" y="1197"/>
                    <a:pt x="1822" y="1155"/>
                  </a:cubicBezTo>
                  <a:lnTo>
                    <a:pt x="119" y="167"/>
                  </a:lnTo>
                  <a:cubicBezTo>
                    <a:pt x="36"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79" name="Google Shape;2808;p34">
              <a:extLst>
                <a:ext uri="{FF2B5EF4-FFF2-40B4-BE49-F238E27FC236}">
                  <a16:creationId xmlns:a16="http://schemas.microsoft.com/office/drawing/2014/main" id="{7FAB91B5-E967-8520-21C3-207A178F62CD}"/>
                </a:ext>
              </a:extLst>
            </p:cNvPr>
            <p:cNvSpPr/>
            <p:nvPr/>
          </p:nvSpPr>
          <p:spPr>
            <a:xfrm>
              <a:off x="3596575" y="3448475"/>
              <a:ext cx="105675" cy="39300"/>
            </a:xfrm>
            <a:custGeom>
              <a:avLst/>
              <a:gdLst/>
              <a:ahLst/>
              <a:cxnLst/>
              <a:rect l="l" t="t" r="r" b="b"/>
              <a:pathLst>
                <a:path w="4227" h="1572" fill="none" extrusionOk="0">
                  <a:moveTo>
                    <a:pt x="4227" y="0"/>
                  </a:moveTo>
                  <a:lnTo>
                    <a:pt x="4227" y="334"/>
                  </a:lnTo>
                  <a:cubicBezTo>
                    <a:pt x="4227" y="393"/>
                    <a:pt x="4179" y="453"/>
                    <a:pt x="4108" y="500"/>
                  </a:cubicBezTo>
                  <a:lnTo>
                    <a:pt x="2405" y="1477"/>
                  </a:lnTo>
                  <a:cubicBezTo>
                    <a:pt x="2239" y="1572"/>
                    <a:pt x="1989" y="1572"/>
                    <a:pt x="1822" y="1477"/>
                  </a:cubicBezTo>
                  <a:lnTo>
                    <a:pt x="119" y="500"/>
                  </a:lnTo>
                  <a:cubicBezTo>
                    <a:pt x="36" y="453"/>
                    <a:pt x="0" y="393"/>
                    <a:pt x="0" y="334"/>
                  </a:cubicBezTo>
                  <a:lnTo>
                    <a:pt x="0" y="0"/>
                  </a:lnTo>
                  <a:cubicBezTo>
                    <a:pt x="0" y="60"/>
                    <a:pt x="36" y="119"/>
                    <a:pt x="119" y="167"/>
                  </a:cubicBezTo>
                  <a:lnTo>
                    <a:pt x="1822" y="1155"/>
                  </a:lnTo>
                  <a:cubicBezTo>
                    <a:pt x="1989" y="1239"/>
                    <a:pt x="2239" y="1239"/>
                    <a:pt x="2405" y="1155"/>
                  </a:cubicBezTo>
                  <a:lnTo>
                    <a:pt x="4108" y="167"/>
                  </a:lnTo>
                  <a:cubicBezTo>
                    <a:pt x="4179" y="119"/>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80" name="Google Shape;2809;p34">
              <a:extLst>
                <a:ext uri="{FF2B5EF4-FFF2-40B4-BE49-F238E27FC236}">
                  <a16:creationId xmlns:a16="http://schemas.microsoft.com/office/drawing/2014/main" id="{9A2AE7DD-1C12-FAC5-6AEF-784566EB3EF3}"/>
                </a:ext>
              </a:extLst>
            </p:cNvPr>
            <p:cNvSpPr/>
            <p:nvPr/>
          </p:nvSpPr>
          <p:spPr>
            <a:xfrm>
              <a:off x="3353975" y="3544625"/>
              <a:ext cx="567650" cy="305175"/>
            </a:xfrm>
            <a:custGeom>
              <a:avLst/>
              <a:gdLst/>
              <a:ahLst/>
              <a:cxnLst/>
              <a:rect l="l" t="t" r="r" b="b"/>
              <a:pathLst>
                <a:path w="22706" h="12207" extrusionOk="0">
                  <a:moveTo>
                    <a:pt x="1" y="0"/>
                  </a:moveTo>
                  <a:lnTo>
                    <a:pt x="1" y="321"/>
                  </a:lnTo>
                  <a:cubicBezTo>
                    <a:pt x="1" y="381"/>
                    <a:pt x="36" y="441"/>
                    <a:pt x="120" y="488"/>
                  </a:cubicBezTo>
                  <a:lnTo>
                    <a:pt x="20313" y="12144"/>
                  </a:lnTo>
                  <a:cubicBezTo>
                    <a:pt x="20396" y="12186"/>
                    <a:pt x="20500" y="12207"/>
                    <a:pt x="20604" y="12207"/>
                  </a:cubicBezTo>
                  <a:cubicBezTo>
                    <a:pt x="20709" y="12207"/>
                    <a:pt x="20813" y="12186"/>
                    <a:pt x="20896" y="12144"/>
                  </a:cubicBezTo>
                  <a:lnTo>
                    <a:pt x="22587" y="11156"/>
                  </a:lnTo>
                  <a:cubicBezTo>
                    <a:pt x="22658" y="11120"/>
                    <a:pt x="22706" y="11061"/>
                    <a:pt x="22706" y="11001"/>
                  </a:cubicBezTo>
                  <a:lnTo>
                    <a:pt x="22706" y="10668"/>
                  </a:lnTo>
                  <a:cubicBezTo>
                    <a:pt x="22706" y="10728"/>
                    <a:pt x="22658" y="10787"/>
                    <a:pt x="22587" y="10835"/>
                  </a:cubicBezTo>
                  <a:lnTo>
                    <a:pt x="20896" y="11811"/>
                  </a:lnTo>
                  <a:cubicBezTo>
                    <a:pt x="20813" y="11859"/>
                    <a:pt x="20709" y="11882"/>
                    <a:pt x="20604" y="11882"/>
                  </a:cubicBezTo>
                  <a:cubicBezTo>
                    <a:pt x="20500" y="11882"/>
                    <a:pt x="20396" y="11859"/>
                    <a:pt x="20313" y="11811"/>
                  </a:cubicBezTo>
                  <a:lnTo>
                    <a:pt x="120" y="167"/>
                  </a:lnTo>
                  <a:cubicBezTo>
                    <a:pt x="36"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81" name="Google Shape;2810;p34">
              <a:extLst>
                <a:ext uri="{FF2B5EF4-FFF2-40B4-BE49-F238E27FC236}">
                  <a16:creationId xmlns:a16="http://schemas.microsoft.com/office/drawing/2014/main" id="{568F1301-20C2-E989-2481-7F26CB279A31}"/>
                </a:ext>
              </a:extLst>
            </p:cNvPr>
            <p:cNvSpPr/>
            <p:nvPr/>
          </p:nvSpPr>
          <p:spPr>
            <a:xfrm>
              <a:off x="3353975" y="3544625"/>
              <a:ext cx="567650" cy="305700"/>
            </a:xfrm>
            <a:custGeom>
              <a:avLst/>
              <a:gdLst/>
              <a:ahLst/>
              <a:cxnLst/>
              <a:rect l="l" t="t" r="r" b="b"/>
              <a:pathLst>
                <a:path w="22706" h="12228" fill="none" extrusionOk="0">
                  <a:moveTo>
                    <a:pt x="22587" y="11156"/>
                  </a:moveTo>
                  <a:lnTo>
                    <a:pt x="20896" y="12144"/>
                  </a:lnTo>
                  <a:cubicBezTo>
                    <a:pt x="20729" y="12228"/>
                    <a:pt x="20479" y="12228"/>
                    <a:pt x="20313" y="12144"/>
                  </a:cubicBezTo>
                  <a:lnTo>
                    <a:pt x="120" y="488"/>
                  </a:lnTo>
                  <a:cubicBezTo>
                    <a:pt x="36" y="441"/>
                    <a:pt x="1" y="381"/>
                    <a:pt x="1" y="321"/>
                  </a:cubicBezTo>
                  <a:lnTo>
                    <a:pt x="1" y="0"/>
                  </a:lnTo>
                  <a:cubicBezTo>
                    <a:pt x="1" y="60"/>
                    <a:pt x="36" y="119"/>
                    <a:pt x="120" y="167"/>
                  </a:cubicBezTo>
                  <a:lnTo>
                    <a:pt x="20313" y="11811"/>
                  </a:lnTo>
                  <a:cubicBezTo>
                    <a:pt x="20479" y="11906"/>
                    <a:pt x="20729" y="11906"/>
                    <a:pt x="20896" y="11811"/>
                  </a:cubicBezTo>
                  <a:lnTo>
                    <a:pt x="22587" y="10835"/>
                  </a:lnTo>
                  <a:cubicBezTo>
                    <a:pt x="22658" y="10787"/>
                    <a:pt x="22706" y="10728"/>
                    <a:pt x="22706" y="10668"/>
                  </a:cubicBezTo>
                  <a:lnTo>
                    <a:pt x="22706" y="11001"/>
                  </a:lnTo>
                  <a:cubicBezTo>
                    <a:pt x="22706" y="11061"/>
                    <a:pt x="22658" y="11120"/>
                    <a:pt x="22587" y="1115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82" name="Google Shape;2811;p34">
              <a:extLst>
                <a:ext uri="{FF2B5EF4-FFF2-40B4-BE49-F238E27FC236}">
                  <a16:creationId xmlns:a16="http://schemas.microsoft.com/office/drawing/2014/main" id="{D2CCF679-44CC-F78E-FB12-4B4C0ED7D19E}"/>
                </a:ext>
              </a:extLst>
            </p:cNvPr>
            <p:cNvSpPr/>
            <p:nvPr/>
          </p:nvSpPr>
          <p:spPr>
            <a:xfrm>
              <a:off x="3863875" y="3685100"/>
              <a:ext cx="105675" cy="38725"/>
            </a:xfrm>
            <a:custGeom>
              <a:avLst/>
              <a:gdLst/>
              <a:ahLst/>
              <a:cxnLst/>
              <a:rect l="l" t="t" r="r" b="b"/>
              <a:pathLst>
                <a:path w="4227" h="1549" extrusionOk="0">
                  <a:moveTo>
                    <a:pt x="0" y="1"/>
                  </a:moveTo>
                  <a:lnTo>
                    <a:pt x="0" y="334"/>
                  </a:lnTo>
                  <a:cubicBezTo>
                    <a:pt x="0" y="406"/>
                    <a:pt x="48" y="465"/>
                    <a:pt x="119" y="501"/>
                  </a:cubicBezTo>
                  <a:lnTo>
                    <a:pt x="1834" y="1477"/>
                  </a:lnTo>
                  <a:cubicBezTo>
                    <a:pt x="1917" y="1525"/>
                    <a:pt x="2021" y="1549"/>
                    <a:pt x="2125" y="1549"/>
                  </a:cubicBezTo>
                  <a:cubicBezTo>
                    <a:pt x="2229" y="1549"/>
                    <a:pt x="2334" y="1525"/>
                    <a:pt x="2417" y="1477"/>
                  </a:cubicBezTo>
                  <a:lnTo>
                    <a:pt x="4108" y="501"/>
                  </a:lnTo>
                  <a:cubicBezTo>
                    <a:pt x="4179" y="453"/>
                    <a:pt x="4227" y="394"/>
                    <a:pt x="4227" y="334"/>
                  </a:cubicBezTo>
                  <a:lnTo>
                    <a:pt x="4227" y="1"/>
                  </a:lnTo>
                  <a:cubicBezTo>
                    <a:pt x="4227" y="60"/>
                    <a:pt x="4179" y="120"/>
                    <a:pt x="4108" y="167"/>
                  </a:cubicBezTo>
                  <a:lnTo>
                    <a:pt x="2417" y="1156"/>
                  </a:lnTo>
                  <a:cubicBezTo>
                    <a:pt x="2334" y="1197"/>
                    <a:pt x="2229" y="1218"/>
                    <a:pt x="2125" y="1218"/>
                  </a:cubicBezTo>
                  <a:cubicBezTo>
                    <a:pt x="2021" y="1218"/>
                    <a:pt x="1917" y="1197"/>
                    <a:pt x="1834" y="1156"/>
                  </a:cubicBezTo>
                  <a:lnTo>
                    <a:pt x="119" y="167"/>
                  </a:lnTo>
                  <a:cubicBezTo>
                    <a:pt x="48"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83" name="Google Shape;2812;p34">
              <a:extLst>
                <a:ext uri="{FF2B5EF4-FFF2-40B4-BE49-F238E27FC236}">
                  <a16:creationId xmlns:a16="http://schemas.microsoft.com/office/drawing/2014/main" id="{0D999069-C914-B5E5-1278-2886F4465681}"/>
                </a:ext>
              </a:extLst>
            </p:cNvPr>
            <p:cNvSpPr/>
            <p:nvPr/>
          </p:nvSpPr>
          <p:spPr>
            <a:xfrm>
              <a:off x="3863875" y="3685100"/>
              <a:ext cx="105675" cy="39325"/>
            </a:xfrm>
            <a:custGeom>
              <a:avLst/>
              <a:gdLst/>
              <a:ahLst/>
              <a:cxnLst/>
              <a:rect l="l" t="t" r="r" b="b"/>
              <a:pathLst>
                <a:path w="4227" h="1573" fill="none" extrusionOk="0">
                  <a:moveTo>
                    <a:pt x="0" y="334"/>
                  </a:moveTo>
                  <a:lnTo>
                    <a:pt x="0" y="1"/>
                  </a:lnTo>
                  <a:cubicBezTo>
                    <a:pt x="0" y="60"/>
                    <a:pt x="48" y="120"/>
                    <a:pt x="119" y="167"/>
                  </a:cubicBezTo>
                  <a:lnTo>
                    <a:pt x="1834" y="1156"/>
                  </a:lnTo>
                  <a:cubicBezTo>
                    <a:pt x="2000" y="1239"/>
                    <a:pt x="2250" y="1239"/>
                    <a:pt x="2417" y="1156"/>
                  </a:cubicBezTo>
                  <a:lnTo>
                    <a:pt x="4108" y="167"/>
                  </a:lnTo>
                  <a:cubicBezTo>
                    <a:pt x="4179" y="120"/>
                    <a:pt x="4227" y="60"/>
                    <a:pt x="4227" y="1"/>
                  </a:cubicBezTo>
                  <a:lnTo>
                    <a:pt x="4227" y="334"/>
                  </a:lnTo>
                  <a:cubicBezTo>
                    <a:pt x="4227" y="394"/>
                    <a:pt x="4179" y="453"/>
                    <a:pt x="4108" y="501"/>
                  </a:cubicBezTo>
                  <a:lnTo>
                    <a:pt x="2417" y="1477"/>
                  </a:lnTo>
                  <a:cubicBezTo>
                    <a:pt x="2250" y="1572"/>
                    <a:pt x="2000" y="1572"/>
                    <a:pt x="1834" y="1477"/>
                  </a:cubicBezTo>
                  <a:lnTo>
                    <a:pt x="119" y="501"/>
                  </a:lnTo>
                  <a:cubicBezTo>
                    <a:pt x="48" y="465"/>
                    <a:pt x="0" y="406"/>
                    <a:pt x="0"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84" name="Google Shape;2813;p34">
              <a:extLst>
                <a:ext uri="{FF2B5EF4-FFF2-40B4-BE49-F238E27FC236}">
                  <a16:creationId xmlns:a16="http://schemas.microsoft.com/office/drawing/2014/main" id="{9FF49D9E-8872-654A-457B-A1F0427159FE}"/>
                </a:ext>
              </a:extLst>
            </p:cNvPr>
            <p:cNvSpPr/>
            <p:nvPr/>
          </p:nvSpPr>
          <p:spPr>
            <a:xfrm>
              <a:off x="3929050" y="3723200"/>
              <a:ext cx="105700" cy="38500"/>
            </a:xfrm>
            <a:custGeom>
              <a:avLst/>
              <a:gdLst/>
              <a:ahLst/>
              <a:cxnLst/>
              <a:rect l="l" t="t" r="r" b="b"/>
              <a:pathLst>
                <a:path w="4228" h="1540" extrusionOk="0">
                  <a:moveTo>
                    <a:pt x="1" y="1"/>
                  </a:moveTo>
                  <a:lnTo>
                    <a:pt x="1" y="322"/>
                  </a:lnTo>
                  <a:cubicBezTo>
                    <a:pt x="1" y="382"/>
                    <a:pt x="48" y="441"/>
                    <a:pt x="120" y="489"/>
                  </a:cubicBezTo>
                  <a:lnTo>
                    <a:pt x="1834" y="1477"/>
                  </a:lnTo>
                  <a:cubicBezTo>
                    <a:pt x="1917" y="1519"/>
                    <a:pt x="2022" y="1540"/>
                    <a:pt x="2126" y="1540"/>
                  </a:cubicBezTo>
                  <a:cubicBezTo>
                    <a:pt x="2230" y="1540"/>
                    <a:pt x="2334" y="1519"/>
                    <a:pt x="2417" y="1477"/>
                  </a:cubicBezTo>
                  <a:lnTo>
                    <a:pt x="4108" y="489"/>
                  </a:lnTo>
                  <a:cubicBezTo>
                    <a:pt x="4180" y="441"/>
                    <a:pt x="4227" y="382"/>
                    <a:pt x="4227" y="322"/>
                  </a:cubicBezTo>
                  <a:lnTo>
                    <a:pt x="4227" y="1"/>
                  </a:lnTo>
                  <a:cubicBezTo>
                    <a:pt x="4227" y="60"/>
                    <a:pt x="4180" y="120"/>
                    <a:pt x="4108" y="167"/>
                  </a:cubicBezTo>
                  <a:lnTo>
                    <a:pt x="2417" y="1144"/>
                  </a:lnTo>
                  <a:cubicBezTo>
                    <a:pt x="2334" y="1191"/>
                    <a:pt x="2230" y="1215"/>
                    <a:pt x="2126" y="1215"/>
                  </a:cubicBezTo>
                  <a:cubicBezTo>
                    <a:pt x="2022" y="1215"/>
                    <a:pt x="1917" y="1191"/>
                    <a:pt x="1834" y="1144"/>
                  </a:cubicBezTo>
                  <a:lnTo>
                    <a:pt x="120" y="167"/>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85" name="Google Shape;2814;p34">
              <a:extLst>
                <a:ext uri="{FF2B5EF4-FFF2-40B4-BE49-F238E27FC236}">
                  <a16:creationId xmlns:a16="http://schemas.microsoft.com/office/drawing/2014/main" id="{A891BFC5-7419-8587-7323-7D3B96B2A3D2}"/>
                </a:ext>
              </a:extLst>
            </p:cNvPr>
            <p:cNvSpPr/>
            <p:nvPr/>
          </p:nvSpPr>
          <p:spPr>
            <a:xfrm>
              <a:off x="3929050" y="3723200"/>
              <a:ext cx="105700" cy="39025"/>
            </a:xfrm>
            <a:custGeom>
              <a:avLst/>
              <a:gdLst/>
              <a:ahLst/>
              <a:cxnLst/>
              <a:rect l="l" t="t" r="r" b="b"/>
              <a:pathLst>
                <a:path w="4228" h="1561" fill="none" extrusionOk="0">
                  <a:moveTo>
                    <a:pt x="1" y="322"/>
                  </a:moveTo>
                  <a:lnTo>
                    <a:pt x="1" y="1"/>
                  </a:lnTo>
                  <a:cubicBezTo>
                    <a:pt x="1" y="60"/>
                    <a:pt x="48" y="120"/>
                    <a:pt x="120" y="167"/>
                  </a:cubicBezTo>
                  <a:lnTo>
                    <a:pt x="1834" y="1144"/>
                  </a:lnTo>
                  <a:cubicBezTo>
                    <a:pt x="2001" y="1239"/>
                    <a:pt x="2251" y="1239"/>
                    <a:pt x="2417" y="1144"/>
                  </a:cubicBezTo>
                  <a:lnTo>
                    <a:pt x="4108" y="167"/>
                  </a:lnTo>
                  <a:cubicBezTo>
                    <a:pt x="4180" y="120"/>
                    <a:pt x="4227" y="60"/>
                    <a:pt x="4227" y="1"/>
                  </a:cubicBezTo>
                  <a:lnTo>
                    <a:pt x="4227" y="322"/>
                  </a:lnTo>
                  <a:cubicBezTo>
                    <a:pt x="4227" y="382"/>
                    <a:pt x="4180" y="441"/>
                    <a:pt x="4108" y="489"/>
                  </a:cubicBezTo>
                  <a:lnTo>
                    <a:pt x="2417" y="1477"/>
                  </a:lnTo>
                  <a:cubicBezTo>
                    <a:pt x="2251" y="1560"/>
                    <a:pt x="2001" y="1560"/>
                    <a:pt x="1834" y="1477"/>
                  </a:cubicBezTo>
                  <a:lnTo>
                    <a:pt x="120" y="489"/>
                  </a:lnTo>
                  <a:cubicBezTo>
                    <a:pt x="48" y="441"/>
                    <a:pt x="1" y="382"/>
                    <a:pt x="1"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86" name="Google Shape;2815;p34">
              <a:extLst>
                <a:ext uri="{FF2B5EF4-FFF2-40B4-BE49-F238E27FC236}">
                  <a16:creationId xmlns:a16="http://schemas.microsoft.com/office/drawing/2014/main" id="{F0ABD624-690B-7603-2233-7E23E6FAC262}"/>
                </a:ext>
              </a:extLst>
            </p:cNvPr>
            <p:cNvSpPr/>
            <p:nvPr/>
          </p:nvSpPr>
          <p:spPr>
            <a:xfrm>
              <a:off x="3955250" y="3484200"/>
              <a:ext cx="88125" cy="38700"/>
            </a:xfrm>
            <a:custGeom>
              <a:avLst/>
              <a:gdLst/>
              <a:ahLst/>
              <a:cxnLst/>
              <a:rect l="l" t="t" r="r" b="b"/>
              <a:pathLst>
                <a:path w="3525" h="1548" extrusionOk="0">
                  <a:moveTo>
                    <a:pt x="0" y="0"/>
                  </a:moveTo>
                  <a:lnTo>
                    <a:pt x="0" y="333"/>
                  </a:lnTo>
                  <a:cubicBezTo>
                    <a:pt x="0" y="393"/>
                    <a:pt x="36" y="453"/>
                    <a:pt x="119" y="500"/>
                  </a:cubicBezTo>
                  <a:lnTo>
                    <a:pt x="1822" y="1476"/>
                  </a:lnTo>
                  <a:cubicBezTo>
                    <a:pt x="1905" y="1524"/>
                    <a:pt x="2009" y="1548"/>
                    <a:pt x="2114" y="1548"/>
                  </a:cubicBezTo>
                  <a:cubicBezTo>
                    <a:pt x="2218" y="1548"/>
                    <a:pt x="2322" y="1524"/>
                    <a:pt x="2405" y="1476"/>
                  </a:cubicBezTo>
                  <a:lnTo>
                    <a:pt x="3405" y="893"/>
                  </a:lnTo>
                  <a:cubicBezTo>
                    <a:pt x="3477" y="857"/>
                    <a:pt x="3525" y="798"/>
                    <a:pt x="3525" y="738"/>
                  </a:cubicBezTo>
                  <a:lnTo>
                    <a:pt x="3525" y="405"/>
                  </a:lnTo>
                  <a:cubicBezTo>
                    <a:pt x="3525" y="464"/>
                    <a:pt x="3477" y="524"/>
                    <a:pt x="3405" y="572"/>
                  </a:cubicBezTo>
                  <a:lnTo>
                    <a:pt x="2405" y="1155"/>
                  </a:lnTo>
                  <a:cubicBezTo>
                    <a:pt x="2322" y="1197"/>
                    <a:pt x="2218" y="1217"/>
                    <a:pt x="2114" y="1217"/>
                  </a:cubicBezTo>
                  <a:cubicBezTo>
                    <a:pt x="2009" y="1217"/>
                    <a:pt x="1905" y="1197"/>
                    <a:pt x="1822" y="1155"/>
                  </a:cubicBezTo>
                  <a:lnTo>
                    <a:pt x="119" y="167"/>
                  </a:lnTo>
                  <a:cubicBezTo>
                    <a:pt x="36"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87" name="Google Shape;2816;p34">
              <a:extLst>
                <a:ext uri="{FF2B5EF4-FFF2-40B4-BE49-F238E27FC236}">
                  <a16:creationId xmlns:a16="http://schemas.microsoft.com/office/drawing/2014/main" id="{253B0218-2D90-3345-37BC-230275CF0A97}"/>
                </a:ext>
              </a:extLst>
            </p:cNvPr>
            <p:cNvSpPr/>
            <p:nvPr/>
          </p:nvSpPr>
          <p:spPr>
            <a:xfrm>
              <a:off x="3955250" y="3484200"/>
              <a:ext cx="88125" cy="39300"/>
            </a:xfrm>
            <a:custGeom>
              <a:avLst/>
              <a:gdLst/>
              <a:ahLst/>
              <a:cxnLst/>
              <a:rect l="l" t="t" r="r" b="b"/>
              <a:pathLst>
                <a:path w="3525" h="1572" fill="none" extrusionOk="0">
                  <a:moveTo>
                    <a:pt x="0" y="333"/>
                  </a:moveTo>
                  <a:lnTo>
                    <a:pt x="0" y="0"/>
                  </a:lnTo>
                  <a:cubicBezTo>
                    <a:pt x="0" y="60"/>
                    <a:pt x="36" y="119"/>
                    <a:pt x="119" y="167"/>
                  </a:cubicBezTo>
                  <a:lnTo>
                    <a:pt x="1822" y="1155"/>
                  </a:lnTo>
                  <a:cubicBezTo>
                    <a:pt x="1989" y="1238"/>
                    <a:pt x="2239" y="1238"/>
                    <a:pt x="2405" y="1155"/>
                  </a:cubicBezTo>
                  <a:lnTo>
                    <a:pt x="3405" y="572"/>
                  </a:lnTo>
                  <a:cubicBezTo>
                    <a:pt x="3477" y="524"/>
                    <a:pt x="3525" y="464"/>
                    <a:pt x="3525" y="405"/>
                  </a:cubicBezTo>
                  <a:lnTo>
                    <a:pt x="3525" y="738"/>
                  </a:lnTo>
                  <a:cubicBezTo>
                    <a:pt x="3525" y="798"/>
                    <a:pt x="3477" y="857"/>
                    <a:pt x="3405" y="893"/>
                  </a:cubicBezTo>
                  <a:lnTo>
                    <a:pt x="2405" y="1476"/>
                  </a:lnTo>
                  <a:cubicBezTo>
                    <a:pt x="2239" y="1572"/>
                    <a:pt x="1989" y="1572"/>
                    <a:pt x="1822" y="1476"/>
                  </a:cubicBezTo>
                  <a:lnTo>
                    <a:pt x="119" y="500"/>
                  </a:lnTo>
                  <a:cubicBezTo>
                    <a:pt x="36" y="453"/>
                    <a:pt x="0" y="393"/>
                    <a:pt x="0" y="33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88" name="Google Shape;2817;p34">
              <a:extLst>
                <a:ext uri="{FF2B5EF4-FFF2-40B4-BE49-F238E27FC236}">
                  <a16:creationId xmlns:a16="http://schemas.microsoft.com/office/drawing/2014/main" id="{6643DD91-E3B6-23A3-F2A1-CF0BF5421F12}"/>
                </a:ext>
              </a:extLst>
            </p:cNvPr>
            <p:cNvSpPr/>
            <p:nvPr/>
          </p:nvSpPr>
          <p:spPr>
            <a:xfrm>
              <a:off x="3795100" y="3563075"/>
              <a:ext cx="105700" cy="38725"/>
            </a:xfrm>
            <a:custGeom>
              <a:avLst/>
              <a:gdLst/>
              <a:ahLst/>
              <a:cxnLst/>
              <a:rect l="l" t="t" r="r" b="b"/>
              <a:pathLst>
                <a:path w="4228" h="1549" extrusionOk="0">
                  <a:moveTo>
                    <a:pt x="1" y="0"/>
                  </a:moveTo>
                  <a:lnTo>
                    <a:pt x="1" y="334"/>
                  </a:lnTo>
                  <a:cubicBezTo>
                    <a:pt x="1" y="393"/>
                    <a:pt x="48" y="453"/>
                    <a:pt x="120" y="500"/>
                  </a:cubicBezTo>
                  <a:lnTo>
                    <a:pt x="1834" y="1477"/>
                  </a:lnTo>
                  <a:cubicBezTo>
                    <a:pt x="1918" y="1524"/>
                    <a:pt x="2022" y="1548"/>
                    <a:pt x="2126" y="1548"/>
                  </a:cubicBezTo>
                  <a:cubicBezTo>
                    <a:pt x="2230" y="1548"/>
                    <a:pt x="2334" y="1524"/>
                    <a:pt x="2418" y="1477"/>
                  </a:cubicBezTo>
                  <a:lnTo>
                    <a:pt x="4108" y="500"/>
                  </a:lnTo>
                  <a:cubicBezTo>
                    <a:pt x="4180" y="453"/>
                    <a:pt x="4227" y="393"/>
                    <a:pt x="4227" y="334"/>
                  </a:cubicBezTo>
                  <a:lnTo>
                    <a:pt x="4227" y="0"/>
                  </a:lnTo>
                  <a:cubicBezTo>
                    <a:pt x="4227" y="60"/>
                    <a:pt x="4180" y="119"/>
                    <a:pt x="4108" y="167"/>
                  </a:cubicBezTo>
                  <a:lnTo>
                    <a:pt x="2418" y="1155"/>
                  </a:lnTo>
                  <a:cubicBezTo>
                    <a:pt x="2334" y="1197"/>
                    <a:pt x="2230" y="1218"/>
                    <a:pt x="2126" y="1218"/>
                  </a:cubicBezTo>
                  <a:cubicBezTo>
                    <a:pt x="2022" y="1218"/>
                    <a:pt x="1918" y="1197"/>
                    <a:pt x="1834" y="1155"/>
                  </a:cubicBezTo>
                  <a:lnTo>
                    <a:pt x="120" y="167"/>
                  </a:lnTo>
                  <a:cubicBezTo>
                    <a:pt x="48"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89" name="Google Shape;2818;p34">
              <a:extLst>
                <a:ext uri="{FF2B5EF4-FFF2-40B4-BE49-F238E27FC236}">
                  <a16:creationId xmlns:a16="http://schemas.microsoft.com/office/drawing/2014/main" id="{07DAC7C6-BC22-7CE1-898B-E839631DCD89}"/>
                </a:ext>
              </a:extLst>
            </p:cNvPr>
            <p:cNvSpPr/>
            <p:nvPr/>
          </p:nvSpPr>
          <p:spPr>
            <a:xfrm>
              <a:off x="3795100" y="3563075"/>
              <a:ext cx="105700" cy="39300"/>
            </a:xfrm>
            <a:custGeom>
              <a:avLst/>
              <a:gdLst/>
              <a:ahLst/>
              <a:cxnLst/>
              <a:rect l="l" t="t" r="r" b="b"/>
              <a:pathLst>
                <a:path w="4228" h="1572" fill="none" extrusionOk="0">
                  <a:moveTo>
                    <a:pt x="4227" y="0"/>
                  </a:moveTo>
                  <a:lnTo>
                    <a:pt x="4227" y="334"/>
                  </a:lnTo>
                  <a:cubicBezTo>
                    <a:pt x="4227" y="393"/>
                    <a:pt x="4180" y="453"/>
                    <a:pt x="4108" y="500"/>
                  </a:cubicBezTo>
                  <a:lnTo>
                    <a:pt x="2418" y="1477"/>
                  </a:lnTo>
                  <a:cubicBezTo>
                    <a:pt x="2251" y="1572"/>
                    <a:pt x="2001" y="1572"/>
                    <a:pt x="1834" y="1477"/>
                  </a:cubicBezTo>
                  <a:lnTo>
                    <a:pt x="120" y="500"/>
                  </a:lnTo>
                  <a:cubicBezTo>
                    <a:pt x="48" y="453"/>
                    <a:pt x="1" y="393"/>
                    <a:pt x="1" y="334"/>
                  </a:cubicBezTo>
                  <a:lnTo>
                    <a:pt x="1" y="0"/>
                  </a:lnTo>
                  <a:cubicBezTo>
                    <a:pt x="1" y="60"/>
                    <a:pt x="48" y="119"/>
                    <a:pt x="120" y="167"/>
                  </a:cubicBezTo>
                  <a:lnTo>
                    <a:pt x="1834" y="1155"/>
                  </a:lnTo>
                  <a:cubicBezTo>
                    <a:pt x="2001" y="1238"/>
                    <a:pt x="2251" y="1238"/>
                    <a:pt x="2418" y="1155"/>
                  </a:cubicBezTo>
                  <a:lnTo>
                    <a:pt x="4108" y="167"/>
                  </a:lnTo>
                  <a:cubicBezTo>
                    <a:pt x="4180" y="119"/>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90" name="Google Shape;2819;p34">
              <a:extLst>
                <a:ext uri="{FF2B5EF4-FFF2-40B4-BE49-F238E27FC236}">
                  <a16:creationId xmlns:a16="http://schemas.microsoft.com/office/drawing/2014/main" id="{D81D61A5-69E1-58AC-C432-9E5E48376261}"/>
                </a:ext>
              </a:extLst>
            </p:cNvPr>
            <p:cNvSpPr/>
            <p:nvPr/>
          </p:nvSpPr>
          <p:spPr>
            <a:xfrm>
              <a:off x="3729925" y="3607725"/>
              <a:ext cx="105675" cy="38700"/>
            </a:xfrm>
            <a:custGeom>
              <a:avLst/>
              <a:gdLst/>
              <a:ahLst/>
              <a:cxnLst/>
              <a:rect l="l" t="t" r="r" b="b"/>
              <a:pathLst>
                <a:path w="4227" h="1548" extrusionOk="0">
                  <a:moveTo>
                    <a:pt x="0" y="0"/>
                  </a:moveTo>
                  <a:lnTo>
                    <a:pt x="0" y="334"/>
                  </a:lnTo>
                  <a:cubicBezTo>
                    <a:pt x="0" y="405"/>
                    <a:pt x="36" y="464"/>
                    <a:pt x="119" y="500"/>
                  </a:cubicBezTo>
                  <a:lnTo>
                    <a:pt x="1834" y="1477"/>
                  </a:lnTo>
                  <a:cubicBezTo>
                    <a:pt x="1917" y="1524"/>
                    <a:pt x="2021" y="1548"/>
                    <a:pt x="2125" y="1548"/>
                  </a:cubicBezTo>
                  <a:cubicBezTo>
                    <a:pt x="2230" y="1548"/>
                    <a:pt x="2334" y="1524"/>
                    <a:pt x="2417" y="1477"/>
                  </a:cubicBezTo>
                  <a:lnTo>
                    <a:pt x="4108" y="500"/>
                  </a:lnTo>
                  <a:cubicBezTo>
                    <a:pt x="4179" y="453"/>
                    <a:pt x="4227" y="393"/>
                    <a:pt x="4227" y="334"/>
                  </a:cubicBezTo>
                  <a:lnTo>
                    <a:pt x="4227" y="0"/>
                  </a:lnTo>
                  <a:cubicBezTo>
                    <a:pt x="4227" y="60"/>
                    <a:pt x="4179" y="119"/>
                    <a:pt x="4108" y="167"/>
                  </a:cubicBezTo>
                  <a:lnTo>
                    <a:pt x="2417" y="1155"/>
                  </a:lnTo>
                  <a:cubicBezTo>
                    <a:pt x="2334" y="1197"/>
                    <a:pt x="2230" y="1218"/>
                    <a:pt x="2125" y="1218"/>
                  </a:cubicBezTo>
                  <a:cubicBezTo>
                    <a:pt x="2021" y="1218"/>
                    <a:pt x="1917" y="1197"/>
                    <a:pt x="1834" y="1155"/>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91" name="Google Shape;2820;p34">
              <a:extLst>
                <a:ext uri="{FF2B5EF4-FFF2-40B4-BE49-F238E27FC236}">
                  <a16:creationId xmlns:a16="http://schemas.microsoft.com/office/drawing/2014/main" id="{2301E5DB-7A6C-E096-03A9-2E779022FB29}"/>
                </a:ext>
              </a:extLst>
            </p:cNvPr>
            <p:cNvSpPr/>
            <p:nvPr/>
          </p:nvSpPr>
          <p:spPr>
            <a:xfrm>
              <a:off x="3729925" y="3607725"/>
              <a:ext cx="105675" cy="39300"/>
            </a:xfrm>
            <a:custGeom>
              <a:avLst/>
              <a:gdLst/>
              <a:ahLst/>
              <a:cxnLst/>
              <a:rect l="l" t="t" r="r" b="b"/>
              <a:pathLst>
                <a:path w="4227" h="1572" fill="none" extrusionOk="0">
                  <a:moveTo>
                    <a:pt x="0" y="334"/>
                  </a:moveTo>
                  <a:lnTo>
                    <a:pt x="0" y="0"/>
                  </a:lnTo>
                  <a:cubicBezTo>
                    <a:pt x="0" y="60"/>
                    <a:pt x="48" y="119"/>
                    <a:pt x="119" y="167"/>
                  </a:cubicBezTo>
                  <a:lnTo>
                    <a:pt x="1834" y="1155"/>
                  </a:lnTo>
                  <a:cubicBezTo>
                    <a:pt x="2000" y="1238"/>
                    <a:pt x="2251" y="1238"/>
                    <a:pt x="2417" y="1155"/>
                  </a:cubicBezTo>
                  <a:lnTo>
                    <a:pt x="4108" y="167"/>
                  </a:lnTo>
                  <a:cubicBezTo>
                    <a:pt x="4179" y="119"/>
                    <a:pt x="4227" y="60"/>
                    <a:pt x="4227" y="0"/>
                  </a:cubicBezTo>
                  <a:lnTo>
                    <a:pt x="4227" y="334"/>
                  </a:lnTo>
                  <a:cubicBezTo>
                    <a:pt x="4227" y="393"/>
                    <a:pt x="4179" y="453"/>
                    <a:pt x="4108" y="500"/>
                  </a:cubicBezTo>
                  <a:lnTo>
                    <a:pt x="2417" y="1477"/>
                  </a:lnTo>
                  <a:cubicBezTo>
                    <a:pt x="2251" y="1572"/>
                    <a:pt x="2000" y="1572"/>
                    <a:pt x="1834" y="1477"/>
                  </a:cubicBezTo>
                  <a:lnTo>
                    <a:pt x="119" y="500"/>
                  </a:lnTo>
                  <a:cubicBezTo>
                    <a:pt x="36" y="464"/>
                    <a:pt x="0" y="405"/>
                    <a:pt x="0"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92" name="Google Shape;2821;p34">
              <a:extLst>
                <a:ext uri="{FF2B5EF4-FFF2-40B4-BE49-F238E27FC236}">
                  <a16:creationId xmlns:a16="http://schemas.microsoft.com/office/drawing/2014/main" id="{C635824E-160E-43CE-6DA9-22DDF4789DCF}"/>
                </a:ext>
              </a:extLst>
            </p:cNvPr>
            <p:cNvSpPr/>
            <p:nvPr/>
          </p:nvSpPr>
          <p:spPr>
            <a:xfrm>
              <a:off x="3759675" y="3460675"/>
              <a:ext cx="105700" cy="38725"/>
            </a:xfrm>
            <a:custGeom>
              <a:avLst/>
              <a:gdLst/>
              <a:ahLst/>
              <a:cxnLst/>
              <a:rect l="l" t="t" r="r" b="b"/>
              <a:pathLst>
                <a:path w="4228" h="1549" extrusionOk="0">
                  <a:moveTo>
                    <a:pt x="1" y="0"/>
                  </a:moveTo>
                  <a:lnTo>
                    <a:pt x="1" y="334"/>
                  </a:lnTo>
                  <a:cubicBezTo>
                    <a:pt x="1" y="393"/>
                    <a:pt x="48" y="453"/>
                    <a:pt x="120" y="501"/>
                  </a:cubicBezTo>
                  <a:lnTo>
                    <a:pt x="1834" y="1477"/>
                  </a:lnTo>
                  <a:cubicBezTo>
                    <a:pt x="1918" y="1524"/>
                    <a:pt x="2022" y="1548"/>
                    <a:pt x="2126" y="1548"/>
                  </a:cubicBezTo>
                  <a:cubicBezTo>
                    <a:pt x="2230" y="1548"/>
                    <a:pt x="2334" y="1524"/>
                    <a:pt x="2418" y="1477"/>
                  </a:cubicBezTo>
                  <a:lnTo>
                    <a:pt x="4109" y="501"/>
                  </a:lnTo>
                  <a:cubicBezTo>
                    <a:pt x="4204" y="453"/>
                    <a:pt x="4228" y="393"/>
                    <a:pt x="4228" y="334"/>
                  </a:cubicBezTo>
                  <a:lnTo>
                    <a:pt x="4228" y="0"/>
                  </a:lnTo>
                  <a:cubicBezTo>
                    <a:pt x="4228" y="60"/>
                    <a:pt x="4192" y="131"/>
                    <a:pt x="4109" y="167"/>
                  </a:cubicBezTo>
                  <a:lnTo>
                    <a:pt x="2418" y="1155"/>
                  </a:lnTo>
                  <a:cubicBezTo>
                    <a:pt x="2334" y="1197"/>
                    <a:pt x="2230" y="1218"/>
                    <a:pt x="2126" y="1218"/>
                  </a:cubicBezTo>
                  <a:cubicBezTo>
                    <a:pt x="2022" y="1218"/>
                    <a:pt x="1918" y="1197"/>
                    <a:pt x="1834" y="1155"/>
                  </a:cubicBezTo>
                  <a:lnTo>
                    <a:pt x="120" y="167"/>
                  </a:lnTo>
                  <a:cubicBezTo>
                    <a:pt x="48" y="120"/>
                    <a:pt x="1" y="6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93" name="Google Shape;2822;p34">
              <a:extLst>
                <a:ext uri="{FF2B5EF4-FFF2-40B4-BE49-F238E27FC236}">
                  <a16:creationId xmlns:a16="http://schemas.microsoft.com/office/drawing/2014/main" id="{1EC9A3F3-99A8-D361-B990-5944011F61AF}"/>
                </a:ext>
              </a:extLst>
            </p:cNvPr>
            <p:cNvSpPr/>
            <p:nvPr/>
          </p:nvSpPr>
          <p:spPr>
            <a:xfrm>
              <a:off x="3759675" y="3460675"/>
              <a:ext cx="105700" cy="39325"/>
            </a:xfrm>
            <a:custGeom>
              <a:avLst/>
              <a:gdLst/>
              <a:ahLst/>
              <a:cxnLst/>
              <a:rect l="l" t="t" r="r" b="b"/>
              <a:pathLst>
                <a:path w="4228" h="1573" fill="none" extrusionOk="0">
                  <a:moveTo>
                    <a:pt x="4109" y="501"/>
                  </a:moveTo>
                  <a:lnTo>
                    <a:pt x="2418" y="1477"/>
                  </a:lnTo>
                  <a:cubicBezTo>
                    <a:pt x="2251" y="1572"/>
                    <a:pt x="2001" y="1572"/>
                    <a:pt x="1834" y="1477"/>
                  </a:cubicBezTo>
                  <a:lnTo>
                    <a:pt x="120" y="501"/>
                  </a:lnTo>
                  <a:cubicBezTo>
                    <a:pt x="48" y="453"/>
                    <a:pt x="1" y="393"/>
                    <a:pt x="1" y="334"/>
                  </a:cubicBezTo>
                  <a:lnTo>
                    <a:pt x="1" y="0"/>
                  </a:lnTo>
                  <a:cubicBezTo>
                    <a:pt x="1" y="60"/>
                    <a:pt x="48" y="120"/>
                    <a:pt x="120" y="167"/>
                  </a:cubicBezTo>
                  <a:lnTo>
                    <a:pt x="1834" y="1155"/>
                  </a:lnTo>
                  <a:cubicBezTo>
                    <a:pt x="2001" y="1239"/>
                    <a:pt x="2251" y="1239"/>
                    <a:pt x="2418" y="1155"/>
                  </a:cubicBezTo>
                  <a:lnTo>
                    <a:pt x="4109" y="167"/>
                  </a:lnTo>
                  <a:cubicBezTo>
                    <a:pt x="4192" y="131"/>
                    <a:pt x="4228" y="60"/>
                    <a:pt x="4228" y="0"/>
                  </a:cubicBezTo>
                  <a:lnTo>
                    <a:pt x="4228" y="334"/>
                  </a:lnTo>
                  <a:cubicBezTo>
                    <a:pt x="4228" y="393"/>
                    <a:pt x="4204" y="453"/>
                    <a:pt x="4109" y="50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94" name="Google Shape;2823;p34">
              <a:extLst>
                <a:ext uri="{FF2B5EF4-FFF2-40B4-BE49-F238E27FC236}">
                  <a16:creationId xmlns:a16="http://schemas.microsoft.com/office/drawing/2014/main" id="{8B7857FD-C3A8-8620-3D86-1199AC137447}"/>
                </a:ext>
              </a:extLst>
            </p:cNvPr>
            <p:cNvSpPr/>
            <p:nvPr/>
          </p:nvSpPr>
          <p:spPr>
            <a:xfrm>
              <a:off x="3664125" y="3487750"/>
              <a:ext cx="105700" cy="38425"/>
            </a:xfrm>
            <a:custGeom>
              <a:avLst/>
              <a:gdLst/>
              <a:ahLst/>
              <a:cxnLst/>
              <a:rect l="l" t="t" r="r" b="b"/>
              <a:pathLst>
                <a:path w="4228" h="1537" extrusionOk="0">
                  <a:moveTo>
                    <a:pt x="1" y="1"/>
                  </a:moveTo>
                  <a:lnTo>
                    <a:pt x="1" y="322"/>
                  </a:lnTo>
                  <a:cubicBezTo>
                    <a:pt x="1" y="382"/>
                    <a:pt x="49" y="441"/>
                    <a:pt x="120" y="489"/>
                  </a:cubicBezTo>
                  <a:lnTo>
                    <a:pt x="1835" y="1465"/>
                  </a:lnTo>
                  <a:cubicBezTo>
                    <a:pt x="1918" y="1513"/>
                    <a:pt x="2022" y="1537"/>
                    <a:pt x="2126" y="1537"/>
                  </a:cubicBezTo>
                  <a:cubicBezTo>
                    <a:pt x="2230" y="1537"/>
                    <a:pt x="2335" y="1513"/>
                    <a:pt x="2418" y="1465"/>
                  </a:cubicBezTo>
                  <a:lnTo>
                    <a:pt x="4109" y="489"/>
                  </a:lnTo>
                  <a:cubicBezTo>
                    <a:pt x="4180" y="441"/>
                    <a:pt x="4228" y="382"/>
                    <a:pt x="4228" y="322"/>
                  </a:cubicBezTo>
                  <a:lnTo>
                    <a:pt x="4228" y="1"/>
                  </a:lnTo>
                  <a:cubicBezTo>
                    <a:pt x="4228" y="60"/>
                    <a:pt x="4180" y="120"/>
                    <a:pt x="4109" y="156"/>
                  </a:cubicBezTo>
                  <a:lnTo>
                    <a:pt x="2418" y="1144"/>
                  </a:lnTo>
                  <a:cubicBezTo>
                    <a:pt x="2335" y="1186"/>
                    <a:pt x="2230" y="1206"/>
                    <a:pt x="2126" y="1206"/>
                  </a:cubicBezTo>
                  <a:cubicBezTo>
                    <a:pt x="2022" y="1206"/>
                    <a:pt x="1918" y="1186"/>
                    <a:pt x="1835" y="1144"/>
                  </a:cubicBezTo>
                  <a:lnTo>
                    <a:pt x="120" y="156"/>
                  </a:lnTo>
                  <a:cubicBezTo>
                    <a:pt x="37"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95" name="Google Shape;2824;p34">
              <a:extLst>
                <a:ext uri="{FF2B5EF4-FFF2-40B4-BE49-F238E27FC236}">
                  <a16:creationId xmlns:a16="http://schemas.microsoft.com/office/drawing/2014/main" id="{A7F52EA9-BD42-7415-42D7-1DABDA485D2F}"/>
                </a:ext>
              </a:extLst>
            </p:cNvPr>
            <p:cNvSpPr/>
            <p:nvPr/>
          </p:nvSpPr>
          <p:spPr>
            <a:xfrm>
              <a:off x="3664125" y="3487750"/>
              <a:ext cx="105700" cy="39025"/>
            </a:xfrm>
            <a:custGeom>
              <a:avLst/>
              <a:gdLst/>
              <a:ahLst/>
              <a:cxnLst/>
              <a:rect l="l" t="t" r="r" b="b"/>
              <a:pathLst>
                <a:path w="4228" h="1561" fill="none" extrusionOk="0">
                  <a:moveTo>
                    <a:pt x="120" y="156"/>
                  </a:moveTo>
                  <a:lnTo>
                    <a:pt x="1835" y="1144"/>
                  </a:lnTo>
                  <a:cubicBezTo>
                    <a:pt x="2001" y="1227"/>
                    <a:pt x="2251" y="1227"/>
                    <a:pt x="2418" y="1144"/>
                  </a:cubicBezTo>
                  <a:lnTo>
                    <a:pt x="4109" y="156"/>
                  </a:lnTo>
                  <a:cubicBezTo>
                    <a:pt x="4180" y="120"/>
                    <a:pt x="4228" y="60"/>
                    <a:pt x="4228" y="1"/>
                  </a:cubicBezTo>
                  <a:lnTo>
                    <a:pt x="4228" y="322"/>
                  </a:lnTo>
                  <a:cubicBezTo>
                    <a:pt x="4228" y="382"/>
                    <a:pt x="4180" y="441"/>
                    <a:pt x="4109" y="489"/>
                  </a:cubicBezTo>
                  <a:lnTo>
                    <a:pt x="2418" y="1465"/>
                  </a:lnTo>
                  <a:cubicBezTo>
                    <a:pt x="2251" y="1561"/>
                    <a:pt x="2001" y="1561"/>
                    <a:pt x="1835" y="1465"/>
                  </a:cubicBezTo>
                  <a:lnTo>
                    <a:pt x="120" y="489"/>
                  </a:lnTo>
                  <a:cubicBezTo>
                    <a:pt x="49" y="441"/>
                    <a:pt x="1" y="382"/>
                    <a:pt x="1" y="322"/>
                  </a:cubicBezTo>
                  <a:lnTo>
                    <a:pt x="1" y="1"/>
                  </a:lnTo>
                  <a:cubicBezTo>
                    <a:pt x="1" y="60"/>
                    <a:pt x="37" y="120"/>
                    <a:pt x="120" y="15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96" name="Google Shape;2825;p34">
              <a:extLst>
                <a:ext uri="{FF2B5EF4-FFF2-40B4-BE49-F238E27FC236}">
                  <a16:creationId xmlns:a16="http://schemas.microsoft.com/office/drawing/2014/main" id="{BF557F3B-F9F7-C698-DBFB-904F235D82A1}"/>
                </a:ext>
              </a:extLst>
            </p:cNvPr>
            <p:cNvSpPr/>
            <p:nvPr/>
          </p:nvSpPr>
          <p:spPr>
            <a:xfrm>
              <a:off x="3634075" y="3298750"/>
              <a:ext cx="88125" cy="38425"/>
            </a:xfrm>
            <a:custGeom>
              <a:avLst/>
              <a:gdLst/>
              <a:ahLst/>
              <a:cxnLst/>
              <a:rect l="l" t="t" r="r" b="b"/>
              <a:pathLst>
                <a:path w="3525" h="1537" extrusionOk="0">
                  <a:moveTo>
                    <a:pt x="0" y="0"/>
                  </a:moveTo>
                  <a:lnTo>
                    <a:pt x="0" y="322"/>
                  </a:lnTo>
                  <a:cubicBezTo>
                    <a:pt x="0" y="393"/>
                    <a:pt x="48" y="453"/>
                    <a:pt x="119" y="489"/>
                  </a:cubicBezTo>
                  <a:lnTo>
                    <a:pt x="1834" y="1465"/>
                  </a:lnTo>
                  <a:cubicBezTo>
                    <a:pt x="1911" y="1513"/>
                    <a:pt x="2016" y="1536"/>
                    <a:pt x="2120" y="1536"/>
                  </a:cubicBezTo>
                  <a:cubicBezTo>
                    <a:pt x="2224" y="1536"/>
                    <a:pt x="2328" y="1513"/>
                    <a:pt x="2405" y="1465"/>
                  </a:cubicBezTo>
                  <a:lnTo>
                    <a:pt x="3406" y="893"/>
                  </a:lnTo>
                  <a:cubicBezTo>
                    <a:pt x="3477" y="846"/>
                    <a:pt x="3525" y="786"/>
                    <a:pt x="3525" y="727"/>
                  </a:cubicBezTo>
                  <a:lnTo>
                    <a:pt x="3525" y="393"/>
                  </a:lnTo>
                  <a:cubicBezTo>
                    <a:pt x="3525" y="453"/>
                    <a:pt x="3477" y="512"/>
                    <a:pt x="3406" y="560"/>
                  </a:cubicBezTo>
                  <a:lnTo>
                    <a:pt x="2405" y="1143"/>
                  </a:lnTo>
                  <a:cubicBezTo>
                    <a:pt x="2328" y="1185"/>
                    <a:pt x="2224" y="1206"/>
                    <a:pt x="2120" y="1206"/>
                  </a:cubicBezTo>
                  <a:cubicBezTo>
                    <a:pt x="2016" y="1206"/>
                    <a:pt x="1911" y="1185"/>
                    <a:pt x="1834" y="1143"/>
                  </a:cubicBezTo>
                  <a:lnTo>
                    <a:pt x="119" y="155"/>
                  </a:lnTo>
                  <a:cubicBezTo>
                    <a:pt x="48" y="120"/>
                    <a:pt x="0" y="60"/>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97" name="Google Shape;2826;p34">
              <a:extLst>
                <a:ext uri="{FF2B5EF4-FFF2-40B4-BE49-F238E27FC236}">
                  <a16:creationId xmlns:a16="http://schemas.microsoft.com/office/drawing/2014/main" id="{08933BC5-EAA8-8E80-F865-B062AE3CC764}"/>
                </a:ext>
              </a:extLst>
            </p:cNvPr>
            <p:cNvSpPr/>
            <p:nvPr/>
          </p:nvSpPr>
          <p:spPr>
            <a:xfrm>
              <a:off x="3634075" y="3298750"/>
              <a:ext cx="88125" cy="39025"/>
            </a:xfrm>
            <a:custGeom>
              <a:avLst/>
              <a:gdLst/>
              <a:ahLst/>
              <a:cxnLst/>
              <a:rect l="l" t="t" r="r" b="b"/>
              <a:pathLst>
                <a:path w="3525" h="1561" fill="none" extrusionOk="0">
                  <a:moveTo>
                    <a:pt x="0" y="322"/>
                  </a:moveTo>
                  <a:lnTo>
                    <a:pt x="0" y="0"/>
                  </a:lnTo>
                  <a:cubicBezTo>
                    <a:pt x="0" y="60"/>
                    <a:pt x="48" y="120"/>
                    <a:pt x="119" y="155"/>
                  </a:cubicBezTo>
                  <a:lnTo>
                    <a:pt x="1834" y="1143"/>
                  </a:lnTo>
                  <a:cubicBezTo>
                    <a:pt x="1989" y="1227"/>
                    <a:pt x="2251" y="1227"/>
                    <a:pt x="2405" y="1143"/>
                  </a:cubicBezTo>
                  <a:lnTo>
                    <a:pt x="3406" y="560"/>
                  </a:lnTo>
                  <a:cubicBezTo>
                    <a:pt x="3477" y="512"/>
                    <a:pt x="3525" y="453"/>
                    <a:pt x="3525" y="393"/>
                  </a:cubicBezTo>
                  <a:lnTo>
                    <a:pt x="3525" y="727"/>
                  </a:lnTo>
                  <a:cubicBezTo>
                    <a:pt x="3525" y="786"/>
                    <a:pt x="3477" y="846"/>
                    <a:pt x="3406" y="893"/>
                  </a:cubicBezTo>
                  <a:lnTo>
                    <a:pt x="2405" y="1465"/>
                  </a:lnTo>
                  <a:cubicBezTo>
                    <a:pt x="2251" y="1560"/>
                    <a:pt x="1989" y="1560"/>
                    <a:pt x="1834" y="1465"/>
                  </a:cubicBezTo>
                  <a:lnTo>
                    <a:pt x="119" y="489"/>
                  </a:lnTo>
                  <a:cubicBezTo>
                    <a:pt x="48" y="453"/>
                    <a:pt x="0" y="393"/>
                    <a:pt x="0"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98" name="Google Shape;2827;p34">
              <a:extLst>
                <a:ext uri="{FF2B5EF4-FFF2-40B4-BE49-F238E27FC236}">
                  <a16:creationId xmlns:a16="http://schemas.microsoft.com/office/drawing/2014/main" id="{ACAB49DD-BD85-57AD-8D68-6444B4F4F855}"/>
                </a:ext>
              </a:extLst>
            </p:cNvPr>
            <p:cNvSpPr/>
            <p:nvPr/>
          </p:nvSpPr>
          <p:spPr>
            <a:xfrm>
              <a:off x="3419750" y="3505325"/>
              <a:ext cx="105700" cy="38725"/>
            </a:xfrm>
            <a:custGeom>
              <a:avLst/>
              <a:gdLst/>
              <a:ahLst/>
              <a:cxnLst/>
              <a:rect l="l" t="t" r="r" b="b"/>
              <a:pathLst>
                <a:path w="4228" h="1549" extrusionOk="0">
                  <a:moveTo>
                    <a:pt x="1" y="0"/>
                  </a:moveTo>
                  <a:lnTo>
                    <a:pt x="1" y="334"/>
                  </a:lnTo>
                  <a:cubicBezTo>
                    <a:pt x="1" y="393"/>
                    <a:pt x="25" y="453"/>
                    <a:pt x="120" y="500"/>
                  </a:cubicBezTo>
                  <a:lnTo>
                    <a:pt x="1834" y="1477"/>
                  </a:lnTo>
                  <a:cubicBezTo>
                    <a:pt x="1912" y="1524"/>
                    <a:pt x="2016" y="1548"/>
                    <a:pt x="2120" y="1548"/>
                  </a:cubicBezTo>
                  <a:cubicBezTo>
                    <a:pt x="2224" y="1548"/>
                    <a:pt x="2329" y="1524"/>
                    <a:pt x="2406" y="1477"/>
                  </a:cubicBezTo>
                  <a:lnTo>
                    <a:pt x="4109" y="500"/>
                  </a:lnTo>
                  <a:cubicBezTo>
                    <a:pt x="4180" y="453"/>
                    <a:pt x="4228" y="393"/>
                    <a:pt x="4228" y="334"/>
                  </a:cubicBezTo>
                  <a:lnTo>
                    <a:pt x="4228" y="0"/>
                  </a:lnTo>
                  <a:cubicBezTo>
                    <a:pt x="4228" y="60"/>
                    <a:pt x="4180" y="131"/>
                    <a:pt x="4109" y="167"/>
                  </a:cubicBezTo>
                  <a:lnTo>
                    <a:pt x="2406" y="1155"/>
                  </a:lnTo>
                  <a:cubicBezTo>
                    <a:pt x="2329" y="1197"/>
                    <a:pt x="2224" y="1218"/>
                    <a:pt x="2120" y="1218"/>
                  </a:cubicBezTo>
                  <a:cubicBezTo>
                    <a:pt x="2016" y="1218"/>
                    <a:pt x="1912" y="1197"/>
                    <a:pt x="1834" y="1155"/>
                  </a:cubicBezTo>
                  <a:lnTo>
                    <a:pt x="120" y="167"/>
                  </a:lnTo>
                  <a:cubicBezTo>
                    <a:pt x="49"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99" name="Google Shape;2828;p34">
              <a:extLst>
                <a:ext uri="{FF2B5EF4-FFF2-40B4-BE49-F238E27FC236}">
                  <a16:creationId xmlns:a16="http://schemas.microsoft.com/office/drawing/2014/main" id="{7389D75B-BAF2-086B-FEEF-988C2785C4D2}"/>
                </a:ext>
              </a:extLst>
            </p:cNvPr>
            <p:cNvSpPr/>
            <p:nvPr/>
          </p:nvSpPr>
          <p:spPr>
            <a:xfrm>
              <a:off x="3419750" y="3505325"/>
              <a:ext cx="105700" cy="39325"/>
            </a:xfrm>
            <a:custGeom>
              <a:avLst/>
              <a:gdLst/>
              <a:ahLst/>
              <a:cxnLst/>
              <a:rect l="l" t="t" r="r" b="b"/>
              <a:pathLst>
                <a:path w="4228" h="1573" fill="none" extrusionOk="0">
                  <a:moveTo>
                    <a:pt x="1" y="334"/>
                  </a:moveTo>
                  <a:lnTo>
                    <a:pt x="1" y="0"/>
                  </a:lnTo>
                  <a:cubicBezTo>
                    <a:pt x="1" y="60"/>
                    <a:pt x="49" y="119"/>
                    <a:pt x="120" y="167"/>
                  </a:cubicBezTo>
                  <a:lnTo>
                    <a:pt x="1834" y="1155"/>
                  </a:lnTo>
                  <a:cubicBezTo>
                    <a:pt x="1989" y="1239"/>
                    <a:pt x="2251" y="1239"/>
                    <a:pt x="2406" y="1155"/>
                  </a:cubicBezTo>
                  <a:lnTo>
                    <a:pt x="4109" y="167"/>
                  </a:lnTo>
                  <a:cubicBezTo>
                    <a:pt x="4180" y="131"/>
                    <a:pt x="4228" y="60"/>
                    <a:pt x="4228" y="0"/>
                  </a:cubicBezTo>
                  <a:lnTo>
                    <a:pt x="4228" y="334"/>
                  </a:lnTo>
                  <a:cubicBezTo>
                    <a:pt x="4228" y="393"/>
                    <a:pt x="4180" y="453"/>
                    <a:pt x="4109" y="500"/>
                  </a:cubicBezTo>
                  <a:lnTo>
                    <a:pt x="2406" y="1477"/>
                  </a:lnTo>
                  <a:cubicBezTo>
                    <a:pt x="2251" y="1572"/>
                    <a:pt x="1989" y="1572"/>
                    <a:pt x="1834" y="1477"/>
                  </a:cubicBezTo>
                  <a:lnTo>
                    <a:pt x="120" y="500"/>
                  </a:lnTo>
                  <a:cubicBezTo>
                    <a:pt x="25" y="453"/>
                    <a:pt x="1" y="393"/>
                    <a:pt x="1"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00" name="Google Shape;2829;p34">
              <a:extLst>
                <a:ext uri="{FF2B5EF4-FFF2-40B4-BE49-F238E27FC236}">
                  <a16:creationId xmlns:a16="http://schemas.microsoft.com/office/drawing/2014/main" id="{3B79F641-86C0-C547-4F8C-CEA61E223369}"/>
                </a:ext>
              </a:extLst>
            </p:cNvPr>
            <p:cNvSpPr/>
            <p:nvPr/>
          </p:nvSpPr>
          <p:spPr>
            <a:xfrm>
              <a:off x="3552825" y="3582425"/>
              <a:ext cx="105675" cy="38700"/>
            </a:xfrm>
            <a:custGeom>
              <a:avLst/>
              <a:gdLst/>
              <a:ahLst/>
              <a:cxnLst/>
              <a:rect l="l" t="t" r="r" b="b"/>
              <a:pathLst>
                <a:path w="4227" h="1548" extrusionOk="0">
                  <a:moveTo>
                    <a:pt x="0" y="0"/>
                  </a:moveTo>
                  <a:lnTo>
                    <a:pt x="0" y="333"/>
                  </a:lnTo>
                  <a:cubicBezTo>
                    <a:pt x="0" y="393"/>
                    <a:pt x="48" y="453"/>
                    <a:pt x="119" y="500"/>
                  </a:cubicBezTo>
                  <a:lnTo>
                    <a:pt x="1834" y="1476"/>
                  </a:lnTo>
                  <a:cubicBezTo>
                    <a:pt x="1917" y="1524"/>
                    <a:pt x="2021" y="1548"/>
                    <a:pt x="2125" y="1548"/>
                  </a:cubicBezTo>
                  <a:cubicBezTo>
                    <a:pt x="2229" y="1548"/>
                    <a:pt x="2334" y="1524"/>
                    <a:pt x="2417" y="1476"/>
                  </a:cubicBezTo>
                  <a:lnTo>
                    <a:pt x="4108" y="500"/>
                  </a:lnTo>
                  <a:cubicBezTo>
                    <a:pt x="4179" y="453"/>
                    <a:pt x="4227" y="393"/>
                    <a:pt x="4227" y="333"/>
                  </a:cubicBezTo>
                  <a:lnTo>
                    <a:pt x="4227" y="0"/>
                  </a:lnTo>
                  <a:cubicBezTo>
                    <a:pt x="4227" y="60"/>
                    <a:pt x="4179" y="119"/>
                    <a:pt x="4108" y="167"/>
                  </a:cubicBezTo>
                  <a:lnTo>
                    <a:pt x="2417" y="1155"/>
                  </a:lnTo>
                  <a:cubicBezTo>
                    <a:pt x="2334" y="1197"/>
                    <a:pt x="2229" y="1218"/>
                    <a:pt x="2125" y="1218"/>
                  </a:cubicBezTo>
                  <a:cubicBezTo>
                    <a:pt x="2021" y="1218"/>
                    <a:pt x="1917" y="1197"/>
                    <a:pt x="1834" y="1155"/>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01" name="Google Shape;2830;p34">
              <a:extLst>
                <a:ext uri="{FF2B5EF4-FFF2-40B4-BE49-F238E27FC236}">
                  <a16:creationId xmlns:a16="http://schemas.microsoft.com/office/drawing/2014/main" id="{8DEABFB1-981E-1181-AE48-C2C207D40144}"/>
                </a:ext>
              </a:extLst>
            </p:cNvPr>
            <p:cNvSpPr/>
            <p:nvPr/>
          </p:nvSpPr>
          <p:spPr>
            <a:xfrm>
              <a:off x="3552825" y="3582425"/>
              <a:ext cx="105675" cy="39300"/>
            </a:xfrm>
            <a:custGeom>
              <a:avLst/>
              <a:gdLst/>
              <a:ahLst/>
              <a:cxnLst/>
              <a:rect l="l" t="t" r="r" b="b"/>
              <a:pathLst>
                <a:path w="4227" h="1572" fill="none" extrusionOk="0">
                  <a:moveTo>
                    <a:pt x="0" y="333"/>
                  </a:moveTo>
                  <a:lnTo>
                    <a:pt x="0" y="0"/>
                  </a:lnTo>
                  <a:cubicBezTo>
                    <a:pt x="0" y="60"/>
                    <a:pt x="48" y="119"/>
                    <a:pt x="119" y="167"/>
                  </a:cubicBezTo>
                  <a:lnTo>
                    <a:pt x="1834" y="1155"/>
                  </a:lnTo>
                  <a:cubicBezTo>
                    <a:pt x="2000" y="1238"/>
                    <a:pt x="2250" y="1238"/>
                    <a:pt x="2417" y="1155"/>
                  </a:cubicBezTo>
                  <a:lnTo>
                    <a:pt x="4108" y="167"/>
                  </a:lnTo>
                  <a:cubicBezTo>
                    <a:pt x="4179" y="119"/>
                    <a:pt x="4227" y="60"/>
                    <a:pt x="4227" y="0"/>
                  </a:cubicBezTo>
                  <a:lnTo>
                    <a:pt x="4227" y="333"/>
                  </a:lnTo>
                  <a:cubicBezTo>
                    <a:pt x="4227" y="393"/>
                    <a:pt x="4179" y="453"/>
                    <a:pt x="4108" y="500"/>
                  </a:cubicBezTo>
                  <a:lnTo>
                    <a:pt x="2417" y="1476"/>
                  </a:lnTo>
                  <a:cubicBezTo>
                    <a:pt x="2250" y="1572"/>
                    <a:pt x="2000" y="1572"/>
                    <a:pt x="1834" y="1476"/>
                  </a:cubicBezTo>
                  <a:lnTo>
                    <a:pt x="119" y="500"/>
                  </a:lnTo>
                  <a:cubicBezTo>
                    <a:pt x="48" y="453"/>
                    <a:pt x="0" y="393"/>
                    <a:pt x="0" y="33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02" name="Google Shape;2831;p34">
              <a:extLst>
                <a:ext uri="{FF2B5EF4-FFF2-40B4-BE49-F238E27FC236}">
                  <a16:creationId xmlns:a16="http://schemas.microsoft.com/office/drawing/2014/main" id="{554149E4-EDA3-98D5-48E1-944C93B8BC7B}"/>
                </a:ext>
              </a:extLst>
            </p:cNvPr>
            <p:cNvSpPr/>
            <p:nvPr/>
          </p:nvSpPr>
          <p:spPr>
            <a:xfrm>
              <a:off x="3929050" y="3640450"/>
              <a:ext cx="105700" cy="38725"/>
            </a:xfrm>
            <a:custGeom>
              <a:avLst/>
              <a:gdLst/>
              <a:ahLst/>
              <a:cxnLst/>
              <a:rect l="l" t="t" r="r" b="b"/>
              <a:pathLst>
                <a:path w="4228" h="1549" extrusionOk="0">
                  <a:moveTo>
                    <a:pt x="1" y="1"/>
                  </a:moveTo>
                  <a:lnTo>
                    <a:pt x="1" y="334"/>
                  </a:lnTo>
                  <a:cubicBezTo>
                    <a:pt x="1" y="394"/>
                    <a:pt x="48" y="453"/>
                    <a:pt x="120" y="501"/>
                  </a:cubicBezTo>
                  <a:lnTo>
                    <a:pt x="1834" y="1477"/>
                  </a:lnTo>
                  <a:cubicBezTo>
                    <a:pt x="1917" y="1525"/>
                    <a:pt x="2022" y="1549"/>
                    <a:pt x="2126" y="1549"/>
                  </a:cubicBezTo>
                  <a:cubicBezTo>
                    <a:pt x="2230" y="1549"/>
                    <a:pt x="2334" y="1525"/>
                    <a:pt x="2417" y="1477"/>
                  </a:cubicBezTo>
                  <a:lnTo>
                    <a:pt x="4108" y="501"/>
                  </a:lnTo>
                  <a:cubicBezTo>
                    <a:pt x="4180" y="453"/>
                    <a:pt x="4227" y="394"/>
                    <a:pt x="4227" y="334"/>
                  </a:cubicBezTo>
                  <a:lnTo>
                    <a:pt x="4227" y="1"/>
                  </a:lnTo>
                  <a:cubicBezTo>
                    <a:pt x="4227" y="84"/>
                    <a:pt x="4180" y="144"/>
                    <a:pt x="4108" y="168"/>
                  </a:cubicBezTo>
                  <a:lnTo>
                    <a:pt x="2417" y="1156"/>
                  </a:lnTo>
                  <a:cubicBezTo>
                    <a:pt x="2334" y="1197"/>
                    <a:pt x="2230" y="1218"/>
                    <a:pt x="2126" y="1218"/>
                  </a:cubicBezTo>
                  <a:cubicBezTo>
                    <a:pt x="2022" y="1218"/>
                    <a:pt x="1917" y="1197"/>
                    <a:pt x="1834" y="1156"/>
                  </a:cubicBezTo>
                  <a:lnTo>
                    <a:pt x="120" y="168"/>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03" name="Google Shape;2832;p34">
              <a:extLst>
                <a:ext uri="{FF2B5EF4-FFF2-40B4-BE49-F238E27FC236}">
                  <a16:creationId xmlns:a16="http://schemas.microsoft.com/office/drawing/2014/main" id="{2898545E-8EFB-A734-4F96-693756F9AE8C}"/>
                </a:ext>
              </a:extLst>
            </p:cNvPr>
            <p:cNvSpPr/>
            <p:nvPr/>
          </p:nvSpPr>
          <p:spPr>
            <a:xfrm>
              <a:off x="3929050" y="3640450"/>
              <a:ext cx="105700" cy="39325"/>
            </a:xfrm>
            <a:custGeom>
              <a:avLst/>
              <a:gdLst/>
              <a:ahLst/>
              <a:cxnLst/>
              <a:rect l="l" t="t" r="r" b="b"/>
              <a:pathLst>
                <a:path w="4228" h="1573" fill="none" extrusionOk="0">
                  <a:moveTo>
                    <a:pt x="4227" y="1"/>
                  </a:moveTo>
                  <a:lnTo>
                    <a:pt x="4227" y="334"/>
                  </a:lnTo>
                  <a:cubicBezTo>
                    <a:pt x="4227" y="394"/>
                    <a:pt x="4180" y="453"/>
                    <a:pt x="4108" y="501"/>
                  </a:cubicBezTo>
                  <a:lnTo>
                    <a:pt x="2417" y="1477"/>
                  </a:lnTo>
                  <a:cubicBezTo>
                    <a:pt x="2251" y="1572"/>
                    <a:pt x="2001" y="1572"/>
                    <a:pt x="1834" y="1477"/>
                  </a:cubicBezTo>
                  <a:lnTo>
                    <a:pt x="120" y="501"/>
                  </a:lnTo>
                  <a:cubicBezTo>
                    <a:pt x="48" y="453"/>
                    <a:pt x="1" y="394"/>
                    <a:pt x="1" y="334"/>
                  </a:cubicBezTo>
                  <a:lnTo>
                    <a:pt x="1" y="1"/>
                  </a:lnTo>
                  <a:cubicBezTo>
                    <a:pt x="1" y="60"/>
                    <a:pt x="48" y="120"/>
                    <a:pt x="120" y="168"/>
                  </a:cubicBezTo>
                  <a:lnTo>
                    <a:pt x="1834" y="1156"/>
                  </a:lnTo>
                  <a:cubicBezTo>
                    <a:pt x="2001" y="1239"/>
                    <a:pt x="2251" y="1239"/>
                    <a:pt x="2417" y="1156"/>
                  </a:cubicBezTo>
                  <a:lnTo>
                    <a:pt x="4108" y="168"/>
                  </a:lnTo>
                  <a:cubicBezTo>
                    <a:pt x="4180" y="144"/>
                    <a:pt x="4227" y="84"/>
                    <a:pt x="4227" y="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04" name="Google Shape;2833;p34">
              <a:extLst>
                <a:ext uri="{FF2B5EF4-FFF2-40B4-BE49-F238E27FC236}">
                  <a16:creationId xmlns:a16="http://schemas.microsoft.com/office/drawing/2014/main" id="{8AAA992D-0D90-F9FC-CC01-6EED916FD99D}"/>
                </a:ext>
              </a:extLst>
            </p:cNvPr>
            <p:cNvSpPr/>
            <p:nvPr/>
          </p:nvSpPr>
          <p:spPr>
            <a:xfrm>
              <a:off x="3949600" y="3811325"/>
              <a:ext cx="105675" cy="38475"/>
            </a:xfrm>
            <a:custGeom>
              <a:avLst/>
              <a:gdLst/>
              <a:ahLst/>
              <a:cxnLst/>
              <a:rect l="l" t="t" r="r" b="b"/>
              <a:pathLst>
                <a:path w="4227" h="1539" extrusionOk="0">
                  <a:moveTo>
                    <a:pt x="0" y="0"/>
                  </a:moveTo>
                  <a:lnTo>
                    <a:pt x="0" y="333"/>
                  </a:lnTo>
                  <a:cubicBezTo>
                    <a:pt x="0" y="393"/>
                    <a:pt x="48" y="464"/>
                    <a:pt x="119" y="488"/>
                  </a:cubicBezTo>
                  <a:lnTo>
                    <a:pt x="1834" y="1476"/>
                  </a:lnTo>
                  <a:cubicBezTo>
                    <a:pt x="1911" y="1518"/>
                    <a:pt x="2012" y="1539"/>
                    <a:pt x="2115" y="1539"/>
                  </a:cubicBezTo>
                  <a:cubicBezTo>
                    <a:pt x="2218" y="1539"/>
                    <a:pt x="2322" y="1518"/>
                    <a:pt x="2405" y="1476"/>
                  </a:cubicBezTo>
                  <a:lnTo>
                    <a:pt x="4108" y="488"/>
                  </a:lnTo>
                  <a:cubicBezTo>
                    <a:pt x="4179" y="452"/>
                    <a:pt x="4227" y="393"/>
                    <a:pt x="4227" y="333"/>
                  </a:cubicBezTo>
                  <a:lnTo>
                    <a:pt x="4227" y="0"/>
                  </a:lnTo>
                  <a:cubicBezTo>
                    <a:pt x="4227" y="60"/>
                    <a:pt x="4179" y="119"/>
                    <a:pt x="4108" y="167"/>
                  </a:cubicBezTo>
                  <a:lnTo>
                    <a:pt x="2405" y="1143"/>
                  </a:lnTo>
                  <a:cubicBezTo>
                    <a:pt x="2322" y="1191"/>
                    <a:pt x="2218" y="1214"/>
                    <a:pt x="2115" y="1214"/>
                  </a:cubicBezTo>
                  <a:cubicBezTo>
                    <a:pt x="2012" y="1214"/>
                    <a:pt x="1911" y="1191"/>
                    <a:pt x="1834" y="1143"/>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05" name="Google Shape;2834;p34">
              <a:extLst>
                <a:ext uri="{FF2B5EF4-FFF2-40B4-BE49-F238E27FC236}">
                  <a16:creationId xmlns:a16="http://schemas.microsoft.com/office/drawing/2014/main" id="{9DF2E9A4-2ADC-8D81-D897-BA9EDFE3E229}"/>
                </a:ext>
              </a:extLst>
            </p:cNvPr>
            <p:cNvSpPr/>
            <p:nvPr/>
          </p:nvSpPr>
          <p:spPr>
            <a:xfrm>
              <a:off x="3949600" y="3811325"/>
              <a:ext cx="105675" cy="39000"/>
            </a:xfrm>
            <a:custGeom>
              <a:avLst/>
              <a:gdLst/>
              <a:ahLst/>
              <a:cxnLst/>
              <a:rect l="l" t="t" r="r" b="b"/>
              <a:pathLst>
                <a:path w="4227" h="1560" fill="none" extrusionOk="0">
                  <a:moveTo>
                    <a:pt x="0" y="333"/>
                  </a:moveTo>
                  <a:lnTo>
                    <a:pt x="0" y="0"/>
                  </a:lnTo>
                  <a:cubicBezTo>
                    <a:pt x="0" y="60"/>
                    <a:pt x="48" y="119"/>
                    <a:pt x="119" y="167"/>
                  </a:cubicBezTo>
                  <a:lnTo>
                    <a:pt x="1834" y="1143"/>
                  </a:lnTo>
                  <a:cubicBezTo>
                    <a:pt x="1988" y="1238"/>
                    <a:pt x="2238" y="1238"/>
                    <a:pt x="2405" y="1143"/>
                  </a:cubicBezTo>
                  <a:lnTo>
                    <a:pt x="4108" y="167"/>
                  </a:lnTo>
                  <a:cubicBezTo>
                    <a:pt x="4179" y="119"/>
                    <a:pt x="4227" y="60"/>
                    <a:pt x="4227" y="0"/>
                  </a:cubicBezTo>
                  <a:lnTo>
                    <a:pt x="4227" y="333"/>
                  </a:lnTo>
                  <a:cubicBezTo>
                    <a:pt x="4227" y="393"/>
                    <a:pt x="4179" y="452"/>
                    <a:pt x="4108" y="488"/>
                  </a:cubicBezTo>
                  <a:lnTo>
                    <a:pt x="2405" y="1476"/>
                  </a:lnTo>
                  <a:cubicBezTo>
                    <a:pt x="2238" y="1560"/>
                    <a:pt x="1988" y="1560"/>
                    <a:pt x="1834" y="1476"/>
                  </a:cubicBezTo>
                  <a:lnTo>
                    <a:pt x="119" y="488"/>
                  </a:lnTo>
                  <a:cubicBezTo>
                    <a:pt x="48" y="464"/>
                    <a:pt x="0" y="393"/>
                    <a:pt x="0" y="33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06" name="Google Shape;2835;p34">
              <a:extLst>
                <a:ext uri="{FF2B5EF4-FFF2-40B4-BE49-F238E27FC236}">
                  <a16:creationId xmlns:a16="http://schemas.microsoft.com/office/drawing/2014/main" id="{16F38392-F451-FDE0-C53C-1EF9D7AAA197}"/>
                </a:ext>
              </a:extLst>
            </p:cNvPr>
            <p:cNvSpPr/>
            <p:nvPr/>
          </p:nvSpPr>
          <p:spPr>
            <a:xfrm>
              <a:off x="3287300" y="3352625"/>
              <a:ext cx="152125" cy="65575"/>
            </a:xfrm>
            <a:custGeom>
              <a:avLst/>
              <a:gdLst/>
              <a:ahLst/>
              <a:cxnLst/>
              <a:rect l="l" t="t" r="r" b="b"/>
              <a:pathLst>
                <a:path w="6085" h="2623" extrusionOk="0">
                  <a:moveTo>
                    <a:pt x="1" y="1"/>
                  </a:moveTo>
                  <a:lnTo>
                    <a:pt x="1" y="322"/>
                  </a:lnTo>
                  <a:cubicBezTo>
                    <a:pt x="1" y="382"/>
                    <a:pt x="48" y="441"/>
                    <a:pt x="120" y="489"/>
                  </a:cubicBezTo>
                  <a:lnTo>
                    <a:pt x="3692" y="2560"/>
                  </a:lnTo>
                  <a:cubicBezTo>
                    <a:pt x="3775" y="2602"/>
                    <a:pt x="3879" y="2623"/>
                    <a:pt x="3983" y="2623"/>
                  </a:cubicBezTo>
                  <a:cubicBezTo>
                    <a:pt x="4087" y="2623"/>
                    <a:pt x="4192" y="2602"/>
                    <a:pt x="4275" y="2560"/>
                  </a:cubicBezTo>
                  <a:lnTo>
                    <a:pt x="5966" y="1572"/>
                  </a:lnTo>
                  <a:cubicBezTo>
                    <a:pt x="6037" y="1536"/>
                    <a:pt x="6085" y="1477"/>
                    <a:pt x="6085" y="1417"/>
                  </a:cubicBezTo>
                  <a:lnTo>
                    <a:pt x="6085" y="1084"/>
                  </a:lnTo>
                  <a:cubicBezTo>
                    <a:pt x="6085" y="1144"/>
                    <a:pt x="6037" y="1203"/>
                    <a:pt x="5966" y="1251"/>
                  </a:cubicBezTo>
                  <a:lnTo>
                    <a:pt x="4275" y="2227"/>
                  </a:lnTo>
                  <a:cubicBezTo>
                    <a:pt x="4192" y="2275"/>
                    <a:pt x="4087" y="2298"/>
                    <a:pt x="3983" y="2298"/>
                  </a:cubicBezTo>
                  <a:cubicBezTo>
                    <a:pt x="3879" y="2298"/>
                    <a:pt x="3775" y="2275"/>
                    <a:pt x="3692" y="2227"/>
                  </a:cubicBezTo>
                  <a:lnTo>
                    <a:pt x="120" y="167"/>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07" name="Google Shape;2836;p34">
              <a:extLst>
                <a:ext uri="{FF2B5EF4-FFF2-40B4-BE49-F238E27FC236}">
                  <a16:creationId xmlns:a16="http://schemas.microsoft.com/office/drawing/2014/main" id="{45520A58-3D37-BE83-0EBB-262EA3318A58}"/>
                </a:ext>
              </a:extLst>
            </p:cNvPr>
            <p:cNvSpPr/>
            <p:nvPr/>
          </p:nvSpPr>
          <p:spPr>
            <a:xfrm>
              <a:off x="3287300" y="3352625"/>
              <a:ext cx="152125" cy="66100"/>
            </a:xfrm>
            <a:custGeom>
              <a:avLst/>
              <a:gdLst/>
              <a:ahLst/>
              <a:cxnLst/>
              <a:rect l="l" t="t" r="r" b="b"/>
              <a:pathLst>
                <a:path w="6085" h="2644" fill="none" extrusionOk="0">
                  <a:moveTo>
                    <a:pt x="1" y="322"/>
                  </a:moveTo>
                  <a:lnTo>
                    <a:pt x="1" y="1"/>
                  </a:lnTo>
                  <a:cubicBezTo>
                    <a:pt x="1" y="60"/>
                    <a:pt x="48" y="120"/>
                    <a:pt x="120" y="167"/>
                  </a:cubicBezTo>
                  <a:lnTo>
                    <a:pt x="3692" y="2227"/>
                  </a:lnTo>
                  <a:cubicBezTo>
                    <a:pt x="3858" y="2322"/>
                    <a:pt x="4108" y="2322"/>
                    <a:pt x="4275" y="2227"/>
                  </a:cubicBezTo>
                  <a:lnTo>
                    <a:pt x="5966" y="1251"/>
                  </a:lnTo>
                  <a:cubicBezTo>
                    <a:pt x="6037" y="1203"/>
                    <a:pt x="6085" y="1144"/>
                    <a:pt x="6085" y="1084"/>
                  </a:cubicBezTo>
                  <a:lnTo>
                    <a:pt x="6085" y="1417"/>
                  </a:lnTo>
                  <a:cubicBezTo>
                    <a:pt x="6085" y="1477"/>
                    <a:pt x="6037" y="1536"/>
                    <a:pt x="5966" y="1572"/>
                  </a:cubicBezTo>
                  <a:lnTo>
                    <a:pt x="4275" y="2560"/>
                  </a:lnTo>
                  <a:cubicBezTo>
                    <a:pt x="4108" y="2644"/>
                    <a:pt x="3858" y="2644"/>
                    <a:pt x="3692" y="2560"/>
                  </a:cubicBezTo>
                  <a:lnTo>
                    <a:pt x="120" y="489"/>
                  </a:lnTo>
                  <a:cubicBezTo>
                    <a:pt x="48" y="441"/>
                    <a:pt x="1" y="382"/>
                    <a:pt x="1"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08" name="Google Shape;2837;p34">
              <a:extLst>
                <a:ext uri="{FF2B5EF4-FFF2-40B4-BE49-F238E27FC236}">
                  <a16:creationId xmlns:a16="http://schemas.microsoft.com/office/drawing/2014/main" id="{E46755CE-9537-3971-EE0F-1579DAFAF1CB}"/>
                </a:ext>
              </a:extLst>
            </p:cNvPr>
            <p:cNvSpPr/>
            <p:nvPr/>
          </p:nvSpPr>
          <p:spPr>
            <a:xfrm>
              <a:off x="3353375" y="3467525"/>
              <a:ext cx="105700" cy="38500"/>
            </a:xfrm>
            <a:custGeom>
              <a:avLst/>
              <a:gdLst/>
              <a:ahLst/>
              <a:cxnLst/>
              <a:rect l="l" t="t" r="r" b="b"/>
              <a:pathLst>
                <a:path w="4228" h="1540" extrusionOk="0">
                  <a:moveTo>
                    <a:pt x="1" y="0"/>
                  </a:moveTo>
                  <a:lnTo>
                    <a:pt x="1" y="334"/>
                  </a:lnTo>
                  <a:cubicBezTo>
                    <a:pt x="1" y="393"/>
                    <a:pt x="48" y="453"/>
                    <a:pt x="120" y="488"/>
                  </a:cubicBezTo>
                  <a:lnTo>
                    <a:pt x="1834" y="1477"/>
                  </a:lnTo>
                  <a:cubicBezTo>
                    <a:pt x="1918" y="1518"/>
                    <a:pt x="2022" y="1539"/>
                    <a:pt x="2126" y="1539"/>
                  </a:cubicBezTo>
                  <a:cubicBezTo>
                    <a:pt x="2230" y="1539"/>
                    <a:pt x="2334" y="1518"/>
                    <a:pt x="2418" y="1477"/>
                  </a:cubicBezTo>
                  <a:lnTo>
                    <a:pt x="4108" y="488"/>
                  </a:lnTo>
                  <a:cubicBezTo>
                    <a:pt x="4192" y="453"/>
                    <a:pt x="4228" y="393"/>
                    <a:pt x="4228" y="334"/>
                  </a:cubicBezTo>
                  <a:lnTo>
                    <a:pt x="4228" y="0"/>
                  </a:lnTo>
                  <a:cubicBezTo>
                    <a:pt x="4228" y="60"/>
                    <a:pt x="4192" y="119"/>
                    <a:pt x="4108" y="167"/>
                  </a:cubicBezTo>
                  <a:lnTo>
                    <a:pt x="2418" y="1143"/>
                  </a:lnTo>
                  <a:cubicBezTo>
                    <a:pt x="2334" y="1191"/>
                    <a:pt x="2230" y="1215"/>
                    <a:pt x="2126" y="1215"/>
                  </a:cubicBezTo>
                  <a:cubicBezTo>
                    <a:pt x="2022" y="1215"/>
                    <a:pt x="1918" y="1191"/>
                    <a:pt x="1834" y="1143"/>
                  </a:cubicBezTo>
                  <a:lnTo>
                    <a:pt x="120" y="167"/>
                  </a:lnTo>
                  <a:cubicBezTo>
                    <a:pt x="48" y="119"/>
                    <a:pt x="1" y="48"/>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09" name="Google Shape;2838;p34">
              <a:extLst>
                <a:ext uri="{FF2B5EF4-FFF2-40B4-BE49-F238E27FC236}">
                  <a16:creationId xmlns:a16="http://schemas.microsoft.com/office/drawing/2014/main" id="{420800B9-432E-68AC-881E-6561B818D7C9}"/>
                </a:ext>
              </a:extLst>
            </p:cNvPr>
            <p:cNvSpPr/>
            <p:nvPr/>
          </p:nvSpPr>
          <p:spPr>
            <a:xfrm>
              <a:off x="3353375" y="3467525"/>
              <a:ext cx="105700" cy="39025"/>
            </a:xfrm>
            <a:custGeom>
              <a:avLst/>
              <a:gdLst/>
              <a:ahLst/>
              <a:cxnLst/>
              <a:rect l="l" t="t" r="r" b="b"/>
              <a:pathLst>
                <a:path w="4228" h="1561" fill="none" extrusionOk="0">
                  <a:moveTo>
                    <a:pt x="120" y="167"/>
                  </a:moveTo>
                  <a:lnTo>
                    <a:pt x="1834" y="1143"/>
                  </a:lnTo>
                  <a:cubicBezTo>
                    <a:pt x="2001" y="1239"/>
                    <a:pt x="2251" y="1239"/>
                    <a:pt x="2418" y="1143"/>
                  </a:cubicBezTo>
                  <a:lnTo>
                    <a:pt x="4108" y="167"/>
                  </a:lnTo>
                  <a:cubicBezTo>
                    <a:pt x="4192" y="119"/>
                    <a:pt x="4228" y="60"/>
                    <a:pt x="4228" y="0"/>
                  </a:cubicBezTo>
                  <a:lnTo>
                    <a:pt x="4228" y="334"/>
                  </a:lnTo>
                  <a:cubicBezTo>
                    <a:pt x="4228" y="393"/>
                    <a:pt x="4192" y="453"/>
                    <a:pt x="4108" y="488"/>
                  </a:cubicBezTo>
                  <a:lnTo>
                    <a:pt x="2418" y="1477"/>
                  </a:lnTo>
                  <a:cubicBezTo>
                    <a:pt x="2251" y="1560"/>
                    <a:pt x="2001" y="1560"/>
                    <a:pt x="1834" y="1477"/>
                  </a:cubicBezTo>
                  <a:lnTo>
                    <a:pt x="120" y="488"/>
                  </a:lnTo>
                  <a:cubicBezTo>
                    <a:pt x="48" y="453"/>
                    <a:pt x="1" y="393"/>
                    <a:pt x="1" y="334"/>
                  </a:cubicBezTo>
                  <a:lnTo>
                    <a:pt x="1" y="0"/>
                  </a:lnTo>
                  <a:cubicBezTo>
                    <a:pt x="1" y="48"/>
                    <a:pt x="48" y="119"/>
                    <a:pt x="120"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10" name="Google Shape;2839;p34">
              <a:extLst>
                <a:ext uri="{FF2B5EF4-FFF2-40B4-BE49-F238E27FC236}">
                  <a16:creationId xmlns:a16="http://schemas.microsoft.com/office/drawing/2014/main" id="{1C4F0FA2-D93C-0670-F958-1A1747A3E3BD}"/>
                </a:ext>
              </a:extLst>
            </p:cNvPr>
            <p:cNvSpPr/>
            <p:nvPr/>
          </p:nvSpPr>
          <p:spPr>
            <a:xfrm>
              <a:off x="3995425" y="3678850"/>
              <a:ext cx="105700" cy="38500"/>
            </a:xfrm>
            <a:custGeom>
              <a:avLst/>
              <a:gdLst/>
              <a:ahLst/>
              <a:cxnLst/>
              <a:rect l="l" t="t" r="r" b="b"/>
              <a:pathLst>
                <a:path w="4228" h="1540" extrusionOk="0">
                  <a:moveTo>
                    <a:pt x="1" y="1"/>
                  </a:moveTo>
                  <a:lnTo>
                    <a:pt x="1" y="334"/>
                  </a:lnTo>
                  <a:cubicBezTo>
                    <a:pt x="1" y="394"/>
                    <a:pt x="36" y="453"/>
                    <a:pt x="120" y="489"/>
                  </a:cubicBezTo>
                  <a:lnTo>
                    <a:pt x="1822" y="1477"/>
                  </a:lnTo>
                  <a:cubicBezTo>
                    <a:pt x="1906" y="1519"/>
                    <a:pt x="2010" y="1540"/>
                    <a:pt x="2114" y="1540"/>
                  </a:cubicBezTo>
                  <a:cubicBezTo>
                    <a:pt x="2218" y="1540"/>
                    <a:pt x="2322" y="1519"/>
                    <a:pt x="2406" y="1477"/>
                  </a:cubicBezTo>
                  <a:lnTo>
                    <a:pt x="4108" y="489"/>
                  </a:lnTo>
                  <a:cubicBezTo>
                    <a:pt x="4180" y="453"/>
                    <a:pt x="4227" y="394"/>
                    <a:pt x="4227" y="334"/>
                  </a:cubicBezTo>
                  <a:lnTo>
                    <a:pt x="4227" y="1"/>
                  </a:lnTo>
                  <a:cubicBezTo>
                    <a:pt x="4227" y="60"/>
                    <a:pt x="4180" y="120"/>
                    <a:pt x="4108" y="167"/>
                  </a:cubicBezTo>
                  <a:lnTo>
                    <a:pt x="2406" y="1144"/>
                  </a:lnTo>
                  <a:cubicBezTo>
                    <a:pt x="2322" y="1191"/>
                    <a:pt x="2218" y="1215"/>
                    <a:pt x="2114" y="1215"/>
                  </a:cubicBezTo>
                  <a:cubicBezTo>
                    <a:pt x="2010" y="1215"/>
                    <a:pt x="1906" y="1191"/>
                    <a:pt x="1822" y="1144"/>
                  </a:cubicBezTo>
                  <a:lnTo>
                    <a:pt x="120" y="167"/>
                  </a:lnTo>
                  <a:cubicBezTo>
                    <a:pt x="36"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11" name="Google Shape;2840;p34">
              <a:extLst>
                <a:ext uri="{FF2B5EF4-FFF2-40B4-BE49-F238E27FC236}">
                  <a16:creationId xmlns:a16="http://schemas.microsoft.com/office/drawing/2014/main" id="{19C8DDB3-6BC8-BDA3-6C92-7B17EDEE7C4F}"/>
                </a:ext>
              </a:extLst>
            </p:cNvPr>
            <p:cNvSpPr/>
            <p:nvPr/>
          </p:nvSpPr>
          <p:spPr>
            <a:xfrm>
              <a:off x="3995425" y="3678850"/>
              <a:ext cx="105700" cy="39025"/>
            </a:xfrm>
            <a:custGeom>
              <a:avLst/>
              <a:gdLst/>
              <a:ahLst/>
              <a:cxnLst/>
              <a:rect l="l" t="t" r="r" b="b"/>
              <a:pathLst>
                <a:path w="4228" h="1561" fill="none" extrusionOk="0">
                  <a:moveTo>
                    <a:pt x="120" y="167"/>
                  </a:moveTo>
                  <a:lnTo>
                    <a:pt x="1822" y="1144"/>
                  </a:lnTo>
                  <a:cubicBezTo>
                    <a:pt x="1989" y="1239"/>
                    <a:pt x="2239" y="1239"/>
                    <a:pt x="2406" y="1144"/>
                  </a:cubicBezTo>
                  <a:lnTo>
                    <a:pt x="4108" y="167"/>
                  </a:lnTo>
                  <a:cubicBezTo>
                    <a:pt x="4180" y="120"/>
                    <a:pt x="4227" y="60"/>
                    <a:pt x="4227" y="1"/>
                  </a:cubicBezTo>
                  <a:lnTo>
                    <a:pt x="4227" y="334"/>
                  </a:lnTo>
                  <a:cubicBezTo>
                    <a:pt x="4227" y="394"/>
                    <a:pt x="4180" y="453"/>
                    <a:pt x="4108" y="489"/>
                  </a:cubicBezTo>
                  <a:lnTo>
                    <a:pt x="2406" y="1477"/>
                  </a:lnTo>
                  <a:cubicBezTo>
                    <a:pt x="2239" y="1560"/>
                    <a:pt x="1989" y="1560"/>
                    <a:pt x="1822" y="1477"/>
                  </a:cubicBezTo>
                  <a:lnTo>
                    <a:pt x="120" y="489"/>
                  </a:lnTo>
                  <a:cubicBezTo>
                    <a:pt x="36" y="453"/>
                    <a:pt x="1" y="394"/>
                    <a:pt x="1" y="334"/>
                  </a:cubicBezTo>
                  <a:lnTo>
                    <a:pt x="1" y="1"/>
                  </a:lnTo>
                  <a:cubicBezTo>
                    <a:pt x="1" y="60"/>
                    <a:pt x="36" y="120"/>
                    <a:pt x="120"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12" name="Google Shape;2841;p34">
              <a:extLst>
                <a:ext uri="{FF2B5EF4-FFF2-40B4-BE49-F238E27FC236}">
                  <a16:creationId xmlns:a16="http://schemas.microsoft.com/office/drawing/2014/main" id="{D4E3E6DC-2B87-0A8C-518E-B763043A6F6D}"/>
                </a:ext>
              </a:extLst>
            </p:cNvPr>
            <p:cNvSpPr/>
            <p:nvPr/>
          </p:nvSpPr>
          <p:spPr>
            <a:xfrm>
              <a:off x="4016850" y="3850300"/>
              <a:ext cx="105700" cy="38725"/>
            </a:xfrm>
            <a:custGeom>
              <a:avLst/>
              <a:gdLst/>
              <a:ahLst/>
              <a:cxnLst/>
              <a:rect l="l" t="t" r="r" b="b"/>
              <a:pathLst>
                <a:path w="4228" h="1549" extrusionOk="0">
                  <a:moveTo>
                    <a:pt x="1" y="1"/>
                  </a:moveTo>
                  <a:lnTo>
                    <a:pt x="1" y="334"/>
                  </a:lnTo>
                  <a:cubicBezTo>
                    <a:pt x="1" y="394"/>
                    <a:pt x="48" y="453"/>
                    <a:pt x="120" y="501"/>
                  </a:cubicBezTo>
                  <a:lnTo>
                    <a:pt x="1834" y="1477"/>
                  </a:lnTo>
                  <a:cubicBezTo>
                    <a:pt x="1918" y="1525"/>
                    <a:pt x="2022" y="1549"/>
                    <a:pt x="2126" y="1549"/>
                  </a:cubicBezTo>
                  <a:cubicBezTo>
                    <a:pt x="2230" y="1549"/>
                    <a:pt x="2334" y="1525"/>
                    <a:pt x="2418" y="1477"/>
                  </a:cubicBezTo>
                  <a:lnTo>
                    <a:pt x="4109" y="501"/>
                  </a:lnTo>
                  <a:cubicBezTo>
                    <a:pt x="4180" y="453"/>
                    <a:pt x="4228" y="394"/>
                    <a:pt x="4228" y="334"/>
                  </a:cubicBezTo>
                  <a:lnTo>
                    <a:pt x="4228" y="1"/>
                  </a:lnTo>
                  <a:cubicBezTo>
                    <a:pt x="4228" y="60"/>
                    <a:pt x="4180" y="120"/>
                    <a:pt x="4109" y="167"/>
                  </a:cubicBezTo>
                  <a:lnTo>
                    <a:pt x="2418" y="1156"/>
                  </a:lnTo>
                  <a:cubicBezTo>
                    <a:pt x="2334" y="1197"/>
                    <a:pt x="2230" y="1218"/>
                    <a:pt x="2126" y="1218"/>
                  </a:cubicBezTo>
                  <a:cubicBezTo>
                    <a:pt x="2022" y="1218"/>
                    <a:pt x="1918" y="1197"/>
                    <a:pt x="1834" y="1156"/>
                  </a:cubicBezTo>
                  <a:lnTo>
                    <a:pt x="120" y="167"/>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13" name="Google Shape;2842;p34">
              <a:extLst>
                <a:ext uri="{FF2B5EF4-FFF2-40B4-BE49-F238E27FC236}">
                  <a16:creationId xmlns:a16="http://schemas.microsoft.com/office/drawing/2014/main" id="{7A498E45-D1DE-8510-E669-13D0FB1F16E0}"/>
                </a:ext>
              </a:extLst>
            </p:cNvPr>
            <p:cNvSpPr/>
            <p:nvPr/>
          </p:nvSpPr>
          <p:spPr>
            <a:xfrm>
              <a:off x="4016850" y="3850300"/>
              <a:ext cx="105700" cy="39325"/>
            </a:xfrm>
            <a:custGeom>
              <a:avLst/>
              <a:gdLst/>
              <a:ahLst/>
              <a:cxnLst/>
              <a:rect l="l" t="t" r="r" b="b"/>
              <a:pathLst>
                <a:path w="4228" h="1573" fill="none" extrusionOk="0">
                  <a:moveTo>
                    <a:pt x="1" y="334"/>
                  </a:moveTo>
                  <a:lnTo>
                    <a:pt x="1" y="1"/>
                  </a:lnTo>
                  <a:cubicBezTo>
                    <a:pt x="1" y="60"/>
                    <a:pt x="48" y="120"/>
                    <a:pt x="120" y="167"/>
                  </a:cubicBezTo>
                  <a:lnTo>
                    <a:pt x="1834" y="1156"/>
                  </a:lnTo>
                  <a:cubicBezTo>
                    <a:pt x="2001" y="1239"/>
                    <a:pt x="2251" y="1239"/>
                    <a:pt x="2418" y="1156"/>
                  </a:cubicBezTo>
                  <a:lnTo>
                    <a:pt x="4109" y="167"/>
                  </a:lnTo>
                  <a:cubicBezTo>
                    <a:pt x="4180" y="120"/>
                    <a:pt x="4228" y="60"/>
                    <a:pt x="4228" y="1"/>
                  </a:cubicBezTo>
                  <a:lnTo>
                    <a:pt x="4228" y="334"/>
                  </a:lnTo>
                  <a:cubicBezTo>
                    <a:pt x="4228" y="394"/>
                    <a:pt x="4180" y="453"/>
                    <a:pt x="4109" y="501"/>
                  </a:cubicBezTo>
                  <a:lnTo>
                    <a:pt x="2418" y="1477"/>
                  </a:lnTo>
                  <a:cubicBezTo>
                    <a:pt x="2251" y="1572"/>
                    <a:pt x="2001" y="1572"/>
                    <a:pt x="1834" y="1477"/>
                  </a:cubicBezTo>
                  <a:lnTo>
                    <a:pt x="120" y="501"/>
                  </a:lnTo>
                  <a:cubicBezTo>
                    <a:pt x="48" y="453"/>
                    <a:pt x="1" y="394"/>
                    <a:pt x="1"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14" name="Google Shape;2843;p34">
              <a:extLst>
                <a:ext uri="{FF2B5EF4-FFF2-40B4-BE49-F238E27FC236}">
                  <a16:creationId xmlns:a16="http://schemas.microsoft.com/office/drawing/2014/main" id="{4D36D1C6-DF05-6E8F-3F20-6A33BC0D0F0F}"/>
                </a:ext>
              </a:extLst>
            </p:cNvPr>
            <p:cNvSpPr/>
            <p:nvPr/>
          </p:nvSpPr>
          <p:spPr>
            <a:xfrm>
              <a:off x="3995425" y="3761000"/>
              <a:ext cx="105700" cy="38725"/>
            </a:xfrm>
            <a:custGeom>
              <a:avLst/>
              <a:gdLst/>
              <a:ahLst/>
              <a:cxnLst/>
              <a:rect l="l" t="t" r="r" b="b"/>
              <a:pathLst>
                <a:path w="4228" h="1549" extrusionOk="0">
                  <a:moveTo>
                    <a:pt x="1" y="1"/>
                  </a:moveTo>
                  <a:lnTo>
                    <a:pt x="1" y="334"/>
                  </a:lnTo>
                  <a:cubicBezTo>
                    <a:pt x="1" y="394"/>
                    <a:pt x="24" y="453"/>
                    <a:pt x="120" y="501"/>
                  </a:cubicBezTo>
                  <a:lnTo>
                    <a:pt x="1822" y="1477"/>
                  </a:lnTo>
                  <a:cubicBezTo>
                    <a:pt x="1906" y="1525"/>
                    <a:pt x="2010" y="1549"/>
                    <a:pt x="2114" y="1549"/>
                  </a:cubicBezTo>
                  <a:cubicBezTo>
                    <a:pt x="2218" y="1549"/>
                    <a:pt x="2322" y="1525"/>
                    <a:pt x="2406" y="1477"/>
                  </a:cubicBezTo>
                  <a:lnTo>
                    <a:pt x="4108" y="501"/>
                  </a:lnTo>
                  <a:cubicBezTo>
                    <a:pt x="4180" y="453"/>
                    <a:pt x="4227" y="394"/>
                    <a:pt x="4227" y="334"/>
                  </a:cubicBezTo>
                  <a:lnTo>
                    <a:pt x="4227" y="1"/>
                  </a:lnTo>
                  <a:cubicBezTo>
                    <a:pt x="4227" y="60"/>
                    <a:pt x="4180" y="120"/>
                    <a:pt x="4108" y="168"/>
                  </a:cubicBezTo>
                  <a:lnTo>
                    <a:pt x="2406" y="1156"/>
                  </a:lnTo>
                  <a:cubicBezTo>
                    <a:pt x="2322" y="1197"/>
                    <a:pt x="2218" y="1218"/>
                    <a:pt x="2114" y="1218"/>
                  </a:cubicBezTo>
                  <a:cubicBezTo>
                    <a:pt x="2010" y="1218"/>
                    <a:pt x="1906" y="1197"/>
                    <a:pt x="1822" y="1156"/>
                  </a:cubicBezTo>
                  <a:lnTo>
                    <a:pt x="108" y="168"/>
                  </a:lnTo>
                  <a:cubicBezTo>
                    <a:pt x="36"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15" name="Google Shape;2844;p34">
              <a:extLst>
                <a:ext uri="{FF2B5EF4-FFF2-40B4-BE49-F238E27FC236}">
                  <a16:creationId xmlns:a16="http://schemas.microsoft.com/office/drawing/2014/main" id="{9AA850D3-2831-FDB3-A09D-A3EF37A945D7}"/>
                </a:ext>
              </a:extLst>
            </p:cNvPr>
            <p:cNvSpPr/>
            <p:nvPr/>
          </p:nvSpPr>
          <p:spPr>
            <a:xfrm>
              <a:off x="3995425" y="3761000"/>
              <a:ext cx="105700" cy="39325"/>
            </a:xfrm>
            <a:custGeom>
              <a:avLst/>
              <a:gdLst/>
              <a:ahLst/>
              <a:cxnLst/>
              <a:rect l="l" t="t" r="r" b="b"/>
              <a:pathLst>
                <a:path w="4228" h="1573" fill="none" extrusionOk="0">
                  <a:moveTo>
                    <a:pt x="1" y="334"/>
                  </a:moveTo>
                  <a:lnTo>
                    <a:pt x="1" y="1"/>
                  </a:lnTo>
                  <a:cubicBezTo>
                    <a:pt x="1" y="60"/>
                    <a:pt x="36" y="120"/>
                    <a:pt x="108" y="168"/>
                  </a:cubicBezTo>
                  <a:lnTo>
                    <a:pt x="1822" y="1156"/>
                  </a:lnTo>
                  <a:cubicBezTo>
                    <a:pt x="1989" y="1239"/>
                    <a:pt x="2239" y="1239"/>
                    <a:pt x="2406" y="1156"/>
                  </a:cubicBezTo>
                  <a:lnTo>
                    <a:pt x="4108" y="168"/>
                  </a:lnTo>
                  <a:cubicBezTo>
                    <a:pt x="4180" y="120"/>
                    <a:pt x="4227" y="60"/>
                    <a:pt x="4227" y="1"/>
                  </a:cubicBezTo>
                  <a:lnTo>
                    <a:pt x="4227" y="334"/>
                  </a:lnTo>
                  <a:cubicBezTo>
                    <a:pt x="4227" y="394"/>
                    <a:pt x="4180" y="453"/>
                    <a:pt x="4108" y="501"/>
                  </a:cubicBezTo>
                  <a:lnTo>
                    <a:pt x="2406" y="1477"/>
                  </a:lnTo>
                  <a:cubicBezTo>
                    <a:pt x="2239" y="1572"/>
                    <a:pt x="1989" y="1572"/>
                    <a:pt x="1822" y="1477"/>
                  </a:cubicBezTo>
                  <a:lnTo>
                    <a:pt x="120" y="501"/>
                  </a:lnTo>
                  <a:cubicBezTo>
                    <a:pt x="24" y="453"/>
                    <a:pt x="1" y="394"/>
                    <a:pt x="1"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16" name="Google Shape;2845;p34">
              <a:extLst>
                <a:ext uri="{FF2B5EF4-FFF2-40B4-BE49-F238E27FC236}">
                  <a16:creationId xmlns:a16="http://schemas.microsoft.com/office/drawing/2014/main" id="{699EF712-E864-C099-59D0-4DC6F8E713E3}"/>
                </a:ext>
              </a:extLst>
            </p:cNvPr>
            <p:cNvSpPr/>
            <p:nvPr/>
          </p:nvSpPr>
          <p:spPr>
            <a:xfrm>
              <a:off x="4017150" y="3927400"/>
              <a:ext cx="105700" cy="38500"/>
            </a:xfrm>
            <a:custGeom>
              <a:avLst/>
              <a:gdLst/>
              <a:ahLst/>
              <a:cxnLst/>
              <a:rect l="l" t="t" r="r" b="b"/>
              <a:pathLst>
                <a:path w="4228" h="1540" extrusionOk="0">
                  <a:moveTo>
                    <a:pt x="1" y="0"/>
                  </a:moveTo>
                  <a:lnTo>
                    <a:pt x="1" y="334"/>
                  </a:lnTo>
                  <a:cubicBezTo>
                    <a:pt x="1" y="381"/>
                    <a:pt x="48" y="453"/>
                    <a:pt x="120" y="489"/>
                  </a:cubicBezTo>
                  <a:lnTo>
                    <a:pt x="1834" y="1477"/>
                  </a:lnTo>
                  <a:cubicBezTo>
                    <a:pt x="1918" y="1518"/>
                    <a:pt x="2022" y="1539"/>
                    <a:pt x="2126" y="1539"/>
                  </a:cubicBezTo>
                  <a:cubicBezTo>
                    <a:pt x="2230" y="1539"/>
                    <a:pt x="2334" y="1518"/>
                    <a:pt x="2418" y="1477"/>
                  </a:cubicBezTo>
                  <a:lnTo>
                    <a:pt x="4108" y="489"/>
                  </a:lnTo>
                  <a:cubicBezTo>
                    <a:pt x="4192" y="453"/>
                    <a:pt x="4227" y="393"/>
                    <a:pt x="4227" y="334"/>
                  </a:cubicBezTo>
                  <a:lnTo>
                    <a:pt x="4227" y="0"/>
                  </a:lnTo>
                  <a:cubicBezTo>
                    <a:pt x="4227" y="60"/>
                    <a:pt x="4192" y="119"/>
                    <a:pt x="4108" y="167"/>
                  </a:cubicBezTo>
                  <a:lnTo>
                    <a:pt x="2418" y="1143"/>
                  </a:lnTo>
                  <a:cubicBezTo>
                    <a:pt x="2334" y="1191"/>
                    <a:pt x="2230" y="1215"/>
                    <a:pt x="2126" y="1215"/>
                  </a:cubicBezTo>
                  <a:cubicBezTo>
                    <a:pt x="2022" y="1215"/>
                    <a:pt x="1918" y="1191"/>
                    <a:pt x="1834" y="1143"/>
                  </a:cubicBezTo>
                  <a:lnTo>
                    <a:pt x="120" y="167"/>
                  </a:lnTo>
                  <a:cubicBezTo>
                    <a:pt x="48"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17" name="Google Shape;2846;p34">
              <a:extLst>
                <a:ext uri="{FF2B5EF4-FFF2-40B4-BE49-F238E27FC236}">
                  <a16:creationId xmlns:a16="http://schemas.microsoft.com/office/drawing/2014/main" id="{EADB9AE3-6ABB-7025-4CDC-503CE67CABC6}"/>
                </a:ext>
              </a:extLst>
            </p:cNvPr>
            <p:cNvSpPr/>
            <p:nvPr/>
          </p:nvSpPr>
          <p:spPr>
            <a:xfrm>
              <a:off x="4017150" y="3927400"/>
              <a:ext cx="105700" cy="39025"/>
            </a:xfrm>
            <a:custGeom>
              <a:avLst/>
              <a:gdLst/>
              <a:ahLst/>
              <a:cxnLst/>
              <a:rect l="l" t="t" r="r" b="b"/>
              <a:pathLst>
                <a:path w="4228" h="1561" fill="none" extrusionOk="0">
                  <a:moveTo>
                    <a:pt x="4108" y="489"/>
                  </a:moveTo>
                  <a:lnTo>
                    <a:pt x="2418" y="1477"/>
                  </a:lnTo>
                  <a:cubicBezTo>
                    <a:pt x="2251" y="1560"/>
                    <a:pt x="2001" y="1560"/>
                    <a:pt x="1834" y="1477"/>
                  </a:cubicBezTo>
                  <a:lnTo>
                    <a:pt x="120" y="489"/>
                  </a:lnTo>
                  <a:cubicBezTo>
                    <a:pt x="48" y="453"/>
                    <a:pt x="1" y="381"/>
                    <a:pt x="1" y="334"/>
                  </a:cubicBezTo>
                  <a:lnTo>
                    <a:pt x="1" y="0"/>
                  </a:lnTo>
                  <a:cubicBezTo>
                    <a:pt x="1" y="60"/>
                    <a:pt x="48" y="119"/>
                    <a:pt x="120" y="167"/>
                  </a:cubicBezTo>
                  <a:lnTo>
                    <a:pt x="1834" y="1143"/>
                  </a:lnTo>
                  <a:cubicBezTo>
                    <a:pt x="2001" y="1239"/>
                    <a:pt x="2251" y="1239"/>
                    <a:pt x="2418" y="1143"/>
                  </a:cubicBezTo>
                  <a:lnTo>
                    <a:pt x="4108" y="167"/>
                  </a:lnTo>
                  <a:cubicBezTo>
                    <a:pt x="4192" y="119"/>
                    <a:pt x="4227" y="60"/>
                    <a:pt x="4227" y="0"/>
                  </a:cubicBezTo>
                  <a:lnTo>
                    <a:pt x="4227" y="334"/>
                  </a:lnTo>
                  <a:cubicBezTo>
                    <a:pt x="4227" y="393"/>
                    <a:pt x="4192" y="453"/>
                    <a:pt x="4108" y="489"/>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18" name="Google Shape;2847;p34">
              <a:extLst>
                <a:ext uri="{FF2B5EF4-FFF2-40B4-BE49-F238E27FC236}">
                  <a16:creationId xmlns:a16="http://schemas.microsoft.com/office/drawing/2014/main" id="{2175C452-8CC7-1600-13D0-F25B8FB1F981}"/>
                </a:ext>
              </a:extLst>
            </p:cNvPr>
            <p:cNvSpPr/>
            <p:nvPr/>
          </p:nvSpPr>
          <p:spPr>
            <a:xfrm>
              <a:off x="4025200" y="3613675"/>
              <a:ext cx="105675" cy="38725"/>
            </a:xfrm>
            <a:custGeom>
              <a:avLst/>
              <a:gdLst/>
              <a:ahLst/>
              <a:cxnLst/>
              <a:rect l="l" t="t" r="r" b="b"/>
              <a:pathLst>
                <a:path w="4227" h="1549" extrusionOk="0">
                  <a:moveTo>
                    <a:pt x="0" y="0"/>
                  </a:moveTo>
                  <a:lnTo>
                    <a:pt x="0" y="334"/>
                  </a:lnTo>
                  <a:cubicBezTo>
                    <a:pt x="0" y="393"/>
                    <a:pt x="36" y="453"/>
                    <a:pt x="107" y="500"/>
                  </a:cubicBezTo>
                  <a:lnTo>
                    <a:pt x="1822" y="1477"/>
                  </a:lnTo>
                  <a:cubicBezTo>
                    <a:pt x="1905" y="1524"/>
                    <a:pt x="2009" y="1548"/>
                    <a:pt x="2114" y="1548"/>
                  </a:cubicBezTo>
                  <a:cubicBezTo>
                    <a:pt x="2218" y="1548"/>
                    <a:pt x="2322" y="1524"/>
                    <a:pt x="2405" y="1477"/>
                  </a:cubicBezTo>
                  <a:lnTo>
                    <a:pt x="4108" y="500"/>
                  </a:lnTo>
                  <a:cubicBezTo>
                    <a:pt x="4179" y="453"/>
                    <a:pt x="4227" y="393"/>
                    <a:pt x="4227" y="334"/>
                  </a:cubicBezTo>
                  <a:lnTo>
                    <a:pt x="4227" y="0"/>
                  </a:lnTo>
                  <a:cubicBezTo>
                    <a:pt x="4227" y="60"/>
                    <a:pt x="4191" y="119"/>
                    <a:pt x="4108" y="167"/>
                  </a:cubicBezTo>
                  <a:lnTo>
                    <a:pt x="2405" y="1155"/>
                  </a:lnTo>
                  <a:cubicBezTo>
                    <a:pt x="2322" y="1197"/>
                    <a:pt x="2218" y="1218"/>
                    <a:pt x="2114" y="1218"/>
                  </a:cubicBezTo>
                  <a:cubicBezTo>
                    <a:pt x="2009" y="1218"/>
                    <a:pt x="1905" y="1197"/>
                    <a:pt x="1822" y="1155"/>
                  </a:cubicBezTo>
                  <a:lnTo>
                    <a:pt x="107" y="167"/>
                  </a:lnTo>
                  <a:cubicBezTo>
                    <a:pt x="36"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19" name="Google Shape;2848;p34">
              <a:extLst>
                <a:ext uri="{FF2B5EF4-FFF2-40B4-BE49-F238E27FC236}">
                  <a16:creationId xmlns:a16="http://schemas.microsoft.com/office/drawing/2014/main" id="{F9790591-DBDC-3517-CFE4-B5D2E8D88579}"/>
                </a:ext>
              </a:extLst>
            </p:cNvPr>
            <p:cNvSpPr/>
            <p:nvPr/>
          </p:nvSpPr>
          <p:spPr>
            <a:xfrm>
              <a:off x="4025200" y="3613675"/>
              <a:ext cx="105675" cy="39300"/>
            </a:xfrm>
            <a:custGeom>
              <a:avLst/>
              <a:gdLst/>
              <a:ahLst/>
              <a:cxnLst/>
              <a:rect l="l" t="t" r="r" b="b"/>
              <a:pathLst>
                <a:path w="4227" h="1572" fill="none" extrusionOk="0">
                  <a:moveTo>
                    <a:pt x="4227" y="0"/>
                  </a:moveTo>
                  <a:lnTo>
                    <a:pt x="4227" y="334"/>
                  </a:lnTo>
                  <a:cubicBezTo>
                    <a:pt x="4227" y="393"/>
                    <a:pt x="4179" y="453"/>
                    <a:pt x="4108" y="500"/>
                  </a:cubicBezTo>
                  <a:lnTo>
                    <a:pt x="2405" y="1477"/>
                  </a:lnTo>
                  <a:cubicBezTo>
                    <a:pt x="2239" y="1572"/>
                    <a:pt x="1989" y="1572"/>
                    <a:pt x="1822" y="1477"/>
                  </a:cubicBezTo>
                  <a:lnTo>
                    <a:pt x="107" y="500"/>
                  </a:lnTo>
                  <a:cubicBezTo>
                    <a:pt x="36" y="453"/>
                    <a:pt x="0" y="393"/>
                    <a:pt x="0" y="334"/>
                  </a:cubicBezTo>
                  <a:lnTo>
                    <a:pt x="0" y="0"/>
                  </a:lnTo>
                  <a:cubicBezTo>
                    <a:pt x="0" y="60"/>
                    <a:pt x="36" y="119"/>
                    <a:pt x="107" y="167"/>
                  </a:cubicBezTo>
                  <a:lnTo>
                    <a:pt x="1822" y="1155"/>
                  </a:lnTo>
                  <a:cubicBezTo>
                    <a:pt x="1989" y="1239"/>
                    <a:pt x="2239" y="1239"/>
                    <a:pt x="2405" y="1155"/>
                  </a:cubicBezTo>
                  <a:lnTo>
                    <a:pt x="4108" y="167"/>
                  </a:lnTo>
                  <a:cubicBezTo>
                    <a:pt x="4191" y="119"/>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20" name="Google Shape;2849;p34">
              <a:extLst>
                <a:ext uri="{FF2B5EF4-FFF2-40B4-BE49-F238E27FC236}">
                  <a16:creationId xmlns:a16="http://schemas.microsoft.com/office/drawing/2014/main" id="{9F99F4E3-EA2E-2977-7398-6C885C1DE566}"/>
                </a:ext>
              </a:extLst>
            </p:cNvPr>
            <p:cNvSpPr/>
            <p:nvPr/>
          </p:nvSpPr>
          <p:spPr>
            <a:xfrm>
              <a:off x="4060325" y="3716350"/>
              <a:ext cx="105675" cy="38725"/>
            </a:xfrm>
            <a:custGeom>
              <a:avLst/>
              <a:gdLst/>
              <a:ahLst/>
              <a:cxnLst/>
              <a:rect l="l" t="t" r="r" b="b"/>
              <a:pathLst>
                <a:path w="4227" h="1549" extrusionOk="0">
                  <a:moveTo>
                    <a:pt x="0" y="1"/>
                  </a:moveTo>
                  <a:lnTo>
                    <a:pt x="0" y="334"/>
                  </a:lnTo>
                  <a:cubicBezTo>
                    <a:pt x="0" y="394"/>
                    <a:pt x="48" y="453"/>
                    <a:pt x="119" y="501"/>
                  </a:cubicBezTo>
                  <a:lnTo>
                    <a:pt x="1834" y="1477"/>
                  </a:lnTo>
                  <a:cubicBezTo>
                    <a:pt x="1917" y="1525"/>
                    <a:pt x="2021" y="1549"/>
                    <a:pt x="2125" y="1549"/>
                  </a:cubicBezTo>
                  <a:cubicBezTo>
                    <a:pt x="2230" y="1549"/>
                    <a:pt x="2334" y="1525"/>
                    <a:pt x="2417" y="1477"/>
                  </a:cubicBezTo>
                  <a:lnTo>
                    <a:pt x="4108" y="501"/>
                  </a:lnTo>
                  <a:cubicBezTo>
                    <a:pt x="4191" y="453"/>
                    <a:pt x="4227" y="394"/>
                    <a:pt x="4227" y="334"/>
                  </a:cubicBezTo>
                  <a:lnTo>
                    <a:pt x="4227" y="1"/>
                  </a:lnTo>
                  <a:cubicBezTo>
                    <a:pt x="4227" y="60"/>
                    <a:pt x="4191" y="120"/>
                    <a:pt x="4108" y="168"/>
                  </a:cubicBezTo>
                  <a:lnTo>
                    <a:pt x="2417" y="1156"/>
                  </a:lnTo>
                  <a:cubicBezTo>
                    <a:pt x="2334" y="1197"/>
                    <a:pt x="2230" y="1218"/>
                    <a:pt x="2125" y="1218"/>
                  </a:cubicBezTo>
                  <a:cubicBezTo>
                    <a:pt x="2021" y="1218"/>
                    <a:pt x="1917" y="1197"/>
                    <a:pt x="1834" y="1156"/>
                  </a:cubicBezTo>
                  <a:lnTo>
                    <a:pt x="119" y="168"/>
                  </a:lnTo>
                  <a:cubicBezTo>
                    <a:pt x="48"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21" name="Google Shape;2850;p34">
              <a:extLst>
                <a:ext uri="{FF2B5EF4-FFF2-40B4-BE49-F238E27FC236}">
                  <a16:creationId xmlns:a16="http://schemas.microsoft.com/office/drawing/2014/main" id="{E945849E-B838-B7F2-2028-022969DA79B9}"/>
                </a:ext>
              </a:extLst>
            </p:cNvPr>
            <p:cNvSpPr/>
            <p:nvPr/>
          </p:nvSpPr>
          <p:spPr>
            <a:xfrm>
              <a:off x="4060325" y="3716350"/>
              <a:ext cx="105675" cy="39325"/>
            </a:xfrm>
            <a:custGeom>
              <a:avLst/>
              <a:gdLst/>
              <a:ahLst/>
              <a:cxnLst/>
              <a:rect l="l" t="t" r="r" b="b"/>
              <a:pathLst>
                <a:path w="4227" h="1573" fill="none" extrusionOk="0">
                  <a:moveTo>
                    <a:pt x="4227" y="1"/>
                  </a:moveTo>
                  <a:lnTo>
                    <a:pt x="4227" y="334"/>
                  </a:lnTo>
                  <a:cubicBezTo>
                    <a:pt x="4227" y="394"/>
                    <a:pt x="4191" y="453"/>
                    <a:pt x="4108" y="501"/>
                  </a:cubicBezTo>
                  <a:lnTo>
                    <a:pt x="2417" y="1477"/>
                  </a:lnTo>
                  <a:cubicBezTo>
                    <a:pt x="2250" y="1573"/>
                    <a:pt x="2000" y="1573"/>
                    <a:pt x="1834" y="1477"/>
                  </a:cubicBezTo>
                  <a:lnTo>
                    <a:pt x="119" y="501"/>
                  </a:lnTo>
                  <a:cubicBezTo>
                    <a:pt x="48" y="453"/>
                    <a:pt x="0" y="394"/>
                    <a:pt x="0" y="334"/>
                  </a:cubicBezTo>
                  <a:lnTo>
                    <a:pt x="0" y="1"/>
                  </a:lnTo>
                  <a:cubicBezTo>
                    <a:pt x="0" y="60"/>
                    <a:pt x="48" y="120"/>
                    <a:pt x="119" y="168"/>
                  </a:cubicBezTo>
                  <a:lnTo>
                    <a:pt x="1834" y="1156"/>
                  </a:lnTo>
                  <a:cubicBezTo>
                    <a:pt x="2000" y="1239"/>
                    <a:pt x="2250" y="1239"/>
                    <a:pt x="2417" y="1156"/>
                  </a:cubicBezTo>
                  <a:lnTo>
                    <a:pt x="4108" y="168"/>
                  </a:lnTo>
                  <a:cubicBezTo>
                    <a:pt x="4191" y="120"/>
                    <a:pt x="4227" y="60"/>
                    <a:pt x="4227" y="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22" name="Google Shape;2851;p34">
              <a:extLst>
                <a:ext uri="{FF2B5EF4-FFF2-40B4-BE49-F238E27FC236}">
                  <a16:creationId xmlns:a16="http://schemas.microsoft.com/office/drawing/2014/main" id="{E3532E8D-6A29-7459-B276-ED64C8E2577E}"/>
                </a:ext>
              </a:extLst>
            </p:cNvPr>
            <p:cNvSpPr/>
            <p:nvPr/>
          </p:nvSpPr>
          <p:spPr>
            <a:xfrm>
              <a:off x="4062400" y="3800300"/>
              <a:ext cx="105700" cy="38425"/>
            </a:xfrm>
            <a:custGeom>
              <a:avLst/>
              <a:gdLst/>
              <a:ahLst/>
              <a:cxnLst/>
              <a:rect l="l" t="t" r="r" b="b"/>
              <a:pathLst>
                <a:path w="4228" h="1537" extrusionOk="0">
                  <a:moveTo>
                    <a:pt x="1" y="0"/>
                  </a:moveTo>
                  <a:lnTo>
                    <a:pt x="1" y="322"/>
                  </a:lnTo>
                  <a:cubicBezTo>
                    <a:pt x="1" y="381"/>
                    <a:pt x="36" y="441"/>
                    <a:pt x="108" y="489"/>
                  </a:cubicBezTo>
                  <a:lnTo>
                    <a:pt x="1822" y="1465"/>
                  </a:lnTo>
                  <a:cubicBezTo>
                    <a:pt x="1906" y="1513"/>
                    <a:pt x="2010" y="1536"/>
                    <a:pt x="2114" y="1536"/>
                  </a:cubicBezTo>
                  <a:cubicBezTo>
                    <a:pt x="2218" y="1536"/>
                    <a:pt x="2322" y="1513"/>
                    <a:pt x="2406" y="1465"/>
                  </a:cubicBezTo>
                  <a:lnTo>
                    <a:pt x="4108" y="489"/>
                  </a:lnTo>
                  <a:cubicBezTo>
                    <a:pt x="4180" y="441"/>
                    <a:pt x="4227" y="381"/>
                    <a:pt x="4227" y="322"/>
                  </a:cubicBezTo>
                  <a:lnTo>
                    <a:pt x="4227" y="0"/>
                  </a:lnTo>
                  <a:cubicBezTo>
                    <a:pt x="4227" y="60"/>
                    <a:pt x="4180" y="120"/>
                    <a:pt x="4108" y="155"/>
                  </a:cubicBezTo>
                  <a:lnTo>
                    <a:pt x="2406" y="1143"/>
                  </a:lnTo>
                  <a:cubicBezTo>
                    <a:pt x="2322" y="1185"/>
                    <a:pt x="2218" y="1206"/>
                    <a:pt x="2114" y="1206"/>
                  </a:cubicBezTo>
                  <a:cubicBezTo>
                    <a:pt x="2010" y="1206"/>
                    <a:pt x="1906" y="1185"/>
                    <a:pt x="1822" y="1143"/>
                  </a:cubicBezTo>
                  <a:lnTo>
                    <a:pt x="108" y="155"/>
                  </a:lnTo>
                  <a:cubicBezTo>
                    <a:pt x="36" y="108"/>
                    <a:pt x="1" y="6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23" name="Google Shape;2852;p34">
              <a:extLst>
                <a:ext uri="{FF2B5EF4-FFF2-40B4-BE49-F238E27FC236}">
                  <a16:creationId xmlns:a16="http://schemas.microsoft.com/office/drawing/2014/main" id="{4BE18985-AE67-4A06-AEAD-0F8738114945}"/>
                </a:ext>
              </a:extLst>
            </p:cNvPr>
            <p:cNvSpPr/>
            <p:nvPr/>
          </p:nvSpPr>
          <p:spPr>
            <a:xfrm>
              <a:off x="4062400" y="3800300"/>
              <a:ext cx="105700" cy="39025"/>
            </a:xfrm>
            <a:custGeom>
              <a:avLst/>
              <a:gdLst/>
              <a:ahLst/>
              <a:cxnLst/>
              <a:rect l="l" t="t" r="r" b="b"/>
              <a:pathLst>
                <a:path w="4228" h="1561" fill="none" extrusionOk="0">
                  <a:moveTo>
                    <a:pt x="2406" y="1465"/>
                  </a:moveTo>
                  <a:cubicBezTo>
                    <a:pt x="2239" y="1560"/>
                    <a:pt x="1989" y="1560"/>
                    <a:pt x="1822" y="1465"/>
                  </a:cubicBezTo>
                  <a:lnTo>
                    <a:pt x="108" y="489"/>
                  </a:lnTo>
                  <a:cubicBezTo>
                    <a:pt x="36" y="441"/>
                    <a:pt x="1" y="381"/>
                    <a:pt x="1" y="322"/>
                  </a:cubicBezTo>
                  <a:lnTo>
                    <a:pt x="1" y="0"/>
                  </a:lnTo>
                  <a:cubicBezTo>
                    <a:pt x="1" y="60"/>
                    <a:pt x="36" y="108"/>
                    <a:pt x="108" y="155"/>
                  </a:cubicBezTo>
                  <a:lnTo>
                    <a:pt x="1822" y="1143"/>
                  </a:lnTo>
                  <a:cubicBezTo>
                    <a:pt x="1989" y="1227"/>
                    <a:pt x="2239" y="1227"/>
                    <a:pt x="2406" y="1143"/>
                  </a:cubicBezTo>
                  <a:lnTo>
                    <a:pt x="4108" y="155"/>
                  </a:lnTo>
                  <a:cubicBezTo>
                    <a:pt x="4180" y="120"/>
                    <a:pt x="4227" y="60"/>
                    <a:pt x="4227" y="0"/>
                  </a:cubicBezTo>
                  <a:lnTo>
                    <a:pt x="4227" y="322"/>
                  </a:lnTo>
                  <a:cubicBezTo>
                    <a:pt x="4227" y="381"/>
                    <a:pt x="4180" y="441"/>
                    <a:pt x="4108" y="489"/>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24" name="Google Shape;2853;p34">
              <a:extLst>
                <a:ext uri="{FF2B5EF4-FFF2-40B4-BE49-F238E27FC236}">
                  <a16:creationId xmlns:a16="http://schemas.microsoft.com/office/drawing/2014/main" id="{8B7C881C-1F2A-B460-6EE1-9B88CF90A8C2}"/>
                </a:ext>
              </a:extLst>
            </p:cNvPr>
            <p:cNvSpPr/>
            <p:nvPr/>
          </p:nvSpPr>
          <p:spPr>
            <a:xfrm>
              <a:off x="4088600" y="3561275"/>
              <a:ext cx="88425" cy="38500"/>
            </a:xfrm>
            <a:custGeom>
              <a:avLst/>
              <a:gdLst/>
              <a:ahLst/>
              <a:cxnLst/>
              <a:rect l="l" t="t" r="r" b="b"/>
              <a:pathLst>
                <a:path w="3537" h="1540" extrusionOk="0">
                  <a:moveTo>
                    <a:pt x="0" y="1"/>
                  </a:moveTo>
                  <a:lnTo>
                    <a:pt x="0" y="334"/>
                  </a:lnTo>
                  <a:cubicBezTo>
                    <a:pt x="0" y="394"/>
                    <a:pt x="48" y="453"/>
                    <a:pt x="119" y="489"/>
                  </a:cubicBezTo>
                  <a:lnTo>
                    <a:pt x="1834" y="1477"/>
                  </a:lnTo>
                  <a:cubicBezTo>
                    <a:pt x="1917" y="1519"/>
                    <a:pt x="2021" y="1540"/>
                    <a:pt x="2126" y="1540"/>
                  </a:cubicBezTo>
                  <a:cubicBezTo>
                    <a:pt x="2230" y="1540"/>
                    <a:pt x="2334" y="1519"/>
                    <a:pt x="2417" y="1477"/>
                  </a:cubicBezTo>
                  <a:lnTo>
                    <a:pt x="3417" y="894"/>
                  </a:lnTo>
                  <a:cubicBezTo>
                    <a:pt x="3489" y="846"/>
                    <a:pt x="3536" y="787"/>
                    <a:pt x="3536" y="727"/>
                  </a:cubicBezTo>
                  <a:lnTo>
                    <a:pt x="3536" y="406"/>
                  </a:lnTo>
                  <a:cubicBezTo>
                    <a:pt x="3536" y="465"/>
                    <a:pt x="3489" y="525"/>
                    <a:pt x="3417" y="572"/>
                  </a:cubicBezTo>
                  <a:lnTo>
                    <a:pt x="2417" y="1144"/>
                  </a:lnTo>
                  <a:cubicBezTo>
                    <a:pt x="2334" y="1191"/>
                    <a:pt x="2230" y="1215"/>
                    <a:pt x="2126" y="1215"/>
                  </a:cubicBezTo>
                  <a:cubicBezTo>
                    <a:pt x="2021" y="1215"/>
                    <a:pt x="1917" y="1191"/>
                    <a:pt x="1834" y="1144"/>
                  </a:cubicBezTo>
                  <a:lnTo>
                    <a:pt x="119" y="167"/>
                  </a:lnTo>
                  <a:cubicBezTo>
                    <a:pt x="48"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25" name="Google Shape;2854;p34">
              <a:extLst>
                <a:ext uri="{FF2B5EF4-FFF2-40B4-BE49-F238E27FC236}">
                  <a16:creationId xmlns:a16="http://schemas.microsoft.com/office/drawing/2014/main" id="{5446F328-CBE2-8C2E-CC8E-37F37EB3D5F8}"/>
                </a:ext>
              </a:extLst>
            </p:cNvPr>
            <p:cNvSpPr/>
            <p:nvPr/>
          </p:nvSpPr>
          <p:spPr>
            <a:xfrm>
              <a:off x="4088600" y="3561275"/>
              <a:ext cx="88425" cy="39025"/>
            </a:xfrm>
            <a:custGeom>
              <a:avLst/>
              <a:gdLst/>
              <a:ahLst/>
              <a:cxnLst/>
              <a:rect l="l" t="t" r="r" b="b"/>
              <a:pathLst>
                <a:path w="3537" h="1561" fill="none" extrusionOk="0">
                  <a:moveTo>
                    <a:pt x="119" y="167"/>
                  </a:moveTo>
                  <a:lnTo>
                    <a:pt x="1834" y="1144"/>
                  </a:lnTo>
                  <a:cubicBezTo>
                    <a:pt x="2001" y="1239"/>
                    <a:pt x="2251" y="1239"/>
                    <a:pt x="2417" y="1144"/>
                  </a:cubicBezTo>
                  <a:lnTo>
                    <a:pt x="3417" y="572"/>
                  </a:lnTo>
                  <a:cubicBezTo>
                    <a:pt x="3489" y="525"/>
                    <a:pt x="3536" y="465"/>
                    <a:pt x="3536" y="406"/>
                  </a:cubicBezTo>
                  <a:lnTo>
                    <a:pt x="3536" y="727"/>
                  </a:lnTo>
                  <a:cubicBezTo>
                    <a:pt x="3536" y="787"/>
                    <a:pt x="3489" y="846"/>
                    <a:pt x="3417" y="894"/>
                  </a:cubicBezTo>
                  <a:lnTo>
                    <a:pt x="2417" y="1477"/>
                  </a:lnTo>
                  <a:cubicBezTo>
                    <a:pt x="2251" y="1560"/>
                    <a:pt x="2001" y="1560"/>
                    <a:pt x="1834" y="1477"/>
                  </a:cubicBezTo>
                  <a:lnTo>
                    <a:pt x="119" y="489"/>
                  </a:lnTo>
                  <a:cubicBezTo>
                    <a:pt x="48" y="453"/>
                    <a:pt x="0" y="394"/>
                    <a:pt x="0" y="334"/>
                  </a:cubicBezTo>
                  <a:lnTo>
                    <a:pt x="0" y="1"/>
                  </a:lnTo>
                  <a:cubicBezTo>
                    <a:pt x="0" y="60"/>
                    <a:pt x="48" y="120"/>
                    <a:pt x="119"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26" name="Google Shape;2855;p34">
              <a:extLst>
                <a:ext uri="{FF2B5EF4-FFF2-40B4-BE49-F238E27FC236}">
                  <a16:creationId xmlns:a16="http://schemas.microsoft.com/office/drawing/2014/main" id="{FA59E9E5-DBB8-B372-143A-CA517F8C10C6}"/>
                </a:ext>
              </a:extLst>
            </p:cNvPr>
            <p:cNvSpPr/>
            <p:nvPr/>
          </p:nvSpPr>
          <p:spPr>
            <a:xfrm>
              <a:off x="4022800" y="3522875"/>
              <a:ext cx="88150" cy="38725"/>
            </a:xfrm>
            <a:custGeom>
              <a:avLst/>
              <a:gdLst/>
              <a:ahLst/>
              <a:cxnLst/>
              <a:rect l="l" t="t" r="r" b="b"/>
              <a:pathLst>
                <a:path w="3526" h="1549" extrusionOk="0">
                  <a:moveTo>
                    <a:pt x="1" y="1"/>
                  </a:moveTo>
                  <a:lnTo>
                    <a:pt x="1" y="334"/>
                  </a:lnTo>
                  <a:cubicBezTo>
                    <a:pt x="1" y="394"/>
                    <a:pt x="49" y="453"/>
                    <a:pt x="120" y="501"/>
                  </a:cubicBezTo>
                  <a:lnTo>
                    <a:pt x="1835" y="1477"/>
                  </a:lnTo>
                  <a:cubicBezTo>
                    <a:pt x="1918" y="1525"/>
                    <a:pt x="2022" y="1549"/>
                    <a:pt x="2126" y="1549"/>
                  </a:cubicBezTo>
                  <a:cubicBezTo>
                    <a:pt x="2230" y="1549"/>
                    <a:pt x="2335" y="1525"/>
                    <a:pt x="2418" y="1477"/>
                  </a:cubicBezTo>
                  <a:lnTo>
                    <a:pt x="3406" y="894"/>
                  </a:lnTo>
                  <a:cubicBezTo>
                    <a:pt x="3490" y="858"/>
                    <a:pt x="3525" y="799"/>
                    <a:pt x="3525" y="739"/>
                  </a:cubicBezTo>
                  <a:lnTo>
                    <a:pt x="3525" y="406"/>
                  </a:lnTo>
                  <a:cubicBezTo>
                    <a:pt x="3525" y="465"/>
                    <a:pt x="3490" y="525"/>
                    <a:pt x="3406" y="572"/>
                  </a:cubicBezTo>
                  <a:lnTo>
                    <a:pt x="2418" y="1156"/>
                  </a:lnTo>
                  <a:cubicBezTo>
                    <a:pt x="2335" y="1197"/>
                    <a:pt x="2227" y="1218"/>
                    <a:pt x="2122" y="1218"/>
                  </a:cubicBezTo>
                  <a:cubicBezTo>
                    <a:pt x="2016" y="1218"/>
                    <a:pt x="1912" y="1197"/>
                    <a:pt x="1835" y="1156"/>
                  </a:cubicBezTo>
                  <a:lnTo>
                    <a:pt x="120" y="168"/>
                  </a:lnTo>
                  <a:cubicBezTo>
                    <a:pt x="37"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27" name="Google Shape;2856;p34">
              <a:extLst>
                <a:ext uri="{FF2B5EF4-FFF2-40B4-BE49-F238E27FC236}">
                  <a16:creationId xmlns:a16="http://schemas.microsoft.com/office/drawing/2014/main" id="{FE52B2F1-9A48-15B7-ED7C-620F7477BC33}"/>
                </a:ext>
              </a:extLst>
            </p:cNvPr>
            <p:cNvSpPr/>
            <p:nvPr/>
          </p:nvSpPr>
          <p:spPr>
            <a:xfrm>
              <a:off x="4022800" y="3522875"/>
              <a:ext cx="88150" cy="39325"/>
            </a:xfrm>
            <a:custGeom>
              <a:avLst/>
              <a:gdLst/>
              <a:ahLst/>
              <a:cxnLst/>
              <a:rect l="l" t="t" r="r" b="b"/>
              <a:pathLst>
                <a:path w="3526" h="1573" fill="none" extrusionOk="0">
                  <a:moveTo>
                    <a:pt x="120" y="168"/>
                  </a:moveTo>
                  <a:lnTo>
                    <a:pt x="1835" y="1156"/>
                  </a:lnTo>
                  <a:cubicBezTo>
                    <a:pt x="1989" y="1239"/>
                    <a:pt x="2251" y="1239"/>
                    <a:pt x="2418" y="1156"/>
                  </a:cubicBezTo>
                  <a:lnTo>
                    <a:pt x="3406" y="572"/>
                  </a:lnTo>
                  <a:cubicBezTo>
                    <a:pt x="3490" y="525"/>
                    <a:pt x="3525" y="465"/>
                    <a:pt x="3525" y="406"/>
                  </a:cubicBezTo>
                  <a:lnTo>
                    <a:pt x="3525" y="739"/>
                  </a:lnTo>
                  <a:cubicBezTo>
                    <a:pt x="3525" y="799"/>
                    <a:pt x="3490" y="858"/>
                    <a:pt x="3406" y="894"/>
                  </a:cubicBezTo>
                  <a:lnTo>
                    <a:pt x="2418" y="1477"/>
                  </a:lnTo>
                  <a:cubicBezTo>
                    <a:pt x="2251" y="1572"/>
                    <a:pt x="2001" y="1572"/>
                    <a:pt x="1835" y="1477"/>
                  </a:cubicBezTo>
                  <a:lnTo>
                    <a:pt x="120" y="501"/>
                  </a:lnTo>
                  <a:cubicBezTo>
                    <a:pt x="49" y="453"/>
                    <a:pt x="1" y="394"/>
                    <a:pt x="1" y="334"/>
                  </a:cubicBezTo>
                  <a:lnTo>
                    <a:pt x="1" y="1"/>
                  </a:lnTo>
                  <a:cubicBezTo>
                    <a:pt x="1" y="60"/>
                    <a:pt x="37" y="120"/>
                    <a:pt x="120" y="16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28" name="Google Shape;2857;p34">
              <a:extLst>
                <a:ext uri="{FF2B5EF4-FFF2-40B4-BE49-F238E27FC236}">
                  <a16:creationId xmlns:a16="http://schemas.microsoft.com/office/drawing/2014/main" id="{36D20968-052B-4F27-83C9-C94238729535}"/>
                </a:ext>
              </a:extLst>
            </p:cNvPr>
            <p:cNvSpPr/>
            <p:nvPr/>
          </p:nvSpPr>
          <p:spPr>
            <a:xfrm>
              <a:off x="4082650" y="3965500"/>
              <a:ext cx="105675" cy="38425"/>
            </a:xfrm>
            <a:custGeom>
              <a:avLst/>
              <a:gdLst/>
              <a:ahLst/>
              <a:cxnLst/>
              <a:rect l="l" t="t" r="r" b="b"/>
              <a:pathLst>
                <a:path w="4227" h="1537" extrusionOk="0">
                  <a:moveTo>
                    <a:pt x="0" y="0"/>
                  </a:moveTo>
                  <a:lnTo>
                    <a:pt x="0" y="322"/>
                  </a:lnTo>
                  <a:cubicBezTo>
                    <a:pt x="0" y="381"/>
                    <a:pt x="48" y="441"/>
                    <a:pt x="119" y="489"/>
                  </a:cubicBezTo>
                  <a:lnTo>
                    <a:pt x="1834" y="1465"/>
                  </a:lnTo>
                  <a:cubicBezTo>
                    <a:pt x="1917" y="1513"/>
                    <a:pt x="2021" y="1536"/>
                    <a:pt x="2125" y="1536"/>
                  </a:cubicBezTo>
                  <a:cubicBezTo>
                    <a:pt x="2230" y="1536"/>
                    <a:pt x="2334" y="1513"/>
                    <a:pt x="2417" y="1465"/>
                  </a:cubicBezTo>
                  <a:lnTo>
                    <a:pt x="4108" y="489"/>
                  </a:lnTo>
                  <a:cubicBezTo>
                    <a:pt x="4191" y="441"/>
                    <a:pt x="4215" y="381"/>
                    <a:pt x="4227" y="322"/>
                  </a:cubicBezTo>
                  <a:lnTo>
                    <a:pt x="4227" y="0"/>
                  </a:lnTo>
                  <a:cubicBezTo>
                    <a:pt x="4227" y="48"/>
                    <a:pt x="4191" y="119"/>
                    <a:pt x="4108" y="155"/>
                  </a:cubicBezTo>
                  <a:lnTo>
                    <a:pt x="2417" y="1143"/>
                  </a:lnTo>
                  <a:cubicBezTo>
                    <a:pt x="2334" y="1185"/>
                    <a:pt x="2230" y="1206"/>
                    <a:pt x="2125" y="1206"/>
                  </a:cubicBezTo>
                  <a:cubicBezTo>
                    <a:pt x="2021" y="1206"/>
                    <a:pt x="1917" y="1185"/>
                    <a:pt x="1834" y="1143"/>
                  </a:cubicBezTo>
                  <a:lnTo>
                    <a:pt x="119" y="155"/>
                  </a:lnTo>
                  <a:cubicBezTo>
                    <a:pt x="48" y="108"/>
                    <a:pt x="0" y="48"/>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29" name="Google Shape;2858;p34">
              <a:extLst>
                <a:ext uri="{FF2B5EF4-FFF2-40B4-BE49-F238E27FC236}">
                  <a16:creationId xmlns:a16="http://schemas.microsoft.com/office/drawing/2014/main" id="{690DAFA0-D383-01ED-C2BD-70B6B3A15DA6}"/>
                </a:ext>
              </a:extLst>
            </p:cNvPr>
            <p:cNvSpPr/>
            <p:nvPr/>
          </p:nvSpPr>
          <p:spPr>
            <a:xfrm>
              <a:off x="4082650" y="3965500"/>
              <a:ext cx="105675" cy="39025"/>
            </a:xfrm>
            <a:custGeom>
              <a:avLst/>
              <a:gdLst/>
              <a:ahLst/>
              <a:cxnLst/>
              <a:rect l="l" t="t" r="r" b="b"/>
              <a:pathLst>
                <a:path w="4227" h="1561" fill="none" extrusionOk="0">
                  <a:moveTo>
                    <a:pt x="4108" y="489"/>
                  </a:moveTo>
                  <a:lnTo>
                    <a:pt x="2417" y="1465"/>
                  </a:lnTo>
                  <a:cubicBezTo>
                    <a:pt x="2250" y="1560"/>
                    <a:pt x="2000" y="1560"/>
                    <a:pt x="1834" y="1465"/>
                  </a:cubicBezTo>
                  <a:lnTo>
                    <a:pt x="119" y="489"/>
                  </a:lnTo>
                  <a:cubicBezTo>
                    <a:pt x="48" y="441"/>
                    <a:pt x="0" y="381"/>
                    <a:pt x="0" y="322"/>
                  </a:cubicBezTo>
                  <a:lnTo>
                    <a:pt x="0" y="0"/>
                  </a:lnTo>
                  <a:cubicBezTo>
                    <a:pt x="0" y="48"/>
                    <a:pt x="48" y="108"/>
                    <a:pt x="119" y="155"/>
                  </a:cubicBezTo>
                  <a:lnTo>
                    <a:pt x="1834" y="1143"/>
                  </a:lnTo>
                  <a:cubicBezTo>
                    <a:pt x="2000" y="1227"/>
                    <a:pt x="2250" y="1227"/>
                    <a:pt x="2417" y="1143"/>
                  </a:cubicBezTo>
                  <a:lnTo>
                    <a:pt x="4108" y="155"/>
                  </a:lnTo>
                  <a:cubicBezTo>
                    <a:pt x="4191" y="119"/>
                    <a:pt x="4227" y="48"/>
                    <a:pt x="4227" y="0"/>
                  </a:cubicBezTo>
                  <a:lnTo>
                    <a:pt x="4227" y="322"/>
                  </a:lnTo>
                  <a:cubicBezTo>
                    <a:pt x="4215" y="381"/>
                    <a:pt x="4191" y="441"/>
                    <a:pt x="4108" y="489"/>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30" name="Google Shape;2859;p34">
              <a:extLst>
                <a:ext uri="{FF2B5EF4-FFF2-40B4-BE49-F238E27FC236}">
                  <a16:creationId xmlns:a16="http://schemas.microsoft.com/office/drawing/2014/main" id="{18EB568B-FF56-3AA8-F714-DC8D9C328D5D}"/>
                </a:ext>
              </a:extLst>
            </p:cNvPr>
            <p:cNvSpPr/>
            <p:nvPr/>
          </p:nvSpPr>
          <p:spPr>
            <a:xfrm>
              <a:off x="3959125" y="3575875"/>
              <a:ext cx="105675" cy="38500"/>
            </a:xfrm>
            <a:custGeom>
              <a:avLst/>
              <a:gdLst/>
              <a:ahLst/>
              <a:cxnLst/>
              <a:rect l="l" t="t" r="r" b="b"/>
              <a:pathLst>
                <a:path w="4227" h="1540" extrusionOk="0">
                  <a:moveTo>
                    <a:pt x="0" y="0"/>
                  </a:moveTo>
                  <a:lnTo>
                    <a:pt x="0" y="322"/>
                  </a:lnTo>
                  <a:cubicBezTo>
                    <a:pt x="0" y="381"/>
                    <a:pt x="48" y="441"/>
                    <a:pt x="119" y="488"/>
                  </a:cubicBezTo>
                  <a:lnTo>
                    <a:pt x="1834" y="1477"/>
                  </a:lnTo>
                  <a:cubicBezTo>
                    <a:pt x="1917" y="1518"/>
                    <a:pt x="2021" y="1539"/>
                    <a:pt x="2125" y="1539"/>
                  </a:cubicBezTo>
                  <a:cubicBezTo>
                    <a:pt x="2229" y="1539"/>
                    <a:pt x="2334" y="1518"/>
                    <a:pt x="2417" y="1477"/>
                  </a:cubicBezTo>
                  <a:lnTo>
                    <a:pt x="4108" y="488"/>
                  </a:lnTo>
                  <a:cubicBezTo>
                    <a:pt x="4191" y="441"/>
                    <a:pt x="4227" y="381"/>
                    <a:pt x="4227" y="322"/>
                  </a:cubicBezTo>
                  <a:lnTo>
                    <a:pt x="4227" y="0"/>
                  </a:lnTo>
                  <a:cubicBezTo>
                    <a:pt x="4227" y="60"/>
                    <a:pt x="4191" y="119"/>
                    <a:pt x="4108" y="167"/>
                  </a:cubicBezTo>
                  <a:lnTo>
                    <a:pt x="2417" y="1143"/>
                  </a:lnTo>
                  <a:cubicBezTo>
                    <a:pt x="2334" y="1191"/>
                    <a:pt x="2229" y="1215"/>
                    <a:pt x="2125" y="1215"/>
                  </a:cubicBezTo>
                  <a:cubicBezTo>
                    <a:pt x="2021" y="1215"/>
                    <a:pt x="1917" y="1191"/>
                    <a:pt x="1834" y="1143"/>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31" name="Google Shape;2860;p34">
              <a:extLst>
                <a:ext uri="{FF2B5EF4-FFF2-40B4-BE49-F238E27FC236}">
                  <a16:creationId xmlns:a16="http://schemas.microsoft.com/office/drawing/2014/main" id="{9A6AC610-5AD8-3F20-8C75-F6F6AD467F79}"/>
                </a:ext>
              </a:extLst>
            </p:cNvPr>
            <p:cNvSpPr/>
            <p:nvPr/>
          </p:nvSpPr>
          <p:spPr>
            <a:xfrm>
              <a:off x="3959125" y="3575875"/>
              <a:ext cx="105675" cy="39000"/>
            </a:xfrm>
            <a:custGeom>
              <a:avLst/>
              <a:gdLst/>
              <a:ahLst/>
              <a:cxnLst/>
              <a:rect l="l" t="t" r="r" b="b"/>
              <a:pathLst>
                <a:path w="4227" h="1560" fill="none" extrusionOk="0">
                  <a:moveTo>
                    <a:pt x="4227" y="0"/>
                  </a:moveTo>
                  <a:lnTo>
                    <a:pt x="4227" y="322"/>
                  </a:lnTo>
                  <a:cubicBezTo>
                    <a:pt x="4227" y="381"/>
                    <a:pt x="4191" y="441"/>
                    <a:pt x="4108" y="488"/>
                  </a:cubicBezTo>
                  <a:lnTo>
                    <a:pt x="2417" y="1477"/>
                  </a:lnTo>
                  <a:cubicBezTo>
                    <a:pt x="2250" y="1560"/>
                    <a:pt x="2000" y="1560"/>
                    <a:pt x="1834" y="1477"/>
                  </a:cubicBezTo>
                  <a:lnTo>
                    <a:pt x="119" y="488"/>
                  </a:lnTo>
                  <a:cubicBezTo>
                    <a:pt x="48" y="441"/>
                    <a:pt x="0" y="381"/>
                    <a:pt x="0" y="322"/>
                  </a:cubicBezTo>
                  <a:lnTo>
                    <a:pt x="0" y="0"/>
                  </a:lnTo>
                  <a:cubicBezTo>
                    <a:pt x="0" y="60"/>
                    <a:pt x="48" y="119"/>
                    <a:pt x="119" y="167"/>
                  </a:cubicBezTo>
                  <a:lnTo>
                    <a:pt x="1834" y="1143"/>
                  </a:lnTo>
                  <a:cubicBezTo>
                    <a:pt x="2000" y="1238"/>
                    <a:pt x="2250" y="1238"/>
                    <a:pt x="2417" y="1143"/>
                  </a:cubicBezTo>
                  <a:lnTo>
                    <a:pt x="4108" y="167"/>
                  </a:lnTo>
                  <a:cubicBezTo>
                    <a:pt x="4191" y="119"/>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32" name="Google Shape;2861;p34">
              <a:extLst>
                <a:ext uri="{FF2B5EF4-FFF2-40B4-BE49-F238E27FC236}">
                  <a16:creationId xmlns:a16="http://schemas.microsoft.com/office/drawing/2014/main" id="{671D22E6-8772-23C8-F61B-E89B0A4B103F}"/>
                </a:ext>
              </a:extLst>
            </p:cNvPr>
            <p:cNvSpPr/>
            <p:nvPr/>
          </p:nvSpPr>
          <p:spPr>
            <a:xfrm>
              <a:off x="4147525" y="3972650"/>
              <a:ext cx="107775" cy="60750"/>
            </a:xfrm>
            <a:custGeom>
              <a:avLst/>
              <a:gdLst/>
              <a:ahLst/>
              <a:cxnLst/>
              <a:rect l="l" t="t" r="r" b="b"/>
              <a:pathLst>
                <a:path w="4311" h="2430" extrusionOk="0">
                  <a:moveTo>
                    <a:pt x="2150" y="0"/>
                  </a:moveTo>
                  <a:cubicBezTo>
                    <a:pt x="2046" y="0"/>
                    <a:pt x="1941" y="24"/>
                    <a:pt x="1858" y="72"/>
                  </a:cubicBezTo>
                  <a:lnTo>
                    <a:pt x="155" y="1048"/>
                  </a:lnTo>
                  <a:cubicBezTo>
                    <a:pt x="1" y="1143"/>
                    <a:pt x="1" y="1286"/>
                    <a:pt x="155" y="1381"/>
                  </a:cubicBezTo>
                  <a:lnTo>
                    <a:pt x="1870" y="2358"/>
                  </a:lnTo>
                  <a:cubicBezTo>
                    <a:pt x="1953" y="2405"/>
                    <a:pt x="2058" y="2429"/>
                    <a:pt x="2162" y="2429"/>
                  </a:cubicBezTo>
                  <a:cubicBezTo>
                    <a:pt x="2266" y="2429"/>
                    <a:pt x="2370" y="2405"/>
                    <a:pt x="2453" y="2358"/>
                  </a:cubicBezTo>
                  <a:lnTo>
                    <a:pt x="4144" y="1381"/>
                  </a:lnTo>
                  <a:cubicBezTo>
                    <a:pt x="4311" y="1286"/>
                    <a:pt x="4311" y="1143"/>
                    <a:pt x="4144" y="1048"/>
                  </a:cubicBezTo>
                  <a:lnTo>
                    <a:pt x="2441"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33" name="Google Shape;2862;p34">
              <a:extLst>
                <a:ext uri="{FF2B5EF4-FFF2-40B4-BE49-F238E27FC236}">
                  <a16:creationId xmlns:a16="http://schemas.microsoft.com/office/drawing/2014/main" id="{BF2B19FB-B945-C356-D362-B6CB70211DEC}"/>
                </a:ext>
              </a:extLst>
            </p:cNvPr>
            <p:cNvSpPr/>
            <p:nvPr/>
          </p:nvSpPr>
          <p:spPr>
            <a:xfrm>
              <a:off x="4147525" y="3972050"/>
              <a:ext cx="107775" cy="61925"/>
            </a:xfrm>
            <a:custGeom>
              <a:avLst/>
              <a:gdLst/>
              <a:ahLst/>
              <a:cxnLst/>
              <a:rect l="l" t="t" r="r" b="b"/>
              <a:pathLst>
                <a:path w="4311" h="2477" fill="none" extrusionOk="0">
                  <a:moveTo>
                    <a:pt x="4144" y="1072"/>
                  </a:moveTo>
                  <a:cubicBezTo>
                    <a:pt x="4311" y="1167"/>
                    <a:pt x="4311" y="1310"/>
                    <a:pt x="4144" y="1405"/>
                  </a:cubicBezTo>
                  <a:lnTo>
                    <a:pt x="2453" y="2382"/>
                  </a:lnTo>
                  <a:cubicBezTo>
                    <a:pt x="2287" y="2477"/>
                    <a:pt x="2037" y="2477"/>
                    <a:pt x="1870" y="2382"/>
                  </a:cubicBezTo>
                  <a:lnTo>
                    <a:pt x="155" y="1405"/>
                  </a:lnTo>
                  <a:cubicBezTo>
                    <a:pt x="1" y="1310"/>
                    <a:pt x="1" y="1167"/>
                    <a:pt x="155" y="1072"/>
                  </a:cubicBezTo>
                  <a:lnTo>
                    <a:pt x="1858" y="96"/>
                  </a:lnTo>
                  <a:cubicBezTo>
                    <a:pt x="2025" y="0"/>
                    <a:pt x="2275"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34" name="Google Shape;2863;p34">
              <a:extLst>
                <a:ext uri="{FF2B5EF4-FFF2-40B4-BE49-F238E27FC236}">
                  <a16:creationId xmlns:a16="http://schemas.microsoft.com/office/drawing/2014/main" id="{C6E420C3-D122-4679-EFBE-229182BFB851}"/>
                </a:ext>
              </a:extLst>
            </p:cNvPr>
            <p:cNvSpPr/>
            <p:nvPr/>
          </p:nvSpPr>
          <p:spPr>
            <a:xfrm>
              <a:off x="3616500" y="2266300"/>
              <a:ext cx="1111775" cy="1497400"/>
            </a:xfrm>
            <a:custGeom>
              <a:avLst/>
              <a:gdLst/>
              <a:ahLst/>
              <a:cxnLst/>
              <a:rect l="l" t="t" r="r" b="b"/>
              <a:pathLst>
                <a:path w="44471" h="59896" extrusionOk="0">
                  <a:moveTo>
                    <a:pt x="66" y="613"/>
                  </a:moveTo>
                  <a:cubicBezTo>
                    <a:pt x="65" y="614"/>
                    <a:pt x="63" y="614"/>
                    <a:pt x="60" y="615"/>
                  </a:cubicBezTo>
                  <a:cubicBezTo>
                    <a:pt x="60" y="616"/>
                    <a:pt x="60" y="616"/>
                    <a:pt x="59" y="617"/>
                  </a:cubicBezTo>
                  <a:lnTo>
                    <a:pt x="59" y="617"/>
                  </a:lnTo>
                  <a:lnTo>
                    <a:pt x="66" y="613"/>
                  </a:lnTo>
                  <a:close/>
                  <a:moveTo>
                    <a:pt x="59" y="617"/>
                  </a:moveTo>
                  <a:lnTo>
                    <a:pt x="13" y="643"/>
                  </a:lnTo>
                  <a:lnTo>
                    <a:pt x="13" y="643"/>
                  </a:lnTo>
                  <a:cubicBezTo>
                    <a:pt x="28" y="638"/>
                    <a:pt x="50" y="633"/>
                    <a:pt x="59" y="617"/>
                  </a:cubicBezTo>
                  <a:close/>
                  <a:moveTo>
                    <a:pt x="13" y="643"/>
                  </a:moveTo>
                  <a:lnTo>
                    <a:pt x="13" y="643"/>
                  </a:lnTo>
                  <a:cubicBezTo>
                    <a:pt x="8" y="645"/>
                    <a:pt x="4" y="648"/>
                    <a:pt x="1" y="651"/>
                  </a:cubicBezTo>
                  <a:lnTo>
                    <a:pt x="13" y="643"/>
                  </a:lnTo>
                  <a:close/>
                  <a:moveTo>
                    <a:pt x="1350" y="0"/>
                  </a:moveTo>
                  <a:cubicBezTo>
                    <a:pt x="1205" y="0"/>
                    <a:pt x="1071" y="36"/>
                    <a:pt x="953" y="103"/>
                  </a:cubicBezTo>
                  <a:lnTo>
                    <a:pt x="66" y="613"/>
                  </a:lnTo>
                  <a:lnTo>
                    <a:pt x="66" y="613"/>
                  </a:lnTo>
                  <a:cubicBezTo>
                    <a:pt x="98" y="603"/>
                    <a:pt x="109" y="602"/>
                    <a:pt x="132" y="591"/>
                  </a:cubicBezTo>
                  <a:cubicBezTo>
                    <a:pt x="156" y="591"/>
                    <a:pt x="180" y="579"/>
                    <a:pt x="215" y="579"/>
                  </a:cubicBezTo>
                  <a:cubicBezTo>
                    <a:pt x="239" y="555"/>
                    <a:pt x="275" y="555"/>
                    <a:pt x="299" y="555"/>
                  </a:cubicBezTo>
                  <a:lnTo>
                    <a:pt x="394" y="555"/>
                  </a:lnTo>
                  <a:cubicBezTo>
                    <a:pt x="465" y="555"/>
                    <a:pt x="537" y="579"/>
                    <a:pt x="608" y="591"/>
                  </a:cubicBezTo>
                  <a:lnTo>
                    <a:pt x="751" y="639"/>
                  </a:lnTo>
                  <a:cubicBezTo>
                    <a:pt x="834" y="674"/>
                    <a:pt x="930" y="710"/>
                    <a:pt x="1013" y="770"/>
                  </a:cubicBezTo>
                  <a:lnTo>
                    <a:pt x="42078" y="24451"/>
                  </a:lnTo>
                  <a:cubicBezTo>
                    <a:pt x="42149" y="24487"/>
                    <a:pt x="42221" y="24535"/>
                    <a:pt x="42304" y="24594"/>
                  </a:cubicBezTo>
                  <a:cubicBezTo>
                    <a:pt x="42328" y="24630"/>
                    <a:pt x="42363" y="24642"/>
                    <a:pt x="42375" y="24654"/>
                  </a:cubicBezTo>
                  <a:cubicBezTo>
                    <a:pt x="42387" y="24654"/>
                    <a:pt x="42399" y="24665"/>
                    <a:pt x="42423" y="24689"/>
                  </a:cubicBezTo>
                  <a:lnTo>
                    <a:pt x="42482" y="24749"/>
                  </a:lnTo>
                  <a:lnTo>
                    <a:pt x="42542" y="24808"/>
                  </a:lnTo>
                  <a:lnTo>
                    <a:pt x="42602" y="24868"/>
                  </a:lnTo>
                  <a:cubicBezTo>
                    <a:pt x="42732" y="24987"/>
                    <a:pt x="42840" y="25118"/>
                    <a:pt x="42935" y="25261"/>
                  </a:cubicBezTo>
                  <a:cubicBezTo>
                    <a:pt x="42959" y="25297"/>
                    <a:pt x="42971" y="25308"/>
                    <a:pt x="42983" y="25344"/>
                  </a:cubicBezTo>
                  <a:cubicBezTo>
                    <a:pt x="43078" y="25463"/>
                    <a:pt x="43149" y="25594"/>
                    <a:pt x="43209" y="25725"/>
                  </a:cubicBezTo>
                  <a:cubicBezTo>
                    <a:pt x="43221" y="25761"/>
                    <a:pt x="43221" y="25785"/>
                    <a:pt x="43233" y="25797"/>
                  </a:cubicBezTo>
                  <a:cubicBezTo>
                    <a:pt x="43387" y="26094"/>
                    <a:pt x="43471" y="26428"/>
                    <a:pt x="43506" y="26725"/>
                  </a:cubicBezTo>
                  <a:cubicBezTo>
                    <a:pt x="43518" y="26797"/>
                    <a:pt x="43518" y="26868"/>
                    <a:pt x="43518" y="26951"/>
                  </a:cubicBezTo>
                  <a:lnTo>
                    <a:pt x="43435" y="57920"/>
                  </a:lnTo>
                  <a:lnTo>
                    <a:pt x="43435" y="58955"/>
                  </a:lnTo>
                  <a:lnTo>
                    <a:pt x="43435" y="59074"/>
                  </a:lnTo>
                  <a:cubicBezTo>
                    <a:pt x="43435" y="59158"/>
                    <a:pt x="43411" y="59229"/>
                    <a:pt x="43399" y="59301"/>
                  </a:cubicBezTo>
                  <a:cubicBezTo>
                    <a:pt x="43387" y="59336"/>
                    <a:pt x="43387" y="59360"/>
                    <a:pt x="43375" y="59396"/>
                  </a:cubicBezTo>
                  <a:cubicBezTo>
                    <a:pt x="43352" y="59420"/>
                    <a:pt x="43352" y="59455"/>
                    <a:pt x="43340" y="59479"/>
                  </a:cubicBezTo>
                  <a:cubicBezTo>
                    <a:pt x="43328" y="59527"/>
                    <a:pt x="43316" y="59551"/>
                    <a:pt x="43292" y="59586"/>
                  </a:cubicBezTo>
                  <a:cubicBezTo>
                    <a:pt x="43280" y="59610"/>
                    <a:pt x="43268" y="59646"/>
                    <a:pt x="43256" y="59658"/>
                  </a:cubicBezTo>
                  <a:cubicBezTo>
                    <a:pt x="43233" y="59670"/>
                    <a:pt x="43221" y="59706"/>
                    <a:pt x="43209" y="59717"/>
                  </a:cubicBezTo>
                  <a:lnTo>
                    <a:pt x="43197" y="59729"/>
                  </a:lnTo>
                  <a:cubicBezTo>
                    <a:pt x="43173" y="59765"/>
                    <a:pt x="43161" y="59777"/>
                    <a:pt x="43149" y="59789"/>
                  </a:cubicBezTo>
                  <a:cubicBezTo>
                    <a:pt x="43137" y="59825"/>
                    <a:pt x="43102" y="59836"/>
                    <a:pt x="43090" y="59848"/>
                  </a:cubicBezTo>
                  <a:cubicBezTo>
                    <a:pt x="43084" y="59859"/>
                    <a:pt x="43077" y="59867"/>
                    <a:pt x="43068" y="59874"/>
                  </a:cubicBezTo>
                  <a:lnTo>
                    <a:pt x="43068" y="59874"/>
                  </a:lnTo>
                  <a:lnTo>
                    <a:pt x="43971" y="59348"/>
                  </a:lnTo>
                  <a:cubicBezTo>
                    <a:pt x="44221" y="59194"/>
                    <a:pt x="44387" y="58884"/>
                    <a:pt x="44387" y="58420"/>
                  </a:cubicBezTo>
                  <a:lnTo>
                    <a:pt x="44471" y="26416"/>
                  </a:lnTo>
                  <a:cubicBezTo>
                    <a:pt x="44471" y="25499"/>
                    <a:pt x="43828" y="24392"/>
                    <a:pt x="43042" y="23915"/>
                  </a:cubicBezTo>
                  <a:lnTo>
                    <a:pt x="1977" y="198"/>
                  </a:lnTo>
                  <a:cubicBezTo>
                    <a:pt x="1754" y="63"/>
                    <a:pt x="1542" y="0"/>
                    <a:pt x="1350" y="0"/>
                  </a:cubicBezTo>
                  <a:close/>
                  <a:moveTo>
                    <a:pt x="43068" y="59874"/>
                  </a:moveTo>
                  <a:lnTo>
                    <a:pt x="43030" y="59896"/>
                  </a:lnTo>
                  <a:cubicBezTo>
                    <a:pt x="43043" y="59889"/>
                    <a:pt x="43057" y="59883"/>
                    <a:pt x="43068" y="59874"/>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35" name="Google Shape;2864;p34">
              <a:extLst>
                <a:ext uri="{FF2B5EF4-FFF2-40B4-BE49-F238E27FC236}">
                  <a16:creationId xmlns:a16="http://schemas.microsoft.com/office/drawing/2014/main" id="{0461BC6F-7510-98CD-AEB3-3CC5B93BE402}"/>
                </a:ext>
              </a:extLst>
            </p:cNvPr>
            <p:cNvSpPr/>
            <p:nvPr/>
          </p:nvSpPr>
          <p:spPr>
            <a:xfrm>
              <a:off x="3616500" y="2265000"/>
              <a:ext cx="1111775" cy="1498700"/>
            </a:xfrm>
            <a:custGeom>
              <a:avLst/>
              <a:gdLst/>
              <a:ahLst/>
              <a:cxnLst/>
              <a:rect l="l" t="t" r="r" b="b"/>
              <a:pathLst>
                <a:path w="44471" h="59948" fill="none" extrusionOk="0">
                  <a:moveTo>
                    <a:pt x="44471" y="26468"/>
                  </a:moveTo>
                  <a:lnTo>
                    <a:pt x="44387" y="58472"/>
                  </a:lnTo>
                  <a:cubicBezTo>
                    <a:pt x="44387" y="58936"/>
                    <a:pt x="44221" y="59246"/>
                    <a:pt x="43971" y="59400"/>
                  </a:cubicBezTo>
                  <a:lnTo>
                    <a:pt x="43030" y="59948"/>
                  </a:lnTo>
                  <a:cubicBezTo>
                    <a:pt x="43054" y="59936"/>
                    <a:pt x="43078" y="59924"/>
                    <a:pt x="43090" y="59900"/>
                  </a:cubicBezTo>
                  <a:cubicBezTo>
                    <a:pt x="43102" y="59888"/>
                    <a:pt x="43137" y="59877"/>
                    <a:pt x="43149" y="59841"/>
                  </a:cubicBezTo>
                  <a:cubicBezTo>
                    <a:pt x="43161" y="59829"/>
                    <a:pt x="43173" y="59817"/>
                    <a:pt x="43197" y="59781"/>
                  </a:cubicBezTo>
                  <a:lnTo>
                    <a:pt x="43209" y="59769"/>
                  </a:lnTo>
                  <a:cubicBezTo>
                    <a:pt x="43221" y="59758"/>
                    <a:pt x="43233" y="59722"/>
                    <a:pt x="43256" y="59710"/>
                  </a:cubicBezTo>
                  <a:lnTo>
                    <a:pt x="43256" y="59710"/>
                  </a:lnTo>
                  <a:cubicBezTo>
                    <a:pt x="43268" y="59698"/>
                    <a:pt x="43280" y="59662"/>
                    <a:pt x="43292" y="59638"/>
                  </a:cubicBezTo>
                  <a:cubicBezTo>
                    <a:pt x="43316" y="59603"/>
                    <a:pt x="43328" y="59579"/>
                    <a:pt x="43340" y="59531"/>
                  </a:cubicBezTo>
                  <a:cubicBezTo>
                    <a:pt x="43352" y="59507"/>
                    <a:pt x="43352" y="59472"/>
                    <a:pt x="43375" y="59448"/>
                  </a:cubicBezTo>
                  <a:cubicBezTo>
                    <a:pt x="43387" y="59412"/>
                    <a:pt x="43387" y="59388"/>
                    <a:pt x="43399" y="59353"/>
                  </a:cubicBezTo>
                  <a:cubicBezTo>
                    <a:pt x="43411" y="59281"/>
                    <a:pt x="43435" y="59210"/>
                    <a:pt x="43435" y="59126"/>
                  </a:cubicBezTo>
                  <a:lnTo>
                    <a:pt x="43435" y="59007"/>
                  </a:lnTo>
                  <a:lnTo>
                    <a:pt x="43435" y="57972"/>
                  </a:lnTo>
                  <a:lnTo>
                    <a:pt x="43518" y="27003"/>
                  </a:lnTo>
                  <a:cubicBezTo>
                    <a:pt x="43518" y="26920"/>
                    <a:pt x="43518" y="26849"/>
                    <a:pt x="43506" y="26777"/>
                  </a:cubicBezTo>
                  <a:cubicBezTo>
                    <a:pt x="43471" y="26480"/>
                    <a:pt x="43387" y="26146"/>
                    <a:pt x="43233" y="25849"/>
                  </a:cubicBezTo>
                  <a:cubicBezTo>
                    <a:pt x="43221" y="25837"/>
                    <a:pt x="43221" y="25813"/>
                    <a:pt x="43209" y="25777"/>
                  </a:cubicBezTo>
                  <a:cubicBezTo>
                    <a:pt x="43149" y="25646"/>
                    <a:pt x="43078" y="25515"/>
                    <a:pt x="42983" y="25396"/>
                  </a:cubicBezTo>
                  <a:cubicBezTo>
                    <a:pt x="42971" y="25360"/>
                    <a:pt x="42959" y="25349"/>
                    <a:pt x="42935" y="25313"/>
                  </a:cubicBezTo>
                  <a:cubicBezTo>
                    <a:pt x="42840" y="25170"/>
                    <a:pt x="42732" y="25039"/>
                    <a:pt x="42602" y="24920"/>
                  </a:cubicBezTo>
                  <a:lnTo>
                    <a:pt x="42542" y="24860"/>
                  </a:lnTo>
                  <a:lnTo>
                    <a:pt x="42482" y="24801"/>
                  </a:lnTo>
                  <a:lnTo>
                    <a:pt x="42423" y="24741"/>
                  </a:lnTo>
                  <a:cubicBezTo>
                    <a:pt x="42399" y="24717"/>
                    <a:pt x="42387" y="24706"/>
                    <a:pt x="42375" y="24706"/>
                  </a:cubicBezTo>
                  <a:cubicBezTo>
                    <a:pt x="42363" y="24694"/>
                    <a:pt x="42328" y="24682"/>
                    <a:pt x="42304" y="24646"/>
                  </a:cubicBezTo>
                  <a:cubicBezTo>
                    <a:pt x="42221" y="24587"/>
                    <a:pt x="42149" y="24539"/>
                    <a:pt x="42078" y="24503"/>
                  </a:cubicBezTo>
                  <a:lnTo>
                    <a:pt x="1013" y="822"/>
                  </a:lnTo>
                  <a:cubicBezTo>
                    <a:pt x="930" y="762"/>
                    <a:pt x="834" y="726"/>
                    <a:pt x="751" y="691"/>
                  </a:cubicBezTo>
                  <a:lnTo>
                    <a:pt x="608" y="643"/>
                  </a:lnTo>
                  <a:cubicBezTo>
                    <a:pt x="537" y="631"/>
                    <a:pt x="465" y="607"/>
                    <a:pt x="394" y="607"/>
                  </a:cubicBezTo>
                  <a:lnTo>
                    <a:pt x="299" y="607"/>
                  </a:lnTo>
                  <a:lnTo>
                    <a:pt x="299" y="607"/>
                  </a:lnTo>
                  <a:cubicBezTo>
                    <a:pt x="275" y="607"/>
                    <a:pt x="239" y="607"/>
                    <a:pt x="215" y="631"/>
                  </a:cubicBezTo>
                  <a:cubicBezTo>
                    <a:pt x="180" y="631"/>
                    <a:pt x="156" y="643"/>
                    <a:pt x="132" y="643"/>
                  </a:cubicBezTo>
                  <a:cubicBezTo>
                    <a:pt x="108" y="655"/>
                    <a:pt x="96" y="655"/>
                    <a:pt x="60" y="667"/>
                  </a:cubicBezTo>
                  <a:cubicBezTo>
                    <a:pt x="49" y="691"/>
                    <a:pt x="13" y="691"/>
                    <a:pt x="1" y="703"/>
                  </a:cubicBezTo>
                  <a:lnTo>
                    <a:pt x="953" y="155"/>
                  </a:lnTo>
                  <a:cubicBezTo>
                    <a:pt x="1227" y="0"/>
                    <a:pt x="1584" y="12"/>
                    <a:pt x="1977" y="250"/>
                  </a:cubicBezTo>
                  <a:lnTo>
                    <a:pt x="43042" y="23967"/>
                  </a:lnTo>
                  <a:cubicBezTo>
                    <a:pt x="43828" y="24444"/>
                    <a:pt x="44471" y="25551"/>
                    <a:pt x="44471" y="2646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36" name="Google Shape;2865;p34">
              <a:extLst>
                <a:ext uri="{FF2B5EF4-FFF2-40B4-BE49-F238E27FC236}">
                  <a16:creationId xmlns:a16="http://schemas.microsoft.com/office/drawing/2014/main" id="{0A52964B-A961-AB6A-BBBE-72EC46B910EE}"/>
                </a:ext>
              </a:extLst>
            </p:cNvPr>
            <p:cNvSpPr/>
            <p:nvPr/>
          </p:nvSpPr>
          <p:spPr>
            <a:xfrm>
              <a:off x="3603425" y="2281075"/>
              <a:ext cx="1101050" cy="1485750"/>
            </a:xfrm>
            <a:custGeom>
              <a:avLst/>
              <a:gdLst/>
              <a:ahLst/>
              <a:cxnLst/>
              <a:rect l="l" t="t" r="r" b="b"/>
              <a:pathLst>
                <a:path w="44042" h="59430" extrusionOk="0">
                  <a:moveTo>
                    <a:pt x="810" y="0"/>
                  </a:moveTo>
                  <a:cubicBezTo>
                    <a:pt x="774" y="0"/>
                    <a:pt x="750" y="12"/>
                    <a:pt x="714" y="12"/>
                  </a:cubicBezTo>
                  <a:cubicBezTo>
                    <a:pt x="703" y="12"/>
                    <a:pt x="679" y="12"/>
                    <a:pt x="643" y="24"/>
                  </a:cubicBezTo>
                  <a:cubicBezTo>
                    <a:pt x="619" y="36"/>
                    <a:pt x="595" y="36"/>
                    <a:pt x="572" y="60"/>
                  </a:cubicBezTo>
                  <a:cubicBezTo>
                    <a:pt x="274" y="191"/>
                    <a:pt x="95" y="512"/>
                    <a:pt x="95" y="1012"/>
                  </a:cubicBezTo>
                  <a:lnTo>
                    <a:pt x="0" y="33028"/>
                  </a:lnTo>
                  <a:cubicBezTo>
                    <a:pt x="0" y="33933"/>
                    <a:pt x="655" y="35052"/>
                    <a:pt x="1453" y="35504"/>
                  </a:cubicBezTo>
                  <a:lnTo>
                    <a:pt x="42505" y="59234"/>
                  </a:lnTo>
                  <a:cubicBezTo>
                    <a:pt x="42738" y="59367"/>
                    <a:pt x="42953" y="59429"/>
                    <a:pt x="43144" y="59429"/>
                  </a:cubicBezTo>
                  <a:cubicBezTo>
                    <a:pt x="43296" y="59429"/>
                    <a:pt x="43432" y="59390"/>
                    <a:pt x="43553" y="59317"/>
                  </a:cubicBezTo>
                  <a:cubicBezTo>
                    <a:pt x="43565" y="59305"/>
                    <a:pt x="43601" y="59293"/>
                    <a:pt x="43613" y="59281"/>
                  </a:cubicBezTo>
                  <a:lnTo>
                    <a:pt x="43672" y="59222"/>
                  </a:lnTo>
                  <a:cubicBezTo>
                    <a:pt x="43684" y="59186"/>
                    <a:pt x="43696" y="59174"/>
                    <a:pt x="43720" y="59162"/>
                  </a:cubicBezTo>
                  <a:lnTo>
                    <a:pt x="43732" y="59138"/>
                  </a:lnTo>
                  <a:cubicBezTo>
                    <a:pt x="43744" y="59126"/>
                    <a:pt x="43756" y="59103"/>
                    <a:pt x="43779" y="59079"/>
                  </a:cubicBezTo>
                  <a:cubicBezTo>
                    <a:pt x="43791" y="59055"/>
                    <a:pt x="43803" y="59043"/>
                    <a:pt x="43815" y="59007"/>
                  </a:cubicBezTo>
                  <a:cubicBezTo>
                    <a:pt x="43839" y="58984"/>
                    <a:pt x="43851" y="58936"/>
                    <a:pt x="43863" y="58900"/>
                  </a:cubicBezTo>
                  <a:cubicBezTo>
                    <a:pt x="43875" y="58876"/>
                    <a:pt x="43875" y="58841"/>
                    <a:pt x="43898" y="58817"/>
                  </a:cubicBezTo>
                  <a:cubicBezTo>
                    <a:pt x="43910" y="58781"/>
                    <a:pt x="43922" y="58757"/>
                    <a:pt x="43922" y="58722"/>
                  </a:cubicBezTo>
                  <a:cubicBezTo>
                    <a:pt x="43934" y="58662"/>
                    <a:pt x="43958" y="58591"/>
                    <a:pt x="43958" y="58507"/>
                  </a:cubicBezTo>
                  <a:lnTo>
                    <a:pt x="43958" y="58388"/>
                  </a:lnTo>
                  <a:lnTo>
                    <a:pt x="43958" y="57340"/>
                  </a:lnTo>
                  <a:lnTo>
                    <a:pt x="44041" y="26372"/>
                  </a:lnTo>
                  <a:cubicBezTo>
                    <a:pt x="44041" y="26301"/>
                    <a:pt x="44041" y="26230"/>
                    <a:pt x="44029" y="26158"/>
                  </a:cubicBezTo>
                  <a:cubicBezTo>
                    <a:pt x="43994" y="25860"/>
                    <a:pt x="43898" y="25539"/>
                    <a:pt x="43756" y="25241"/>
                  </a:cubicBezTo>
                  <a:cubicBezTo>
                    <a:pt x="43756" y="25206"/>
                    <a:pt x="43744" y="25182"/>
                    <a:pt x="43732" y="25170"/>
                  </a:cubicBezTo>
                  <a:cubicBezTo>
                    <a:pt x="43672" y="25027"/>
                    <a:pt x="43601" y="24896"/>
                    <a:pt x="43506" y="24777"/>
                  </a:cubicBezTo>
                  <a:cubicBezTo>
                    <a:pt x="43494" y="24741"/>
                    <a:pt x="43482" y="24729"/>
                    <a:pt x="43458" y="24706"/>
                  </a:cubicBezTo>
                  <a:cubicBezTo>
                    <a:pt x="43363" y="24551"/>
                    <a:pt x="43244" y="24420"/>
                    <a:pt x="43125" y="24301"/>
                  </a:cubicBezTo>
                  <a:lnTo>
                    <a:pt x="43065" y="24241"/>
                  </a:lnTo>
                  <a:lnTo>
                    <a:pt x="43005" y="24182"/>
                  </a:lnTo>
                  <a:cubicBezTo>
                    <a:pt x="42982" y="24158"/>
                    <a:pt x="42958" y="24134"/>
                    <a:pt x="42946" y="24122"/>
                  </a:cubicBezTo>
                  <a:cubicBezTo>
                    <a:pt x="42922" y="24122"/>
                    <a:pt x="42910" y="24110"/>
                    <a:pt x="42898" y="24098"/>
                  </a:cubicBezTo>
                  <a:cubicBezTo>
                    <a:pt x="42863" y="24063"/>
                    <a:pt x="42851" y="24051"/>
                    <a:pt x="42827" y="24039"/>
                  </a:cubicBezTo>
                  <a:cubicBezTo>
                    <a:pt x="42744" y="23979"/>
                    <a:pt x="42672" y="23932"/>
                    <a:pt x="42601" y="23884"/>
                  </a:cubicBezTo>
                  <a:lnTo>
                    <a:pt x="1536" y="203"/>
                  </a:lnTo>
                  <a:cubicBezTo>
                    <a:pt x="1429" y="143"/>
                    <a:pt x="1345" y="95"/>
                    <a:pt x="1250" y="72"/>
                  </a:cubicBezTo>
                  <a:lnTo>
                    <a:pt x="1119" y="24"/>
                  </a:lnTo>
                  <a:cubicBezTo>
                    <a:pt x="1048" y="12"/>
                    <a:pt x="976" y="0"/>
                    <a:pt x="89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37" name="Google Shape;2866;p34">
              <a:extLst>
                <a:ext uri="{FF2B5EF4-FFF2-40B4-BE49-F238E27FC236}">
                  <a16:creationId xmlns:a16="http://schemas.microsoft.com/office/drawing/2014/main" id="{18546300-DC06-7E06-1E36-BECEA87506C2}"/>
                </a:ext>
              </a:extLst>
            </p:cNvPr>
            <p:cNvSpPr/>
            <p:nvPr/>
          </p:nvSpPr>
          <p:spPr>
            <a:xfrm>
              <a:off x="3603425" y="2281075"/>
              <a:ext cx="1101050" cy="1487100"/>
            </a:xfrm>
            <a:custGeom>
              <a:avLst/>
              <a:gdLst/>
              <a:ahLst/>
              <a:cxnLst/>
              <a:rect l="l" t="t" r="r" b="b"/>
              <a:pathLst>
                <a:path w="44042" h="59484" fill="none" extrusionOk="0">
                  <a:moveTo>
                    <a:pt x="44041" y="26372"/>
                  </a:moveTo>
                  <a:lnTo>
                    <a:pt x="43958" y="57340"/>
                  </a:lnTo>
                  <a:lnTo>
                    <a:pt x="43958" y="58388"/>
                  </a:lnTo>
                  <a:lnTo>
                    <a:pt x="43958" y="58507"/>
                  </a:lnTo>
                  <a:cubicBezTo>
                    <a:pt x="43958" y="58591"/>
                    <a:pt x="43934" y="58662"/>
                    <a:pt x="43922" y="58722"/>
                  </a:cubicBezTo>
                  <a:cubicBezTo>
                    <a:pt x="43922" y="58757"/>
                    <a:pt x="43910" y="58781"/>
                    <a:pt x="43898" y="58817"/>
                  </a:cubicBezTo>
                  <a:cubicBezTo>
                    <a:pt x="43875" y="58841"/>
                    <a:pt x="43875" y="58876"/>
                    <a:pt x="43863" y="58900"/>
                  </a:cubicBezTo>
                  <a:cubicBezTo>
                    <a:pt x="43851" y="58936"/>
                    <a:pt x="43839" y="58984"/>
                    <a:pt x="43815" y="59007"/>
                  </a:cubicBezTo>
                  <a:cubicBezTo>
                    <a:pt x="43803" y="59043"/>
                    <a:pt x="43791" y="59055"/>
                    <a:pt x="43779" y="59079"/>
                  </a:cubicBezTo>
                  <a:lnTo>
                    <a:pt x="43779" y="59079"/>
                  </a:lnTo>
                  <a:cubicBezTo>
                    <a:pt x="43756" y="59103"/>
                    <a:pt x="43744" y="59126"/>
                    <a:pt x="43732" y="59138"/>
                  </a:cubicBezTo>
                  <a:lnTo>
                    <a:pt x="43720" y="59162"/>
                  </a:lnTo>
                  <a:cubicBezTo>
                    <a:pt x="43696" y="59174"/>
                    <a:pt x="43684" y="59186"/>
                    <a:pt x="43672" y="59222"/>
                  </a:cubicBezTo>
                  <a:lnTo>
                    <a:pt x="43613" y="59281"/>
                  </a:lnTo>
                  <a:cubicBezTo>
                    <a:pt x="43601" y="59293"/>
                    <a:pt x="43565" y="59305"/>
                    <a:pt x="43553" y="59317"/>
                  </a:cubicBezTo>
                  <a:cubicBezTo>
                    <a:pt x="43279" y="59484"/>
                    <a:pt x="42922" y="59472"/>
                    <a:pt x="42505" y="59234"/>
                  </a:cubicBezTo>
                  <a:lnTo>
                    <a:pt x="1453" y="35504"/>
                  </a:lnTo>
                  <a:cubicBezTo>
                    <a:pt x="655" y="35052"/>
                    <a:pt x="0" y="33933"/>
                    <a:pt x="0" y="33028"/>
                  </a:cubicBezTo>
                  <a:lnTo>
                    <a:pt x="95" y="1012"/>
                  </a:lnTo>
                  <a:cubicBezTo>
                    <a:pt x="95" y="512"/>
                    <a:pt x="274" y="191"/>
                    <a:pt x="572" y="60"/>
                  </a:cubicBezTo>
                  <a:cubicBezTo>
                    <a:pt x="595" y="36"/>
                    <a:pt x="619" y="36"/>
                    <a:pt x="643" y="24"/>
                  </a:cubicBezTo>
                  <a:cubicBezTo>
                    <a:pt x="679" y="12"/>
                    <a:pt x="703" y="12"/>
                    <a:pt x="714" y="12"/>
                  </a:cubicBezTo>
                  <a:cubicBezTo>
                    <a:pt x="750" y="12"/>
                    <a:pt x="774" y="0"/>
                    <a:pt x="810" y="0"/>
                  </a:cubicBezTo>
                  <a:lnTo>
                    <a:pt x="810" y="0"/>
                  </a:lnTo>
                  <a:lnTo>
                    <a:pt x="893" y="0"/>
                  </a:lnTo>
                  <a:cubicBezTo>
                    <a:pt x="976" y="0"/>
                    <a:pt x="1048" y="12"/>
                    <a:pt x="1119" y="24"/>
                  </a:cubicBezTo>
                  <a:lnTo>
                    <a:pt x="1250" y="72"/>
                  </a:lnTo>
                  <a:cubicBezTo>
                    <a:pt x="1345" y="95"/>
                    <a:pt x="1429" y="143"/>
                    <a:pt x="1536" y="203"/>
                  </a:cubicBezTo>
                  <a:lnTo>
                    <a:pt x="42601" y="23884"/>
                  </a:lnTo>
                  <a:cubicBezTo>
                    <a:pt x="42672" y="23932"/>
                    <a:pt x="42744" y="23979"/>
                    <a:pt x="42827" y="24039"/>
                  </a:cubicBezTo>
                  <a:cubicBezTo>
                    <a:pt x="42851" y="24051"/>
                    <a:pt x="42863" y="24063"/>
                    <a:pt x="42898" y="24098"/>
                  </a:cubicBezTo>
                  <a:cubicBezTo>
                    <a:pt x="42910" y="24110"/>
                    <a:pt x="42922" y="24122"/>
                    <a:pt x="42946" y="24122"/>
                  </a:cubicBezTo>
                  <a:cubicBezTo>
                    <a:pt x="42958" y="24134"/>
                    <a:pt x="42982" y="24158"/>
                    <a:pt x="43005" y="24182"/>
                  </a:cubicBezTo>
                  <a:lnTo>
                    <a:pt x="43065" y="24241"/>
                  </a:lnTo>
                  <a:lnTo>
                    <a:pt x="43125" y="24301"/>
                  </a:lnTo>
                  <a:cubicBezTo>
                    <a:pt x="43244" y="24420"/>
                    <a:pt x="43363" y="24551"/>
                    <a:pt x="43458" y="24706"/>
                  </a:cubicBezTo>
                  <a:cubicBezTo>
                    <a:pt x="43482" y="24729"/>
                    <a:pt x="43494" y="24741"/>
                    <a:pt x="43506" y="24777"/>
                  </a:cubicBezTo>
                  <a:cubicBezTo>
                    <a:pt x="43601" y="24896"/>
                    <a:pt x="43672" y="25027"/>
                    <a:pt x="43732" y="25170"/>
                  </a:cubicBezTo>
                  <a:cubicBezTo>
                    <a:pt x="43744" y="25182"/>
                    <a:pt x="43756" y="25206"/>
                    <a:pt x="43756" y="25241"/>
                  </a:cubicBezTo>
                  <a:cubicBezTo>
                    <a:pt x="43898" y="25539"/>
                    <a:pt x="43994" y="25860"/>
                    <a:pt x="44029" y="26158"/>
                  </a:cubicBezTo>
                  <a:cubicBezTo>
                    <a:pt x="44041" y="26230"/>
                    <a:pt x="44041" y="26301"/>
                    <a:pt x="44041" y="2637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38" name="Google Shape;2867;p34">
              <a:extLst>
                <a:ext uri="{FF2B5EF4-FFF2-40B4-BE49-F238E27FC236}">
                  <a16:creationId xmlns:a16="http://schemas.microsoft.com/office/drawing/2014/main" id="{F659B74A-AD24-AE46-7DEC-28CFC6B220F1}"/>
                </a:ext>
              </a:extLst>
            </p:cNvPr>
            <p:cNvSpPr/>
            <p:nvPr/>
          </p:nvSpPr>
          <p:spPr>
            <a:xfrm>
              <a:off x="3618000" y="2336625"/>
              <a:ext cx="1069500" cy="1397175"/>
            </a:xfrm>
            <a:custGeom>
              <a:avLst/>
              <a:gdLst/>
              <a:ahLst/>
              <a:cxnLst/>
              <a:rect l="l" t="t" r="r" b="b"/>
              <a:pathLst>
                <a:path w="42780" h="55887" extrusionOk="0">
                  <a:moveTo>
                    <a:pt x="876" y="1"/>
                  </a:moveTo>
                  <a:cubicBezTo>
                    <a:pt x="415" y="1"/>
                    <a:pt x="96" y="357"/>
                    <a:pt x="96" y="981"/>
                  </a:cubicBezTo>
                  <a:lnTo>
                    <a:pt x="24" y="21400"/>
                  </a:lnTo>
                  <a:lnTo>
                    <a:pt x="0" y="30246"/>
                  </a:lnTo>
                  <a:cubicBezTo>
                    <a:pt x="0" y="31139"/>
                    <a:pt x="655" y="32235"/>
                    <a:pt x="1441" y="32687"/>
                  </a:cubicBezTo>
                  <a:lnTo>
                    <a:pt x="11966" y="38759"/>
                  </a:lnTo>
                  <a:lnTo>
                    <a:pt x="41256" y="55690"/>
                  </a:lnTo>
                  <a:cubicBezTo>
                    <a:pt x="41488" y="55824"/>
                    <a:pt x="41709" y="55887"/>
                    <a:pt x="41904" y="55887"/>
                  </a:cubicBezTo>
                  <a:cubicBezTo>
                    <a:pt x="42371" y="55887"/>
                    <a:pt x="42696" y="55528"/>
                    <a:pt x="42696" y="54916"/>
                  </a:cubicBezTo>
                  <a:lnTo>
                    <a:pt x="42756" y="33140"/>
                  </a:lnTo>
                  <a:lnTo>
                    <a:pt x="42780" y="25627"/>
                  </a:lnTo>
                  <a:cubicBezTo>
                    <a:pt x="42780" y="24734"/>
                    <a:pt x="42137" y="23627"/>
                    <a:pt x="41327" y="23174"/>
                  </a:cubicBezTo>
                  <a:lnTo>
                    <a:pt x="33267" y="18519"/>
                  </a:lnTo>
                  <a:lnTo>
                    <a:pt x="1536" y="207"/>
                  </a:lnTo>
                  <a:cubicBezTo>
                    <a:pt x="1299" y="67"/>
                    <a:pt x="1074" y="1"/>
                    <a:pt x="87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39" name="Google Shape;2868;p34">
              <a:extLst>
                <a:ext uri="{FF2B5EF4-FFF2-40B4-BE49-F238E27FC236}">
                  <a16:creationId xmlns:a16="http://schemas.microsoft.com/office/drawing/2014/main" id="{B6F8058E-9E46-DC1C-F995-4B529259DFAE}"/>
                </a:ext>
              </a:extLst>
            </p:cNvPr>
            <p:cNvSpPr/>
            <p:nvPr/>
          </p:nvSpPr>
          <p:spPr>
            <a:xfrm>
              <a:off x="3618000" y="2330175"/>
              <a:ext cx="1069500" cy="1410025"/>
            </a:xfrm>
            <a:custGeom>
              <a:avLst/>
              <a:gdLst/>
              <a:ahLst/>
              <a:cxnLst/>
              <a:rect l="l" t="t" r="r" b="b"/>
              <a:pathLst>
                <a:path w="42780" h="56401" fill="none" extrusionOk="0">
                  <a:moveTo>
                    <a:pt x="42780" y="25885"/>
                  </a:moveTo>
                  <a:lnTo>
                    <a:pt x="42756" y="33398"/>
                  </a:lnTo>
                  <a:lnTo>
                    <a:pt x="42696" y="55174"/>
                  </a:lnTo>
                  <a:cubicBezTo>
                    <a:pt x="42696" y="56043"/>
                    <a:pt x="42041" y="56400"/>
                    <a:pt x="41256" y="55948"/>
                  </a:cubicBezTo>
                  <a:lnTo>
                    <a:pt x="11966" y="39017"/>
                  </a:lnTo>
                  <a:lnTo>
                    <a:pt x="1441" y="32945"/>
                  </a:lnTo>
                  <a:cubicBezTo>
                    <a:pt x="655" y="32493"/>
                    <a:pt x="0" y="31397"/>
                    <a:pt x="0" y="30504"/>
                  </a:cubicBezTo>
                  <a:lnTo>
                    <a:pt x="24" y="21658"/>
                  </a:lnTo>
                  <a:lnTo>
                    <a:pt x="24" y="21658"/>
                  </a:lnTo>
                  <a:lnTo>
                    <a:pt x="96" y="1239"/>
                  </a:lnTo>
                  <a:cubicBezTo>
                    <a:pt x="96" y="346"/>
                    <a:pt x="751" y="1"/>
                    <a:pt x="1536" y="465"/>
                  </a:cubicBezTo>
                  <a:lnTo>
                    <a:pt x="33267" y="18777"/>
                  </a:lnTo>
                  <a:lnTo>
                    <a:pt x="41327" y="23432"/>
                  </a:lnTo>
                  <a:cubicBezTo>
                    <a:pt x="42137" y="23885"/>
                    <a:pt x="42780" y="24992"/>
                    <a:pt x="42780" y="2588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40" name="Google Shape;2869;p34">
              <a:extLst>
                <a:ext uri="{FF2B5EF4-FFF2-40B4-BE49-F238E27FC236}">
                  <a16:creationId xmlns:a16="http://schemas.microsoft.com/office/drawing/2014/main" id="{B650A7B3-42C2-4964-451D-25C933B86DE4}"/>
                </a:ext>
              </a:extLst>
            </p:cNvPr>
            <p:cNvSpPr/>
            <p:nvPr/>
          </p:nvSpPr>
          <p:spPr>
            <a:xfrm>
              <a:off x="3991550" y="2506275"/>
              <a:ext cx="13425" cy="17225"/>
            </a:xfrm>
            <a:custGeom>
              <a:avLst/>
              <a:gdLst/>
              <a:ahLst/>
              <a:cxnLst/>
              <a:rect l="l" t="t" r="r" b="b"/>
              <a:pathLst>
                <a:path w="537" h="689" extrusionOk="0">
                  <a:moveTo>
                    <a:pt x="153" y="1"/>
                  </a:moveTo>
                  <a:cubicBezTo>
                    <a:pt x="62" y="1"/>
                    <a:pt x="1" y="80"/>
                    <a:pt x="1" y="208"/>
                  </a:cubicBezTo>
                  <a:cubicBezTo>
                    <a:pt x="1" y="362"/>
                    <a:pt x="120" y="565"/>
                    <a:pt x="275" y="648"/>
                  </a:cubicBezTo>
                  <a:cubicBezTo>
                    <a:pt x="316" y="676"/>
                    <a:pt x="356" y="688"/>
                    <a:pt x="391" y="688"/>
                  </a:cubicBezTo>
                  <a:cubicBezTo>
                    <a:pt x="477" y="688"/>
                    <a:pt x="537" y="615"/>
                    <a:pt x="537" y="505"/>
                  </a:cubicBezTo>
                  <a:cubicBezTo>
                    <a:pt x="537" y="327"/>
                    <a:pt x="418" y="124"/>
                    <a:pt x="275" y="41"/>
                  </a:cubicBezTo>
                  <a:cubicBezTo>
                    <a:pt x="230" y="14"/>
                    <a:pt x="189" y="1"/>
                    <a:pt x="15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41" name="Google Shape;2870;p34">
              <a:extLst>
                <a:ext uri="{FF2B5EF4-FFF2-40B4-BE49-F238E27FC236}">
                  <a16:creationId xmlns:a16="http://schemas.microsoft.com/office/drawing/2014/main" id="{CC457205-7548-795B-20B7-C06C98B1A5BA}"/>
                </a:ext>
              </a:extLst>
            </p:cNvPr>
            <p:cNvSpPr/>
            <p:nvPr/>
          </p:nvSpPr>
          <p:spPr>
            <a:xfrm>
              <a:off x="3991550" y="2504900"/>
              <a:ext cx="13425" cy="19975"/>
            </a:xfrm>
            <a:custGeom>
              <a:avLst/>
              <a:gdLst/>
              <a:ahLst/>
              <a:cxnLst/>
              <a:rect l="l" t="t" r="r" b="b"/>
              <a:pathLst>
                <a:path w="537" h="799" fill="none" extrusionOk="0">
                  <a:moveTo>
                    <a:pt x="275" y="96"/>
                  </a:moveTo>
                  <a:cubicBezTo>
                    <a:pt x="418" y="179"/>
                    <a:pt x="537" y="382"/>
                    <a:pt x="537" y="560"/>
                  </a:cubicBezTo>
                  <a:cubicBezTo>
                    <a:pt x="537" y="715"/>
                    <a:pt x="418" y="798"/>
                    <a:pt x="275" y="703"/>
                  </a:cubicBezTo>
                  <a:cubicBezTo>
                    <a:pt x="120" y="620"/>
                    <a:pt x="1" y="417"/>
                    <a:pt x="1" y="263"/>
                  </a:cubicBezTo>
                  <a:cubicBezTo>
                    <a:pt x="1" y="84"/>
                    <a:pt x="120" y="1"/>
                    <a:pt x="275"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42" name="Google Shape;2871;p34">
              <a:extLst>
                <a:ext uri="{FF2B5EF4-FFF2-40B4-BE49-F238E27FC236}">
                  <a16:creationId xmlns:a16="http://schemas.microsoft.com/office/drawing/2014/main" id="{C90549CB-AD16-F163-4749-67654BFB503A}"/>
                </a:ext>
              </a:extLst>
            </p:cNvPr>
            <p:cNvSpPr/>
            <p:nvPr/>
          </p:nvSpPr>
          <p:spPr>
            <a:xfrm>
              <a:off x="4421675" y="3882750"/>
              <a:ext cx="123250" cy="95575"/>
            </a:xfrm>
            <a:custGeom>
              <a:avLst/>
              <a:gdLst/>
              <a:ahLst/>
              <a:cxnLst/>
              <a:rect l="l" t="t" r="r" b="b"/>
              <a:pathLst>
                <a:path w="4930" h="3823" extrusionOk="0">
                  <a:moveTo>
                    <a:pt x="4918" y="0"/>
                  </a:moveTo>
                  <a:lnTo>
                    <a:pt x="0" y="2846"/>
                  </a:lnTo>
                  <a:lnTo>
                    <a:pt x="0" y="3822"/>
                  </a:lnTo>
                  <a:lnTo>
                    <a:pt x="4930" y="989"/>
                  </a:lnTo>
                  <a:lnTo>
                    <a:pt x="491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43" name="Google Shape;2872;p34">
              <a:extLst>
                <a:ext uri="{FF2B5EF4-FFF2-40B4-BE49-F238E27FC236}">
                  <a16:creationId xmlns:a16="http://schemas.microsoft.com/office/drawing/2014/main" id="{497E7548-8D48-988E-6E56-3DDBC1A7148C}"/>
                </a:ext>
              </a:extLst>
            </p:cNvPr>
            <p:cNvSpPr/>
            <p:nvPr/>
          </p:nvSpPr>
          <p:spPr>
            <a:xfrm>
              <a:off x="4421675" y="3882750"/>
              <a:ext cx="123250" cy="95575"/>
            </a:xfrm>
            <a:custGeom>
              <a:avLst/>
              <a:gdLst/>
              <a:ahLst/>
              <a:cxnLst/>
              <a:rect l="l" t="t" r="r" b="b"/>
              <a:pathLst>
                <a:path w="4930" h="3823" fill="none" extrusionOk="0">
                  <a:moveTo>
                    <a:pt x="4918" y="0"/>
                  </a:moveTo>
                  <a:lnTo>
                    <a:pt x="4930" y="989"/>
                  </a:lnTo>
                  <a:lnTo>
                    <a:pt x="0" y="3822"/>
                  </a:lnTo>
                  <a:lnTo>
                    <a:pt x="0" y="2846"/>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44" name="Google Shape;2873;p34">
              <a:extLst>
                <a:ext uri="{FF2B5EF4-FFF2-40B4-BE49-F238E27FC236}">
                  <a16:creationId xmlns:a16="http://schemas.microsoft.com/office/drawing/2014/main" id="{B64A3477-1CF0-235E-0410-CCAD60FF0698}"/>
                </a:ext>
              </a:extLst>
            </p:cNvPr>
            <p:cNvSpPr/>
            <p:nvPr/>
          </p:nvSpPr>
          <p:spPr>
            <a:xfrm>
              <a:off x="4387450" y="3911025"/>
              <a:ext cx="123250" cy="95575"/>
            </a:xfrm>
            <a:custGeom>
              <a:avLst/>
              <a:gdLst/>
              <a:ahLst/>
              <a:cxnLst/>
              <a:rect l="l" t="t" r="r" b="b"/>
              <a:pathLst>
                <a:path w="4930" h="3823" extrusionOk="0">
                  <a:moveTo>
                    <a:pt x="4929" y="1"/>
                  </a:moveTo>
                  <a:lnTo>
                    <a:pt x="0" y="2846"/>
                  </a:lnTo>
                  <a:lnTo>
                    <a:pt x="12" y="3822"/>
                  </a:lnTo>
                  <a:lnTo>
                    <a:pt x="4929" y="989"/>
                  </a:lnTo>
                  <a:lnTo>
                    <a:pt x="4929" y="1"/>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45" name="Google Shape;2874;p34">
              <a:extLst>
                <a:ext uri="{FF2B5EF4-FFF2-40B4-BE49-F238E27FC236}">
                  <a16:creationId xmlns:a16="http://schemas.microsoft.com/office/drawing/2014/main" id="{E8A93846-67BC-C5EA-F541-0B3C640DFABF}"/>
                </a:ext>
              </a:extLst>
            </p:cNvPr>
            <p:cNvSpPr/>
            <p:nvPr/>
          </p:nvSpPr>
          <p:spPr>
            <a:xfrm>
              <a:off x="3696875" y="2316825"/>
              <a:ext cx="1069800" cy="1396975"/>
            </a:xfrm>
            <a:custGeom>
              <a:avLst/>
              <a:gdLst/>
              <a:ahLst/>
              <a:cxnLst/>
              <a:rect l="l" t="t" r="r" b="b"/>
              <a:pathLst>
                <a:path w="42792" h="55879" extrusionOk="0">
                  <a:moveTo>
                    <a:pt x="872" y="0"/>
                  </a:moveTo>
                  <a:cubicBezTo>
                    <a:pt x="410" y="0"/>
                    <a:pt x="96" y="351"/>
                    <a:pt x="96" y="975"/>
                  </a:cubicBezTo>
                  <a:lnTo>
                    <a:pt x="36" y="21394"/>
                  </a:lnTo>
                  <a:lnTo>
                    <a:pt x="1" y="30253"/>
                  </a:lnTo>
                  <a:cubicBezTo>
                    <a:pt x="1" y="31146"/>
                    <a:pt x="655" y="32229"/>
                    <a:pt x="1441" y="32693"/>
                  </a:cubicBezTo>
                  <a:lnTo>
                    <a:pt x="11966" y="38766"/>
                  </a:lnTo>
                  <a:lnTo>
                    <a:pt x="41268" y="55672"/>
                  </a:lnTo>
                  <a:cubicBezTo>
                    <a:pt x="41505" y="55812"/>
                    <a:pt x="41730" y="55879"/>
                    <a:pt x="41928" y="55879"/>
                  </a:cubicBezTo>
                  <a:cubicBezTo>
                    <a:pt x="42389" y="55879"/>
                    <a:pt x="42708" y="55522"/>
                    <a:pt x="42708" y="54898"/>
                  </a:cubicBezTo>
                  <a:lnTo>
                    <a:pt x="42780" y="33122"/>
                  </a:lnTo>
                  <a:lnTo>
                    <a:pt x="42792" y="25609"/>
                  </a:lnTo>
                  <a:cubicBezTo>
                    <a:pt x="42792" y="24728"/>
                    <a:pt x="42149" y="23633"/>
                    <a:pt x="41327" y="23180"/>
                  </a:cubicBezTo>
                  <a:lnTo>
                    <a:pt x="33267" y="18525"/>
                  </a:lnTo>
                  <a:lnTo>
                    <a:pt x="1537" y="201"/>
                  </a:lnTo>
                  <a:cubicBezTo>
                    <a:pt x="1296" y="65"/>
                    <a:pt x="1070" y="0"/>
                    <a:pt x="87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46" name="Google Shape;2875;p34">
              <a:extLst>
                <a:ext uri="{FF2B5EF4-FFF2-40B4-BE49-F238E27FC236}">
                  <a16:creationId xmlns:a16="http://schemas.microsoft.com/office/drawing/2014/main" id="{6D412990-9755-290D-53E9-D214816632A9}"/>
                </a:ext>
              </a:extLst>
            </p:cNvPr>
            <p:cNvSpPr/>
            <p:nvPr/>
          </p:nvSpPr>
          <p:spPr>
            <a:xfrm>
              <a:off x="2843500" y="3937525"/>
              <a:ext cx="881975" cy="536275"/>
            </a:xfrm>
            <a:custGeom>
              <a:avLst/>
              <a:gdLst/>
              <a:ahLst/>
              <a:cxnLst/>
              <a:rect l="l" t="t" r="r" b="b"/>
              <a:pathLst>
                <a:path w="35279" h="21451" extrusionOk="0">
                  <a:moveTo>
                    <a:pt x="10787" y="0"/>
                  </a:moveTo>
                  <a:cubicBezTo>
                    <a:pt x="10609" y="0"/>
                    <a:pt x="10430" y="12"/>
                    <a:pt x="10252" y="60"/>
                  </a:cubicBezTo>
                  <a:cubicBezTo>
                    <a:pt x="10085" y="95"/>
                    <a:pt x="9918" y="167"/>
                    <a:pt x="9787" y="238"/>
                  </a:cubicBezTo>
                  <a:lnTo>
                    <a:pt x="405" y="5680"/>
                  </a:lnTo>
                  <a:cubicBezTo>
                    <a:pt x="131" y="5846"/>
                    <a:pt x="0" y="6061"/>
                    <a:pt x="0" y="6275"/>
                  </a:cubicBezTo>
                  <a:lnTo>
                    <a:pt x="0" y="6370"/>
                  </a:lnTo>
                  <a:cubicBezTo>
                    <a:pt x="0" y="6382"/>
                    <a:pt x="12" y="6418"/>
                    <a:pt x="12" y="6430"/>
                  </a:cubicBezTo>
                  <a:lnTo>
                    <a:pt x="48" y="6513"/>
                  </a:lnTo>
                  <a:cubicBezTo>
                    <a:pt x="48" y="6537"/>
                    <a:pt x="72" y="6549"/>
                    <a:pt x="72" y="6549"/>
                  </a:cubicBezTo>
                  <a:cubicBezTo>
                    <a:pt x="84" y="6561"/>
                    <a:pt x="84" y="6572"/>
                    <a:pt x="96" y="6596"/>
                  </a:cubicBezTo>
                  <a:cubicBezTo>
                    <a:pt x="119" y="6620"/>
                    <a:pt x="131" y="6632"/>
                    <a:pt x="155" y="6668"/>
                  </a:cubicBezTo>
                  <a:cubicBezTo>
                    <a:pt x="179" y="6692"/>
                    <a:pt x="203" y="6715"/>
                    <a:pt x="239" y="6739"/>
                  </a:cubicBezTo>
                  <a:cubicBezTo>
                    <a:pt x="274" y="6787"/>
                    <a:pt x="346" y="6834"/>
                    <a:pt x="417" y="6870"/>
                  </a:cubicBezTo>
                  <a:lnTo>
                    <a:pt x="417" y="7906"/>
                  </a:lnTo>
                  <a:lnTo>
                    <a:pt x="23456" y="21205"/>
                  </a:lnTo>
                  <a:cubicBezTo>
                    <a:pt x="23737" y="21365"/>
                    <a:pt x="24107" y="21450"/>
                    <a:pt x="24479" y="21450"/>
                  </a:cubicBezTo>
                  <a:cubicBezTo>
                    <a:pt x="24579" y="21450"/>
                    <a:pt x="24679" y="21444"/>
                    <a:pt x="24777" y="21431"/>
                  </a:cubicBezTo>
                  <a:cubicBezTo>
                    <a:pt x="24801" y="21408"/>
                    <a:pt x="26194" y="20622"/>
                    <a:pt x="27325" y="19955"/>
                  </a:cubicBezTo>
                  <a:lnTo>
                    <a:pt x="27337" y="19955"/>
                  </a:lnTo>
                  <a:cubicBezTo>
                    <a:pt x="27885" y="19622"/>
                    <a:pt x="28361" y="19360"/>
                    <a:pt x="28540" y="19241"/>
                  </a:cubicBezTo>
                  <a:cubicBezTo>
                    <a:pt x="28945" y="18991"/>
                    <a:pt x="29004" y="18860"/>
                    <a:pt x="29004" y="18753"/>
                  </a:cubicBezTo>
                  <a:lnTo>
                    <a:pt x="29004" y="18169"/>
                  </a:lnTo>
                  <a:cubicBezTo>
                    <a:pt x="29016" y="18145"/>
                    <a:pt x="29028" y="18122"/>
                    <a:pt x="29052" y="18098"/>
                  </a:cubicBezTo>
                  <a:lnTo>
                    <a:pt x="29087" y="18050"/>
                  </a:lnTo>
                  <a:cubicBezTo>
                    <a:pt x="29135" y="18002"/>
                    <a:pt x="29183" y="17979"/>
                    <a:pt x="29242" y="17943"/>
                  </a:cubicBezTo>
                  <a:cubicBezTo>
                    <a:pt x="29278" y="17919"/>
                    <a:pt x="29326" y="17883"/>
                    <a:pt x="29373" y="17871"/>
                  </a:cubicBezTo>
                  <a:cubicBezTo>
                    <a:pt x="29445" y="17848"/>
                    <a:pt x="29504" y="17824"/>
                    <a:pt x="29564" y="17812"/>
                  </a:cubicBezTo>
                  <a:cubicBezTo>
                    <a:pt x="29695" y="17788"/>
                    <a:pt x="29837" y="17788"/>
                    <a:pt x="30016" y="17764"/>
                  </a:cubicBezTo>
                  <a:lnTo>
                    <a:pt x="30445" y="17764"/>
                  </a:lnTo>
                  <a:cubicBezTo>
                    <a:pt x="30492" y="17764"/>
                    <a:pt x="30528" y="17764"/>
                    <a:pt x="30576" y="17752"/>
                  </a:cubicBezTo>
                  <a:lnTo>
                    <a:pt x="30576" y="17229"/>
                  </a:lnTo>
                  <a:lnTo>
                    <a:pt x="31350" y="16788"/>
                  </a:lnTo>
                  <a:lnTo>
                    <a:pt x="31350" y="17610"/>
                  </a:lnTo>
                  <a:lnTo>
                    <a:pt x="31361" y="17610"/>
                  </a:lnTo>
                  <a:cubicBezTo>
                    <a:pt x="31516" y="17550"/>
                    <a:pt x="31588" y="17502"/>
                    <a:pt x="31623" y="17490"/>
                  </a:cubicBezTo>
                  <a:lnTo>
                    <a:pt x="35231" y="15383"/>
                  </a:lnTo>
                  <a:cubicBezTo>
                    <a:pt x="35255" y="15324"/>
                    <a:pt x="35267" y="15288"/>
                    <a:pt x="35267" y="15228"/>
                  </a:cubicBezTo>
                  <a:lnTo>
                    <a:pt x="35279" y="14157"/>
                  </a:lnTo>
                  <a:lnTo>
                    <a:pt x="35279" y="14121"/>
                  </a:lnTo>
                  <a:cubicBezTo>
                    <a:pt x="35279" y="14073"/>
                    <a:pt x="35267" y="14026"/>
                    <a:pt x="35255" y="13990"/>
                  </a:cubicBezTo>
                  <a:cubicBezTo>
                    <a:pt x="35255" y="13954"/>
                    <a:pt x="35231" y="13942"/>
                    <a:pt x="35219" y="13919"/>
                  </a:cubicBezTo>
                  <a:cubicBezTo>
                    <a:pt x="35207" y="13871"/>
                    <a:pt x="35171" y="13823"/>
                    <a:pt x="35148" y="13776"/>
                  </a:cubicBezTo>
                  <a:cubicBezTo>
                    <a:pt x="35100" y="13716"/>
                    <a:pt x="35029" y="13657"/>
                    <a:pt x="34957" y="13597"/>
                  </a:cubicBezTo>
                  <a:cubicBezTo>
                    <a:pt x="34921" y="13585"/>
                    <a:pt x="34898" y="13561"/>
                    <a:pt x="34850" y="13538"/>
                  </a:cubicBezTo>
                  <a:lnTo>
                    <a:pt x="11811" y="238"/>
                  </a:lnTo>
                  <a:cubicBezTo>
                    <a:pt x="11704" y="179"/>
                    <a:pt x="11609" y="131"/>
                    <a:pt x="11502" y="107"/>
                  </a:cubicBezTo>
                  <a:cubicBezTo>
                    <a:pt x="11383" y="72"/>
                    <a:pt x="11264" y="48"/>
                    <a:pt x="11145" y="24"/>
                  </a:cubicBezTo>
                  <a:cubicBezTo>
                    <a:pt x="11026" y="12"/>
                    <a:pt x="10907" y="0"/>
                    <a:pt x="1078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47" name="Google Shape;2876;p34">
              <a:extLst>
                <a:ext uri="{FF2B5EF4-FFF2-40B4-BE49-F238E27FC236}">
                  <a16:creationId xmlns:a16="http://schemas.microsoft.com/office/drawing/2014/main" id="{E2769B2C-6E7A-F3BE-DD69-9CF0B07C6084}"/>
                </a:ext>
              </a:extLst>
            </p:cNvPr>
            <p:cNvSpPr/>
            <p:nvPr/>
          </p:nvSpPr>
          <p:spPr>
            <a:xfrm>
              <a:off x="2843500" y="3937525"/>
              <a:ext cx="881975" cy="537275"/>
            </a:xfrm>
            <a:custGeom>
              <a:avLst/>
              <a:gdLst/>
              <a:ahLst/>
              <a:cxnLst/>
              <a:rect l="l" t="t" r="r" b="b"/>
              <a:pathLst>
                <a:path w="35279" h="21491" fill="none" extrusionOk="0">
                  <a:moveTo>
                    <a:pt x="35279" y="14157"/>
                  </a:moveTo>
                  <a:lnTo>
                    <a:pt x="35279" y="14121"/>
                  </a:lnTo>
                  <a:cubicBezTo>
                    <a:pt x="35279" y="14073"/>
                    <a:pt x="35267" y="14026"/>
                    <a:pt x="35255" y="13990"/>
                  </a:cubicBezTo>
                  <a:cubicBezTo>
                    <a:pt x="35255" y="13954"/>
                    <a:pt x="35231" y="13942"/>
                    <a:pt x="35219" y="13919"/>
                  </a:cubicBezTo>
                  <a:cubicBezTo>
                    <a:pt x="35207" y="13871"/>
                    <a:pt x="35171" y="13823"/>
                    <a:pt x="35148" y="13776"/>
                  </a:cubicBezTo>
                  <a:cubicBezTo>
                    <a:pt x="35100" y="13716"/>
                    <a:pt x="35029" y="13657"/>
                    <a:pt x="34957" y="13597"/>
                  </a:cubicBezTo>
                  <a:cubicBezTo>
                    <a:pt x="34921" y="13585"/>
                    <a:pt x="34898" y="13561"/>
                    <a:pt x="34850" y="13538"/>
                  </a:cubicBezTo>
                  <a:lnTo>
                    <a:pt x="11811" y="238"/>
                  </a:lnTo>
                  <a:cubicBezTo>
                    <a:pt x="11704" y="179"/>
                    <a:pt x="11609" y="131"/>
                    <a:pt x="11502" y="107"/>
                  </a:cubicBezTo>
                  <a:cubicBezTo>
                    <a:pt x="11383" y="72"/>
                    <a:pt x="11264" y="48"/>
                    <a:pt x="11145" y="24"/>
                  </a:cubicBezTo>
                  <a:cubicBezTo>
                    <a:pt x="11026" y="12"/>
                    <a:pt x="10907" y="0"/>
                    <a:pt x="10787" y="0"/>
                  </a:cubicBezTo>
                  <a:cubicBezTo>
                    <a:pt x="10609" y="0"/>
                    <a:pt x="10430" y="12"/>
                    <a:pt x="10252" y="60"/>
                  </a:cubicBezTo>
                  <a:cubicBezTo>
                    <a:pt x="10085" y="95"/>
                    <a:pt x="9918" y="167"/>
                    <a:pt x="9787" y="238"/>
                  </a:cubicBezTo>
                  <a:lnTo>
                    <a:pt x="405" y="5680"/>
                  </a:lnTo>
                  <a:cubicBezTo>
                    <a:pt x="131" y="5846"/>
                    <a:pt x="0" y="6061"/>
                    <a:pt x="0" y="6275"/>
                  </a:cubicBezTo>
                  <a:lnTo>
                    <a:pt x="0" y="6370"/>
                  </a:lnTo>
                  <a:cubicBezTo>
                    <a:pt x="0" y="6382"/>
                    <a:pt x="12" y="6418"/>
                    <a:pt x="12" y="6430"/>
                  </a:cubicBezTo>
                  <a:lnTo>
                    <a:pt x="48" y="6513"/>
                  </a:lnTo>
                  <a:cubicBezTo>
                    <a:pt x="48" y="6537"/>
                    <a:pt x="72" y="6549"/>
                    <a:pt x="72" y="6549"/>
                  </a:cubicBezTo>
                  <a:cubicBezTo>
                    <a:pt x="84" y="6561"/>
                    <a:pt x="84" y="6572"/>
                    <a:pt x="96" y="6596"/>
                  </a:cubicBezTo>
                  <a:cubicBezTo>
                    <a:pt x="119" y="6620"/>
                    <a:pt x="131" y="6632"/>
                    <a:pt x="155" y="6668"/>
                  </a:cubicBezTo>
                  <a:lnTo>
                    <a:pt x="155" y="6668"/>
                  </a:lnTo>
                  <a:cubicBezTo>
                    <a:pt x="179" y="6692"/>
                    <a:pt x="203" y="6715"/>
                    <a:pt x="239" y="6739"/>
                  </a:cubicBezTo>
                  <a:cubicBezTo>
                    <a:pt x="274" y="6787"/>
                    <a:pt x="346" y="6834"/>
                    <a:pt x="417" y="6870"/>
                  </a:cubicBezTo>
                  <a:lnTo>
                    <a:pt x="417" y="7906"/>
                  </a:lnTo>
                  <a:lnTo>
                    <a:pt x="23456" y="21205"/>
                  </a:lnTo>
                  <a:cubicBezTo>
                    <a:pt x="23813" y="21408"/>
                    <a:pt x="24313" y="21491"/>
                    <a:pt x="24777" y="21431"/>
                  </a:cubicBezTo>
                  <a:cubicBezTo>
                    <a:pt x="24801" y="21408"/>
                    <a:pt x="26194" y="20622"/>
                    <a:pt x="27325" y="19955"/>
                  </a:cubicBezTo>
                  <a:lnTo>
                    <a:pt x="27337" y="19955"/>
                  </a:lnTo>
                  <a:cubicBezTo>
                    <a:pt x="27885" y="19622"/>
                    <a:pt x="28361" y="19360"/>
                    <a:pt x="28540" y="19241"/>
                  </a:cubicBezTo>
                  <a:cubicBezTo>
                    <a:pt x="28945" y="18991"/>
                    <a:pt x="29004" y="18860"/>
                    <a:pt x="29004" y="18753"/>
                  </a:cubicBezTo>
                  <a:lnTo>
                    <a:pt x="29004" y="18169"/>
                  </a:lnTo>
                  <a:cubicBezTo>
                    <a:pt x="29016" y="18145"/>
                    <a:pt x="29028" y="18122"/>
                    <a:pt x="29052" y="18098"/>
                  </a:cubicBezTo>
                  <a:lnTo>
                    <a:pt x="29087" y="18050"/>
                  </a:lnTo>
                  <a:cubicBezTo>
                    <a:pt x="29135" y="18002"/>
                    <a:pt x="29183" y="17979"/>
                    <a:pt x="29242" y="17943"/>
                  </a:cubicBezTo>
                  <a:cubicBezTo>
                    <a:pt x="29278" y="17919"/>
                    <a:pt x="29326" y="17883"/>
                    <a:pt x="29373" y="17871"/>
                  </a:cubicBezTo>
                  <a:cubicBezTo>
                    <a:pt x="29445" y="17848"/>
                    <a:pt x="29504" y="17824"/>
                    <a:pt x="29564" y="17812"/>
                  </a:cubicBezTo>
                  <a:cubicBezTo>
                    <a:pt x="29695" y="17788"/>
                    <a:pt x="29837" y="17788"/>
                    <a:pt x="30016" y="17764"/>
                  </a:cubicBezTo>
                  <a:lnTo>
                    <a:pt x="30207" y="17764"/>
                  </a:lnTo>
                  <a:lnTo>
                    <a:pt x="30326" y="17764"/>
                  </a:lnTo>
                  <a:lnTo>
                    <a:pt x="30445" y="17764"/>
                  </a:lnTo>
                  <a:cubicBezTo>
                    <a:pt x="30492" y="17764"/>
                    <a:pt x="30528" y="17764"/>
                    <a:pt x="30576" y="17752"/>
                  </a:cubicBezTo>
                  <a:lnTo>
                    <a:pt x="30576" y="17229"/>
                  </a:lnTo>
                  <a:lnTo>
                    <a:pt x="31350" y="16788"/>
                  </a:lnTo>
                  <a:lnTo>
                    <a:pt x="31350" y="17610"/>
                  </a:lnTo>
                  <a:lnTo>
                    <a:pt x="31361" y="17610"/>
                  </a:lnTo>
                  <a:cubicBezTo>
                    <a:pt x="31516" y="17550"/>
                    <a:pt x="31588" y="17502"/>
                    <a:pt x="31623" y="17490"/>
                  </a:cubicBezTo>
                  <a:lnTo>
                    <a:pt x="31623" y="17490"/>
                  </a:lnTo>
                  <a:lnTo>
                    <a:pt x="35231" y="15383"/>
                  </a:lnTo>
                  <a:cubicBezTo>
                    <a:pt x="35255" y="15324"/>
                    <a:pt x="35267" y="15288"/>
                    <a:pt x="35267" y="15228"/>
                  </a:cubicBezTo>
                  <a:lnTo>
                    <a:pt x="35279" y="14157"/>
                  </a:lnTo>
                  <a:cubicBezTo>
                    <a:pt x="35279" y="14133"/>
                    <a:pt x="35279" y="14133"/>
                    <a:pt x="35279" y="1415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48" name="Google Shape;2877;p34">
              <a:extLst>
                <a:ext uri="{FF2B5EF4-FFF2-40B4-BE49-F238E27FC236}">
                  <a16:creationId xmlns:a16="http://schemas.microsoft.com/office/drawing/2014/main" id="{01DA014C-810C-F1F8-7FBE-8CEFB0245C82}"/>
                </a:ext>
              </a:extLst>
            </p:cNvPr>
            <p:cNvSpPr/>
            <p:nvPr/>
          </p:nvSpPr>
          <p:spPr>
            <a:xfrm>
              <a:off x="2842900" y="4096475"/>
              <a:ext cx="11050" cy="38125"/>
            </a:xfrm>
            <a:custGeom>
              <a:avLst/>
              <a:gdLst/>
              <a:ahLst/>
              <a:cxnLst/>
              <a:rect l="l" t="t" r="r" b="b"/>
              <a:pathLst>
                <a:path w="442" h="1525" extrusionOk="0">
                  <a:moveTo>
                    <a:pt x="1" y="0"/>
                  </a:moveTo>
                  <a:lnTo>
                    <a:pt x="1" y="929"/>
                  </a:lnTo>
                  <a:cubicBezTo>
                    <a:pt x="1" y="1143"/>
                    <a:pt x="155" y="1357"/>
                    <a:pt x="441" y="1524"/>
                  </a:cubicBezTo>
                  <a:lnTo>
                    <a:pt x="441" y="500"/>
                  </a:lnTo>
                  <a:cubicBezTo>
                    <a:pt x="358" y="476"/>
                    <a:pt x="298" y="429"/>
                    <a:pt x="239" y="369"/>
                  </a:cubicBezTo>
                  <a:cubicBezTo>
                    <a:pt x="215" y="334"/>
                    <a:pt x="179" y="322"/>
                    <a:pt x="167" y="298"/>
                  </a:cubicBezTo>
                  <a:cubicBezTo>
                    <a:pt x="143" y="262"/>
                    <a:pt x="120" y="250"/>
                    <a:pt x="108" y="214"/>
                  </a:cubicBezTo>
                  <a:cubicBezTo>
                    <a:pt x="96" y="203"/>
                    <a:pt x="96" y="191"/>
                    <a:pt x="84" y="179"/>
                  </a:cubicBezTo>
                  <a:cubicBezTo>
                    <a:pt x="84" y="179"/>
                    <a:pt x="60" y="155"/>
                    <a:pt x="60" y="143"/>
                  </a:cubicBezTo>
                  <a:lnTo>
                    <a:pt x="24" y="60"/>
                  </a:lnTo>
                  <a:cubicBezTo>
                    <a:pt x="24" y="36"/>
                    <a:pt x="1" y="12"/>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49" name="Google Shape;2878;p34">
              <a:extLst>
                <a:ext uri="{FF2B5EF4-FFF2-40B4-BE49-F238E27FC236}">
                  <a16:creationId xmlns:a16="http://schemas.microsoft.com/office/drawing/2014/main" id="{C226D02E-8465-DA2B-B505-E1F786686D21}"/>
                </a:ext>
              </a:extLst>
            </p:cNvPr>
            <p:cNvSpPr/>
            <p:nvPr/>
          </p:nvSpPr>
          <p:spPr>
            <a:xfrm>
              <a:off x="2842900" y="4094075"/>
              <a:ext cx="11050" cy="40525"/>
            </a:xfrm>
            <a:custGeom>
              <a:avLst/>
              <a:gdLst/>
              <a:ahLst/>
              <a:cxnLst/>
              <a:rect l="l" t="t" r="r" b="b"/>
              <a:pathLst>
                <a:path w="442" h="1621" fill="none" extrusionOk="0">
                  <a:moveTo>
                    <a:pt x="441" y="596"/>
                  </a:moveTo>
                  <a:lnTo>
                    <a:pt x="441" y="1620"/>
                  </a:lnTo>
                  <a:cubicBezTo>
                    <a:pt x="155" y="1453"/>
                    <a:pt x="1" y="1239"/>
                    <a:pt x="1" y="1025"/>
                  </a:cubicBezTo>
                  <a:lnTo>
                    <a:pt x="1" y="1"/>
                  </a:lnTo>
                  <a:lnTo>
                    <a:pt x="1" y="96"/>
                  </a:lnTo>
                  <a:cubicBezTo>
                    <a:pt x="1" y="108"/>
                    <a:pt x="24" y="132"/>
                    <a:pt x="24" y="156"/>
                  </a:cubicBezTo>
                  <a:lnTo>
                    <a:pt x="60" y="239"/>
                  </a:lnTo>
                  <a:cubicBezTo>
                    <a:pt x="60" y="251"/>
                    <a:pt x="84" y="275"/>
                    <a:pt x="84" y="275"/>
                  </a:cubicBezTo>
                  <a:cubicBezTo>
                    <a:pt x="96" y="287"/>
                    <a:pt x="96" y="299"/>
                    <a:pt x="108" y="310"/>
                  </a:cubicBezTo>
                  <a:cubicBezTo>
                    <a:pt x="120" y="346"/>
                    <a:pt x="143" y="358"/>
                    <a:pt x="167" y="394"/>
                  </a:cubicBezTo>
                  <a:lnTo>
                    <a:pt x="167" y="394"/>
                  </a:lnTo>
                  <a:cubicBezTo>
                    <a:pt x="179" y="418"/>
                    <a:pt x="215" y="430"/>
                    <a:pt x="239" y="465"/>
                  </a:cubicBezTo>
                  <a:cubicBezTo>
                    <a:pt x="298" y="525"/>
                    <a:pt x="358" y="572"/>
                    <a:pt x="441" y="5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50" name="Google Shape;2879;p34">
              <a:extLst>
                <a:ext uri="{FF2B5EF4-FFF2-40B4-BE49-F238E27FC236}">
                  <a16:creationId xmlns:a16="http://schemas.microsoft.com/office/drawing/2014/main" id="{0183E5E5-5DA1-C020-267B-5F3AE09A98C2}"/>
                </a:ext>
              </a:extLst>
            </p:cNvPr>
            <p:cNvSpPr/>
            <p:nvPr/>
          </p:nvSpPr>
          <p:spPr>
            <a:xfrm>
              <a:off x="3579000" y="4362275"/>
              <a:ext cx="25" cy="13125"/>
            </a:xfrm>
            <a:custGeom>
              <a:avLst/>
              <a:gdLst/>
              <a:ahLst/>
              <a:cxnLst/>
              <a:rect l="l" t="t" r="r" b="b"/>
              <a:pathLst>
                <a:path w="1" h="525" extrusionOk="0">
                  <a:moveTo>
                    <a:pt x="1" y="0"/>
                  </a:moveTo>
                  <a:lnTo>
                    <a:pt x="1" y="524"/>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51" name="Google Shape;2880;p34">
              <a:extLst>
                <a:ext uri="{FF2B5EF4-FFF2-40B4-BE49-F238E27FC236}">
                  <a16:creationId xmlns:a16="http://schemas.microsoft.com/office/drawing/2014/main" id="{08199388-2C99-B5FA-F8AD-25D5CFBF2C57}"/>
                </a:ext>
              </a:extLst>
            </p:cNvPr>
            <p:cNvSpPr/>
            <p:nvPr/>
          </p:nvSpPr>
          <p:spPr>
            <a:xfrm>
              <a:off x="3579000" y="4362275"/>
              <a:ext cx="25" cy="13125"/>
            </a:xfrm>
            <a:custGeom>
              <a:avLst/>
              <a:gdLst/>
              <a:ahLst/>
              <a:cxnLst/>
              <a:rect l="l" t="t" r="r" b="b"/>
              <a:pathLst>
                <a:path w="1" h="525" fill="none" extrusionOk="0">
                  <a:moveTo>
                    <a:pt x="1" y="0"/>
                  </a:moveTo>
                  <a:lnTo>
                    <a:pt x="1" y="524"/>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52" name="Google Shape;2881;p34">
              <a:extLst>
                <a:ext uri="{FF2B5EF4-FFF2-40B4-BE49-F238E27FC236}">
                  <a16:creationId xmlns:a16="http://schemas.microsoft.com/office/drawing/2014/main" id="{3B5DD003-1674-45C4-EA3B-993C1D46441E}"/>
                </a:ext>
              </a:extLst>
            </p:cNvPr>
            <p:cNvSpPr/>
            <p:nvPr/>
          </p:nvSpPr>
          <p:spPr>
            <a:xfrm>
              <a:off x="3567400" y="4370900"/>
              <a:ext cx="925" cy="32475"/>
            </a:xfrm>
            <a:custGeom>
              <a:avLst/>
              <a:gdLst/>
              <a:ahLst/>
              <a:cxnLst/>
              <a:rect l="l" t="t" r="r" b="b"/>
              <a:pathLst>
                <a:path w="37" h="1299" extrusionOk="0">
                  <a:moveTo>
                    <a:pt x="0" y="1"/>
                  </a:moveTo>
                  <a:lnTo>
                    <a:pt x="0" y="1025"/>
                  </a:lnTo>
                  <a:cubicBezTo>
                    <a:pt x="0" y="1120"/>
                    <a:pt x="36" y="1227"/>
                    <a:pt x="36" y="1298"/>
                  </a:cubicBezTo>
                  <a:lnTo>
                    <a:pt x="36" y="275"/>
                  </a:lnTo>
                  <a:cubicBezTo>
                    <a:pt x="36" y="191"/>
                    <a:pt x="0" y="108"/>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53" name="Google Shape;2882;p34">
              <a:extLst>
                <a:ext uri="{FF2B5EF4-FFF2-40B4-BE49-F238E27FC236}">
                  <a16:creationId xmlns:a16="http://schemas.microsoft.com/office/drawing/2014/main" id="{E6516FE2-4E54-AF08-9450-A16992DE8339}"/>
                </a:ext>
              </a:extLst>
            </p:cNvPr>
            <p:cNvSpPr/>
            <p:nvPr/>
          </p:nvSpPr>
          <p:spPr>
            <a:xfrm>
              <a:off x="3567400" y="4370900"/>
              <a:ext cx="925" cy="32475"/>
            </a:xfrm>
            <a:custGeom>
              <a:avLst/>
              <a:gdLst/>
              <a:ahLst/>
              <a:cxnLst/>
              <a:rect l="l" t="t" r="r" b="b"/>
              <a:pathLst>
                <a:path w="37" h="1299" fill="none" extrusionOk="0">
                  <a:moveTo>
                    <a:pt x="0" y="1025"/>
                  </a:moveTo>
                  <a:lnTo>
                    <a:pt x="0" y="1"/>
                  </a:lnTo>
                  <a:cubicBezTo>
                    <a:pt x="0" y="108"/>
                    <a:pt x="36" y="191"/>
                    <a:pt x="36" y="275"/>
                  </a:cubicBezTo>
                  <a:lnTo>
                    <a:pt x="36" y="1298"/>
                  </a:lnTo>
                  <a:cubicBezTo>
                    <a:pt x="36" y="1227"/>
                    <a:pt x="0" y="1120"/>
                    <a:pt x="0" y="102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54" name="Google Shape;2883;p34">
              <a:extLst>
                <a:ext uri="{FF2B5EF4-FFF2-40B4-BE49-F238E27FC236}">
                  <a16:creationId xmlns:a16="http://schemas.microsoft.com/office/drawing/2014/main" id="{2D0A21ED-177B-089B-E156-87BA98B947D6}"/>
                </a:ext>
              </a:extLst>
            </p:cNvPr>
            <p:cNvSpPr/>
            <p:nvPr/>
          </p:nvSpPr>
          <p:spPr>
            <a:xfrm>
              <a:off x="3568300" y="4377150"/>
              <a:ext cx="325" cy="28900"/>
            </a:xfrm>
            <a:custGeom>
              <a:avLst/>
              <a:gdLst/>
              <a:ahLst/>
              <a:cxnLst/>
              <a:rect l="l" t="t" r="r" b="b"/>
              <a:pathLst>
                <a:path w="13" h="1156" extrusionOk="0">
                  <a:moveTo>
                    <a:pt x="0" y="1"/>
                  </a:moveTo>
                  <a:lnTo>
                    <a:pt x="0" y="1037"/>
                  </a:lnTo>
                  <a:cubicBezTo>
                    <a:pt x="0" y="1072"/>
                    <a:pt x="12" y="1108"/>
                    <a:pt x="12" y="1156"/>
                  </a:cubicBezTo>
                  <a:lnTo>
                    <a:pt x="12" y="120"/>
                  </a:lnTo>
                  <a:cubicBezTo>
                    <a:pt x="12" y="84"/>
                    <a:pt x="12" y="48"/>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55" name="Google Shape;2884;p34">
              <a:extLst>
                <a:ext uri="{FF2B5EF4-FFF2-40B4-BE49-F238E27FC236}">
                  <a16:creationId xmlns:a16="http://schemas.microsoft.com/office/drawing/2014/main" id="{FAABE5E1-71F7-BC45-AA67-09F7D6E6A878}"/>
                </a:ext>
              </a:extLst>
            </p:cNvPr>
            <p:cNvSpPr/>
            <p:nvPr/>
          </p:nvSpPr>
          <p:spPr>
            <a:xfrm>
              <a:off x="3568300" y="4377150"/>
              <a:ext cx="325" cy="28900"/>
            </a:xfrm>
            <a:custGeom>
              <a:avLst/>
              <a:gdLst/>
              <a:ahLst/>
              <a:cxnLst/>
              <a:rect l="l" t="t" r="r" b="b"/>
              <a:pathLst>
                <a:path w="13" h="1156" fill="none" extrusionOk="0">
                  <a:moveTo>
                    <a:pt x="12" y="120"/>
                  </a:moveTo>
                  <a:lnTo>
                    <a:pt x="12" y="1156"/>
                  </a:lnTo>
                  <a:cubicBezTo>
                    <a:pt x="12" y="1108"/>
                    <a:pt x="0" y="1072"/>
                    <a:pt x="0" y="1037"/>
                  </a:cubicBezTo>
                  <a:lnTo>
                    <a:pt x="0" y="1"/>
                  </a:lnTo>
                  <a:cubicBezTo>
                    <a:pt x="12" y="48"/>
                    <a:pt x="12" y="84"/>
                    <a:pt x="12" y="12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56" name="Google Shape;2885;p34">
              <a:extLst>
                <a:ext uri="{FF2B5EF4-FFF2-40B4-BE49-F238E27FC236}">
                  <a16:creationId xmlns:a16="http://schemas.microsoft.com/office/drawing/2014/main" id="{71102587-699B-568C-8B64-B7B1EF73280F}"/>
                </a:ext>
              </a:extLst>
            </p:cNvPr>
            <p:cNvSpPr/>
            <p:nvPr/>
          </p:nvSpPr>
          <p:spPr>
            <a:xfrm>
              <a:off x="2865225" y="3928150"/>
              <a:ext cx="840300" cy="483775"/>
            </a:xfrm>
            <a:custGeom>
              <a:avLst/>
              <a:gdLst/>
              <a:ahLst/>
              <a:cxnLst/>
              <a:rect l="l" t="t" r="r" b="b"/>
              <a:pathLst>
                <a:path w="33612" h="19351" extrusionOk="0">
                  <a:moveTo>
                    <a:pt x="11009" y="0"/>
                  </a:moveTo>
                  <a:cubicBezTo>
                    <a:pt x="10823" y="0"/>
                    <a:pt x="10639" y="42"/>
                    <a:pt x="10502" y="125"/>
                  </a:cubicBezTo>
                  <a:lnTo>
                    <a:pt x="286" y="6043"/>
                  </a:lnTo>
                  <a:cubicBezTo>
                    <a:pt x="1" y="6209"/>
                    <a:pt x="1" y="6471"/>
                    <a:pt x="286" y="6638"/>
                  </a:cubicBezTo>
                  <a:lnTo>
                    <a:pt x="22087" y="19235"/>
                  </a:lnTo>
                  <a:cubicBezTo>
                    <a:pt x="22230" y="19312"/>
                    <a:pt x="22417" y="19351"/>
                    <a:pt x="22605" y="19351"/>
                  </a:cubicBezTo>
                  <a:cubicBezTo>
                    <a:pt x="22792" y="19351"/>
                    <a:pt x="22980" y="19312"/>
                    <a:pt x="23123" y="19235"/>
                  </a:cubicBezTo>
                  <a:lnTo>
                    <a:pt x="33326" y="13305"/>
                  </a:lnTo>
                  <a:cubicBezTo>
                    <a:pt x="33612" y="13139"/>
                    <a:pt x="33612" y="12877"/>
                    <a:pt x="33326" y="12710"/>
                  </a:cubicBezTo>
                  <a:lnTo>
                    <a:pt x="11526" y="125"/>
                  </a:lnTo>
                  <a:cubicBezTo>
                    <a:pt x="11383" y="42"/>
                    <a:pt x="11195" y="0"/>
                    <a:pt x="11009" y="0"/>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57" name="Google Shape;2886;p34">
              <a:extLst>
                <a:ext uri="{FF2B5EF4-FFF2-40B4-BE49-F238E27FC236}">
                  <a16:creationId xmlns:a16="http://schemas.microsoft.com/office/drawing/2014/main" id="{7F61FFFE-4DB9-670D-4505-D9C6658554F5}"/>
                </a:ext>
              </a:extLst>
            </p:cNvPr>
            <p:cNvSpPr/>
            <p:nvPr/>
          </p:nvSpPr>
          <p:spPr>
            <a:xfrm>
              <a:off x="3576025" y="4360925"/>
              <a:ext cx="18175" cy="9550"/>
            </a:xfrm>
            <a:custGeom>
              <a:avLst/>
              <a:gdLst/>
              <a:ahLst/>
              <a:cxnLst/>
              <a:rect l="l" t="t" r="r" b="b"/>
              <a:pathLst>
                <a:path w="727" h="382" extrusionOk="0">
                  <a:moveTo>
                    <a:pt x="359" y="1"/>
                  </a:moveTo>
                  <a:cubicBezTo>
                    <a:pt x="275" y="1"/>
                    <a:pt x="191" y="19"/>
                    <a:pt x="132" y="54"/>
                  </a:cubicBezTo>
                  <a:cubicBezTo>
                    <a:pt x="1" y="138"/>
                    <a:pt x="1" y="257"/>
                    <a:pt x="132" y="328"/>
                  </a:cubicBezTo>
                  <a:cubicBezTo>
                    <a:pt x="191" y="364"/>
                    <a:pt x="275" y="382"/>
                    <a:pt x="359" y="382"/>
                  </a:cubicBezTo>
                  <a:cubicBezTo>
                    <a:pt x="444" y="382"/>
                    <a:pt x="531" y="364"/>
                    <a:pt x="596" y="328"/>
                  </a:cubicBezTo>
                  <a:cubicBezTo>
                    <a:pt x="727" y="257"/>
                    <a:pt x="727" y="138"/>
                    <a:pt x="596" y="54"/>
                  </a:cubicBezTo>
                  <a:cubicBezTo>
                    <a:pt x="531" y="19"/>
                    <a:pt x="444" y="1"/>
                    <a:pt x="35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58" name="Google Shape;2887;p34">
              <a:extLst>
                <a:ext uri="{FF2B5EF4-FFF2-40B4-BE49-F238E27FC236}">
                  <a16:creationId xmlns:a16="http://schemas.microsoft.com/office/drawing/2014/main" id="{32CF758A-19E8-7455-0947-8D551520546D}"/>
                </a:ext>
              </a:extLst>
            </p:cNvPr>
            <p:cNvSpPr/>
            <p:nvPr/>
          </p:nvSpPr>
          <p:spPr>
            <a:xfrm>
              <a:off x="3576025" y="4360475"/>
              <a:ext cx="18175" cy="10450"/>
            </a:xfrm>
            <a:custGeom>
              <a:avLst/>
              <a:gdLst/>
              <a:ahLst/>
              <a:cxnLst/>
              <a:rect l="l" t="t" r="r" b="b"/>
              <a:pathLst>
                <a:path w="727" h="418" fill="none" extrusionOk="0">
                  <a:moveTo>
                    <a:pt x="596" y="72"/>
                  </a:moveTo>
                  <a:cubicBezTo>
                    <a:pt x="727" y="156"/>
                    <a:pt x="727" y="275"/>
                    <a:pt x="596" y="346"/>
                  </a:cubicBezTo>
                  <a:cubicBezTo>
                    <a:pt x="465" y="418"/>
                    <a:pt x="251" y="418"/>
                    <a:pt x="132" y="346"/>
                  </a:cubicBezTo>
                  <a:cubicBezTo>
                    <a:pt x="1" y="275"/>
                    <a:pt x="1" y="156"/>
                    <a:pt x="132" y="72"/>
                  </a:cubicBezTo>
                  <a:cubicBezTo>
                    <a:pt x="251" y="1"/>
                    <a:pt x="465" y="1"/>
                    <a:pt x="596" y="7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59" name="Google Shape;2888;p34">
              <a:extLst>
                <a:ext uri="{FF2B5EF4-FFF2-40B4-BE49-F238E27FC236}">
                  <a16:creationId xmlns:a16="http://schemas.microsoft.com/office/drawing/2014/main" id="{9F881012-914E-6B3A-D356-D6BA7BC1DA7C}"/>
                </a:ext>
              </a:extLst>
            </p:cNvPr>
            <p:cNvSpPr/>
            <p:nvPr/>
          </p:nvSpPr>
          <p:spPr>
            <a:xfrm>
              <a:off x="3462925" y="4295000"/>
              <a:ext cx="261950" cy="152125"/>
            </a:xfrm>
            <a:custGeom>
              <a:avLst/>
              <a:gdLst/>
              <a:ahLst/>
              <a:cxnLst/>
              <a:rect l="l" t="t" r="r" b="b"/>
              <a:pathLst>
                <a:path w="10478" h="6085" extrusionOk="0">
                  <a:moveTo>
                    <a:pt x="4867" y="2638"/>
                  </a:moveTo>
                  <a:cubicBezTo>
                    <a:pt x="4950" y="2638"/>
                    <a:pt x="5037" y="2656"/>
                    <a:pt x="5108" y="2691"/>
                  </a:cubicBezTo>
                  <a:cubicBezTo>
                    <a:pt x="5239" y="2775"/>
                    <a:pt x="5239" y="2894"/>
                    <a:pt x="5108" y="2965"/>
                  </a:cubicBezTo>
                  <a:cubicBezTo>
                    <a:pt x="5049" y="3001"/>
                    <a:pt x="4965" y="3019"/>
                    <a:pt x="4880" y="3019"/>
                  </a:cubicBezTo>
                  <a:cubicBezTo>
                    <a:pt x="4796" y="3019"/>
                    <a:pt x="4709" y="3001"/>
                    <a:pt x="4644" y="2965"/>
                  </a:cubicBezTo>
                  <a:cubicBezTo>
                    <a:pt x="4525" y="2894"/>
                    <a:pt x="4525" y="2775"/>
                    <a:pt x="4644" y="2691"/>
                  </a:cubicBezTo>
                  <a:cubicBezTo>
                    <a:pt x="4703" y="2656"/>
                    <a:pt x="4784" y="2638"/>
                    <a:pt x="4867" y="2638"/>
                  </a:cubicBezTo>
                  <a:close/>
                  <a:moveTo>
                    <a:pt x="10478" y="1"/>
                  </a:moveTo>
                  <a:lnTo>
                    <a:pt x="6858" y="2132"/>
                  </a:lnTo>
                  <a:cubicBezTo>
                    <a:pt x="6858" y="2132"/>
                    <a:pt x="6787" y="2191"/>
                    <a:pt x="6573" y="2263"/>
                  </a:cubicBezTo>
                  <a:cubicBezTo>
                    <a:pt x="6561" y="2263"/>
                    <a:pt x="6549" y="2275"/>
                    <a:pt x="6525" y="2275"/>
                  </a:cubicBezTo>
                  <a:cubicBezTo>
                    <a:pt x="6370" y="2334"/>
                    <a:pt x="6132" y="2382"/>
                    <a:pt x="5811" y="2418"/>
                  </a:cubicBezTo>
                  <a:cubicBezTo>
                    <a:pt x="5775" y="2429"/>
                    <a:pt x="5727" y="2429"/>
                    <a:pt x="5680" y="2429"/>
                  </a:cubicBezTo>
                  <a:lnTo>
                    <a:pt x="5251" y="2429"/>
                  </a:lnTo>
                  <a:cubicBezTo>
                    <a:pt x="5072" y="2429"/>
                    <a:pt x="4941" y="2441"/>
                    <a:pt x="4799" y="2477"/>
                  </a:cubicBezTo>
                  <a:cubicBezTo>
                    <a:pt x="4739" y="2489"/>
                    <a:pt x="4691" y="2501"/>
                    <a:pt x="4608" y="2537"/>
                  </a:cubicBezTo>
                  <a:cubicBezTo>
                    <a:pt x="4572" y="2549"/>
                    <a:pt x="4525" y="2572"/>
                    <a:pt x="4477" y="2608"/>
                  </a:cubicBezTo>
                  <a:cubicBezTo>
                    <a:pt x="4418" y="2632"/>
                    <a:pt x="4370" y="2668"/>
                    <a:pt x="4334" y="2715"/>
                  </a:cubicBezTo>
                  <a:lnTo>
                    <a:pt x="4287" y="2751"/>
                  </a:lnTo>
                  <a:cubicBezTo>
                    <a:pt x="4251" y="2799"/>
                    <a:pt x="4239" y="2834"/>
                    <a:pt x="4227" y="2870"/>
                  </a:cubicBezTo>
                  <a:cubicBezTo>
                    <a:pt x="4215" y="2918"/>
                    <a:pt x="4191" y="2965"/>
                    <a:pt x="4191" y="3001"/>
                  </a:cubicBezTo>
                  <a:cubicBezTo>
                    <a:pt x="4191" y="3108"/>
                    <a:pt x="4227" y="3215"/>
                    <a:pt x="4227" y="3287"/>
                  </a:cubicBezTo>
                  <a:cubicBezTo>
                    <a:pt x="4251" y="3442"/>
                    <a:pt x="4334" y="3561"/>
                    <a:pt x="3775" y="3894"/>
                  </a:cubicBezTo>
                  <a:cubicBezTo>
                    <a:pt x="3584" y="4013"/>
                    <a:pt x="3108" y="4299"/>
                    <a:pt x="2513" y="4644"/>
                  </a:cubicBezTo>
                  <a:cubicBezTo>
                    <a:pt x="1417" y="5287"/>
                    <a:pt x="24" y="6073"/>
                    <a:pt x="0" y="6085"/>
                  </a:cubicBezTo>
                  <a:cubicBezTo>
                    <a:pt x="262" y="6061"/>
                    <a:pt x="500" y="5978"/>
                    <a:pt x="715" y="5870"/>
                  </a:cubicBezTo>
                  <a:lnTo>
                    <a:pt x="10085" y="417"/>
                  </a:lnTo>
                  <a:cubicBezTo>
                    <a:pt x="10299" y="298"/>
                    <a:pt x="10418" y="155"/>
                    <a:pt x="104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60" name="Google Shape;2889;p34">
              <a:extLst>
                <a:ext uri="{FF2B5EF4-FFF2-40B4-BE49-F238E27FC236}">
                  <a16:creationId xmlns:a16="http://schemas.microsoft.com/office/drawing/2014/main" id="{CCA58ABD-E700-1041-76C3-68F0BF4C92DA}"/>
                </a:ext>
              </a:extLst>
            </p:cNvPr>
            <p:cNvSpPr/>
            <p:nvPr/>
          </p:nvSpPr>
          <p:spPr>
            <a:xfrm>
              <a:off x="3462925" y="4295000"/>
              <a:ext cx="261950" cy="152125"/>
            </a:xfrm>
            <a:custGeom>
              <a:avLst/>
              <a:gdLst/>
              <a:ahLst/>
              <a:cxnLst/>
              <a:rect l="l" t="t" r="r" b="b"/>
              <a:pathLst>
                <a:path w="10478" h="6085" fill="none" extrusionOk="0">
                  <a:moveTo>
                    <a:pt x="10478" y="1"/>
                  </a:moveTo>
                  <a:cubicBezTo>
                    <a:pt x="10418" y="155"/>
                    <a:pt x="10299" y="298"/>
                    <a:pt x="10085" y="417"/>
                  </a:cubicBezTo>
                  <a:lnTo>
                    <a:pt x="715" y="5870"/>
                  </a:lnTo>
                  <a:cubicBezTo>
                    <a:pt x="500" y="5978"/>
                    <a:pt x="262" y="6061"/>
                    <a:pt x="0" y="6085"/>
                  </a:cubicBezTo>
                  <a:cubicBezTo>
                    <a:pt x="24" y="6073"/>
                    <a:pt x="1417" y="5287"/>
                    <a:pt x="2513" y="4644"/>
                  </a:cubicBezTo>
                  <a:cubicBezTo>
                    <a:pt x="3108" y="4299"/>
                    <a:pt x="3584" y="4013"/>
                    <a:pt x="3775" y="3894"/>
                  </a:cubicBezTo>
                  <a:cubicBezTo>
                    <a:pt x="4334" y="3561"/>
                    <a:pt x="4251" y="3442"/>
                    <a:pt x="4227" y="3287"/>
                  </a:cubicBezTo>
                  <a:cubicBezTo>
                    <a:pt x="4227" y="3215"/>
                    <a:pt x="4191" y="3108"/>
                    <a:pt x="4191" y="3001"/>
                  </a:cubicBezTo>
                  <a:cubicBezTo>
                    <a:pt x="4191" y="2965"/>
                    <a:pt x="4215" y="2918"/>
                    <a:pt x="4227" y="2870"/>
                  </a:cubicBezTo>
                  <a:cubicBezTo>
                    <a:pt x="4239" y="2834"/>
                    <a:pt x="4251" y="2799"/>
                    <a:pt x="4287" y="2751"/>
                  </a:cubicBezTo>
                  <a:lnTo>
                    <a:pt x="4334" y="2715"/>
                  </a:lnTo>
                  <a:cubicBezTo>
                    <a:pt x="4370" y="2668"/>
                    <a:pt x="4418" y="2632"/>
                    <a:pt x="4477" y="2608"/>
                  </a:cubicBezTo>
                  <a:cubicBezTo>
                    <a:pt x="4525" y="2572"/>
                    <a:pt x="4572" y="2549"/>
                    <a:pt x="4608" y="2537"/>
                  </a:cubicBezTo>
                  <a:cubicBezTo>
                    <a:pt x="4691" y="2501"/>
                    <a:pt x="4739" y="2489"/>
                    <a:pt x="4799" y="2477"/>
                  </a:cubicBezTo>
                  <a:cubicBezTo>
                    <a:pt x="4941" y="2441"/>
                    <a:pt x="5072" y="2429"/>
                    <a:pt x="5251" y="2429"/>
                  </a:cubicBezTo>
                  <a:lnTo>
                    <a:pt x="5394" y="2429"/>
                  </a:lnTo>
                  <a:lnTo>
                    <a:pt x="5441" y="2429"/>
                  </a:lnTo>
                  <a:lnTo>
                    <a:pt x="5561" y="2429"/>
                  </a:lnTo>
                  <a:lnTo>
                    <a:pt x="5680" y="2429"/>
                  </a:lnTo>
                  <a:cubicBezTo>
                    <a:pt x="5727" y="2429"/>
                    <a:pt x="5775" y="2429"/>
                    <a:pt x="5811" y="2418"/>
                  </a:cubicBezTo>
                  <a:cubicBezTo>
                    <a:pt x="6132" y="2382"/>
                    <a:pt x="6370" y="2334"/>
                    <a:pt x="6525" y="2275"/>
                  </a:cubicBezTo>
                  <a:cubicBezTo>
                    <a:pt x="6549" y="2275"/>
                    <a:pt x="6561" y="2263"/>
                    <a:pt x="6573" y="2263"/>
                  </a:cubicBezTo>
                  <a:cubicBezTo>
                    <a:pt x="6787" y="2191"/>
                    <a:pt x="6858" y="2132"/>
                    <a:pt x="6858" y="2132"/>
                  </a:cubicBezTo>
                  <a:close/>
                  <a:moveTo>
                    <a:pt x="4644" y="2965"/>
                  </a:moveTo>
                  <a:cubicBezTo>
                    <a:pt x="4775" y="3037"/>
                    <a:pt x="4989" y="3037"/>
                    <a:pt x="5108" y="2965"/>
                  </a:cubicBezTo>
                  <a:cubicBezTo>
                    <a:pt x="5239" y="2894"/>
                    <a:pt x="5239" y="2775"/>
                    <a:pt x="5108" y="2691"/>
                  </a:cubicBezTo>
                  <a:cubicBezTo>
                    <a:pt x="4965" y="2620"/>
                    <a:pt x="4763" y="2620"/>
                    <a:pt x="4644" y="2691"/>
                  </a:cubicBezTo>
                  <a:cubicBezTo>
                    <a:pt x="4525" y="2775"/>
                    <a:pt x="4525" y="2894"/>
                    <a:pt x="4644" y="296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61" name="Google Shape;2890;p34">
              <a:extLst>
                <a:ext uri="{FF2B5EF4-FFF2-40B4-BE49-F238E27FC236}">
                  <a16:creationId xmlns:a16="http://schemas.microsoft.com/office/drawing/2014/main" id="{D8494ED8-69DD-6A67-51A0-BBADC1448854}"/>
                </a:ext>
              </a:extLst>
            </p:cNvPr>
            <p:cNvSpPr/>
            <p:nvPr/>
          </p:nvSpPr>
          <p:spPr>
            <a:xfrm>
              <a:off x="2838150" y="4095575"/>
              <a:ext cx="895375" cy="383425"/>
            </a:xfrm>
            <a:custGeom>
              <a:avLst/>
              <a:gdLst/>
              <a:ahLst/>
              <a:cxnLst/>
              <a:rect l="l" t="t" r="r" b="b"/>
              <a:pathLst>
                <a:path w="35815" h="15337" extrusionOk="0">
                  <a:moveTo>
                    <a:pt x="0" y="0"/>
                  </a:moveTo>
                  <a:lnTo>
                    <a:pt x="0" y="953"/>
                  </a:lnTo>
                  <a:cubicBezTo>
                    <a:pt x="0" y="1382"/>
                    <a:pt x="464" y="1715"/>
                    <a:pt x="655" y="1822"/>
                  </a:cubicBezTo>
                  <a:cubicBezTo>
                    <a:pt x="703" y="1846"/>
                    <a:pt x="726" y="1858"/>
                    <a:pt x="726" y="1858"/>
                  </a:cubicBezTo>
                  <a:lnTo>
                    <a:pt x="23039" y="14740"/>
                  </a:lnTo>
                  <a:cubicBezTo>
                    <a:pt x="23967" y="15276"/>
                    <a:pt x="24456" y="15336"/>
                    <a:pt x="24515" y="15336"/>
                  </a:cubicBezTo>
                  <a:cubicBezTo>
                    <a:pt x="24541" y="15336"/>
                    <a:pt x="24566" y="15336"/>
                    <a:pt x="24592" y="15336"/>
                  </a:cubicBezTo>
                  <a:cubicBezTo>
                    <a:pt x="25125" y="15336"/>
                    <a:pt x="25653" y="15218"/>
                    <a:pt x="26051" y="14990"/>
                  </a:cubicBezTo>
                  <a:lnTo>
                    <a:pt x="35219" y="9656"/>
                  </a:lnTo>
                  <a:cubicBezTo>
                    <a:pt x="35612" y="9442"/>
                    <a:pt x="35814" y="9144"/>
                    <a:pt x="35814" y="8811"/>
                  </a:cubicBezTo>
                  <a:lnTo>
                    <a:pt x="35814" y="7870"/>
                  </a:lnTo>
                  <a:cubicBezTo>
                    <a:pt x="35814" y="7906"/>
                    <a:pt x="35790" y="7918"/>
                    <a:pt x="35790" y="7930"/>
                  </a:cubicBezTo>
                  <a:cubicBezTo>
                    <a:pt x="35790" y="7942"/>
                    <a:pt x="35778" y="7966"/>
                    <a:pt x="35778" y="7978"/>
                  </a:cubicBezTo>
                  <a:cubicBezTo>
                    <a:pt x="35766" y="7990"/>
                    <a:pt x="35766" y="8013"/>
                    <a:pt x="35766" y="8013"/>
                  </a:cubicBezTo>
                  <a:cubicBezTo>
                    <a:pt x="35731" y="8097"/>
                    <a:pt x="35695" y="8192"/>
                    <a:pt x="35636" y="8263"/>
                  </a:cubicBezTo>
                  <a:cubicBezTo>
                    <a:pt x="35612" y="8275"/>
                    <a:pt x="35612" y="8287"/>
                    <a:pt x="35600" y="8311"/>
                  </a:cubicBezTo>
                  <a:lnTo>
                    <a:pt x="35528" y="8382"/>
                  </a:lnTo>
                  <a:cubicBezTo>
                    <a:pt x="35528" y="8394"/>
                    <a:pt x="35516" y="8394"/>
                    <a:pt x="35493" y="8406"/>
                  </a:cubicBezTo>
                  <a:cubicBezTo>
                    <a:pt x="35409" y="8490"/>
                    <a:pt x="35314" y="8561"/>
                    <a:pt x="35219" y="8621"/>
                  </a:cubicBezTo>
                  <a:lnTo>
                    <a:pt x="26051" y="13943"/>
                  </a:lnTo>
                  <a:cubicBezTo>
                    <a:pt x="25631" y="14170"/>
                    <a:pt x="25112" y="14289"/>
                    <a:pt x="24590" y="14289"/>
                  </a:cubicBezTo>
                  <a:cubicBezTo>
                    <a:pt x="24565" y="14289"/>
                    <a:pt x="24540" y="14288"/>
                    <a:pt x="24515" y="14288"/>
                  </a:cubicBezTo>
                  <a:cubicBezTo>
                    <a:pt x="24456" y="14288"/>
                    <a:pt x="23967" y="14228"/>
                    <a:pt x="23039" y="13693"/>
                  </a:cubicBezTo>
                  <a:lnTo>
                    <a:pt x="726" y="822"/>
                  </a:lnTo>
                  <a:cubicBezTo>
                    <a:pt x="726" y="822"/>
                    <a:pt x="703" y="810"/>
                    <a:pt x="655" y="774"/>
                  </a:cubicBezTo>
                  <a:cubicBezTo>
                    <a:pt x="548" y="715"/>
                    <a:pt x="345" y="584"/>
                    <a:pt x="191" y="393"/>
                  </a:cubicBezTo>
                  <a:cubicBezTo>
                    <a:pt x="167" y="358"/>
                    <a:pt x="155" y="322"/>
                    <a:pt x="119" y="286"/>
                  </a:cubicBezTo>
                  <a:cubicBezTo>
                    <a:pt x="107" y="274"/>
                    <a:pt x="107" y="250"/>
                    <a:pt x="95" y="239"/>
                  </a:cubicBezTo>
                  <a:cubicBezTo>
                    <a:pt x="60" y="215"/>
                    <a:pt x="48" y="167"/>
                    <a:pt x="36" y="120"/>
                  </a:cubicBezTo>
                  <a:cubicBezTo>
                    <a:pt x="36" y="96"/>
                    <a:pt x="12" y="72"/>
                    <a:pt x="12" y="48"/>
                  </a:cubicBezTo>
                  <a:cubicBezTo>
                    <a:pt x="0" y="36"/>
                    <a:pt x="0" y="12"/>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62" name="Google Shape;2891;p34">
              <a:extLst>
                <a:ext uri="{FF2B5EF4-FFF2-40B4-BE49-F238E27FC236}">
                  <a16:creationId xmlns:a16="http://schemas.microsoft.com/office/drawing/2014/main" id="{DE4FF6C4-D83B-1131-6B19-9A168858F84A}"/>
                </a:ext>
              </a:extLst>
            </p:cNvPr>
            <p:cNvSpPr/>
            <p:nvPr/>
          </p:nvSpPr>
          <p:spPr>
            <a:xfrm>
              <a:off x="2838150" y="4093800"/>
              <a:ext cx="895375" cy="385475"/>
            </a:xfrm>
            <a:custGeom>
              <a:avLst/>
              <a:gdLst/>
              <a:ahLst/>
              <a:cxnLst/>
              <a:rect l="l" t="t" r="r" b="b"/>
              <a:pathLst>
                <a:path w="35815" h="15419" fill="none" extrusionOk="0">
                  <a:moveTo>
                    <a:pt x="35814" y="7858"/>
                  </a:moveTo>
                  <a:lnTo>
                    <a:pt x="35814" y="8882"/>
                  </a:lnTo>
                  <a:cubicBezTo>
                    <a:pt x="35814" y="9215"/>
                    <a:pt x="35612" y="9513"/>
                    <a:pt x="35219" y="9727"/>
                  </a:cubicBezTo>
                  <a:lnTo>
                    <a:pt x="26051" y="15061"/>
                  </a:lnTo>
                  <a:cubicBezTo>
                    <a:pt x="25634" y="15300"/>
                    <a:pt x="25075" y="15419"/>
                    <a:pt x="24515" y="15407"/>
                  </a:cubicBezTo>
                  <a:cubicBezTo>
                    <a:pt x="24456" y="15407"/>
                    <a:pt x="23967" y="15347"/>
                    <a:pt x="23039" y="14811"/>
                  </a:cubicBezTo>
                  <a:lnTo>
                    <a:pt x="726" y="1929"/>
                  </a:lnTo>
                  <a:cubicBezTo>
                    <a:pt x="726" y="1929"/>
                    <a:pt x="703" y="1917"/>
                    <a:pt x="655" y="1893"/>
                  </a:cubicBezTo>
                  <a:cubicBezTo>
                    <a:pt x="464" y="1786"/>
                    <a:pt x="0" y="1453"/>
                    <a:pt x="0" y="1024"/>
                  </a:cubicBezTo>
                  <a:lnTo>
                    <a:pt x="0" y="0"/>
                  </a:lnTo>
                  <a:lnTo>
                    <a:pt x="0" y="48"/>
                  </a:lnTo>
                  <a:lnTo>
                    <a:pt x="0" y="71"/>
                  </a:lnTo>
                  <a:cubicBezTo>
                    <a:pt x="0" y="83"/>
                    <a:pt x="0" y="107"/>
                    <a:pt x="12" y="119"/>
                  </a:cubicBezTo>
                  <a:cubicBezTo>
                    <a:pt x="12" y="143"/>
                    <a:pt x="36" y="167"/>
                    <a:pt x="36" y="191"/>
                  </a:cubicBezTo>
                  <a:cubicBezTo>
                    <a:pt x="48" y="238"/>
                    <a:pt x="60" y="286"/>
                    <a:pt x="95" y="310"/>
                  </a:cubicBezTo>
                  <a:cubicBezTo>
                    <a:pt x="107" y="321"/>
                    <a:pt x="107" y="345"/>
                    <a:pt x="119" y="357"/>
                  </a:cubicBezTo>
                  <a:cubicBezTo>
                    <a:pt x="155" y="393"/>
                    <a:pt x="167" y="429"/>
                    <a:pt x="191" y="464"/>
                  </a:cubicBezTo>
                  <a:cubicBezTo>
                    <a:pt x="345" y="655"/>
                    <a:pt x="548" y="786"/>
                    <a:pt x="655" y="845"/>
                  </a:cubicBezTo>
                  <a:cubicBezTo>
                    <a:pt x="703" y="881"/>
                    <a:pt x="726" y="893"/>
                    <a:pt x="726" y="893"/>
                  </a:cubicBezTo>
                  <a:lnTo>
                    <a:pt x="23039" y="13764"/>
                  </a:lnTo>
                  <a:cubicBezTo>
                    <a:pt x="23967" y="14299"/>
                    <a:pt x="24456" y="14359"/>
                    <a:pt x="24515" y="14359"/>
                  </a:cubicBezTo>
                  <a:cubicBezTo>
                    <a:pt x="25063" y="14371"/>
                    <a:pt x="25610" y="14252"/>
                    <a:pt x="26051" y="14014"/>
                  </a:cubicBezTo>
                  <a:lnTo>
                    <a:pt x="35219" y="8692"/>
                  </a:lnTo>
                  <a:cubicBezTo>
                    <a:pt x="35314" y="8632"/>
                    <a:pt x="35409" y="8561"/>
                    <a:pt x="35493" y="8477"/>
                  </a:cubicBezTo>
                  <a:lnTo>
                    <a:pt x="35493" y="8477"/>
                  </a:lnTo>
                  <a:cubicBezTo>
                    <a:pt x="35516" y="8465"/>
                    <a:pt x="35528" y="8465"/>
                    <a:pt x="35528" y="8453"/>
                  </a:cubicBezTo>
                  <a:lnTo>
                    <a:pt x="35600" y="8382"/>
                  </a:lnTo>
                  <a:cubicBezTo>
                    <a:pt x="35612" y="8358"/>
                    <a:pt x="35612" y="8346"/>
                    <a:pt x="35636" y="8334"/>
                  </a:cubicBezTo>
                  <a:cubicBezTo>
                    <a:pt x="35695" y="8263"/>
                    <a:pt x="35731" y="8168"/>
                    <a:pt x="35766" y="8084"/>
                  </a:cubicBezTo>
                  <a:cubicBezTo>
                    <a:pt x="35766" y="8084"/>
                    <a:pt x="35766" y="8061"/>
                    <a:pt x="35778" y="8049"/>
                  </a:cubicBezTo>
                  <a:cubicBezTo>
                    <a:pt x="35778" y="8037"/>
                    <a:pt x="35790" y="8013"/>
                    <a:pt x="35790" y="8001"/>
                  </a:cubicBezTo>
                  <a:cubicBezTo>
                    <a:pt x="35790" y="7989"/>
                    <a:pt x="35814" y="7977"/>
                    <a:pt x="35814" y="7941"/>
                  </a:cubicBezTo>
                  <a:lnTo>
                    <a:pt x="35814" y="7882"/>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63" name="Google Shape;2892;p34">
              <a:extLst>
                <a:ext uri="{FF2B5EF4-FFF2-40B4-BE49-F238E27FC236}">
                  <a16:creationId xmlns:a16="http://schemas.microsoft.com/office/drawing/2014/main" id="{DDB53E94-E6BC-266F-6E52-CE06B9B0E819}"/>
                </a:ext>
              </a:extLst>
            </p:cNvPr>
            <p:cNvSpPr/>
            <p:nvPr/>
          </p:nvSpPr>
          <p:spPr>
            <a:xfrm>
              <a:off x="2838150" y="3935125"/>
              <a:ext cx="895375" cy="517675"/>
            </a:xfrm>
            <a:custGeom>
              <a:avLst/>
              <a:gdLst/>
              <a:ahLst/>
              <a:cxnLst/>
              <a:rect l="l" t="t" r="r" b="b"/>
              <a:pathLst>
                <a:path w="35815" h="20707" extrusionOk="0">
                  <a:moveTo>
                    <a:pt x="11180" y="72"/>
                  </a:moveTo>
                  <a:cubicBezTo>
                    <a:pt x="11204" y="72"/>
                    <a:pt x="11240" y="72"/>
                    <a:pt x="11263" y="96"/>
                  </a:cubicBezTo>
                  <a:cubicBezTo>
                    <a:pt x="11299" y="96"/>
                    <a:pt x="11323" y="96"/>
                    <a:pt x="11359" y="108"/>
                  </a:cubicBezTo>
                  <a:cubicBezTo>
                    <a:pt x="11609" y="132"/>
                    <a:pt x="11835" y="215"/>
                    <a:pt x="12025" y="334"/>
                  </a:cubicBezTo>
                  <a:lnTo>
                    <a:pt x="35064" y="13634"/>
                  </a:lnTo>
                  <a:cubicBezTo>
                    <a:pt x="35076" y="13634"/>
                    <a:pt x="35076" y="13646"/>
                    <a:pt x="35100" y="13646"/>
                  </a:cubicBezTo>
                  <a:cubicBezTo>
                    <a:pt x="35124" y="13669"/>
                    <a:pt x="35135" y="13681"/>
                    <a:pt x="35171" y="13693"/>
                  </a:cubicBezTo>
                  <a:cubicBezTo>
                    <a:pt x="35374" y="13848"/>
                    <a:pt x="35481" y="14027"/>
                    <a:pt x="35493" y="14217"/>
                  </a:cubicBezTo>
                  <a:lnTo>
                    <a:pt x="35493" y="14229"/>
                  </a:lnTo>
                  <a:cubicBezTo>
                    <a:pt x="35493" y="14288"/>
                    <a:pt x="35481" y="14336"/>
                    <a:pt x="35469" y="14396"/>
                  </a:cubicBezTo>
                  <a:cubicBezTo>
                    <a:pt x="35409" y="14550"/>
                    <a:pt x="35290" y="14693"/>
                    <a:pt x="35076" y="14812"/>
                  </a:cubicBezTo>
                  <a:lnTo>
                    <a:pt x="25706" y="20265"/>
                  </a:lnTo>
                  <a:cubicBezTo>
                    <a:pt x="25491" y="20384"/>
                    <a:pt x="25253" y="20456"/>
                    <a:pt x="24991" y="20480"/>
                  </a:cubicBezTo>
                  <a:cubicBezTo>
                    <a:pt x="24886" y="20493"/>
                    <a:pt x="24778" y="20500"/>
                    <a:pt x="24671" y="20500"/>
                  </a:cubicBezTo>
                  <a:cubicBezTo>
                    <a:pt x="24307" y="20500"/>
                    <a:pt x="23946" y="20422"/>
                    <a:pt x="23670" y="20265"/>
                  </a:cubicBezTo>
                  <a:lnTo>
                    <a:pt x="631" y="6954"/>
                  </a:lnTo>
                  <a:cubicBezTo>
                    <a:pt x="345" y="6788"/>
                    <a:pt x="191" y="6585"/>
                    <a:pt x="191" y="6359"/>
                  </a:cubicBezTo>
                  <a:cubicBezTo>
                    <a:pt x="191" y="6287"/>
                    <a:pt x="214" y="6192"/>
                    <a:pt x="250" y="6121"/>
                  </a:cubicBezTo>
                  <a:lnTo>
                    <a:pt x="345" y="5990"/>
                  </a:lnTo>
                  <a:cubicBezTo>
                    <a:pt x="357" y="5978"/>
                    <a:pt x="357" y="5954"/>
                    <a:pt x="369" y="5954"/>
                  </a:cubicBezTo>
                  <a:lnTo>
                    <a:pt x="393" y="5942"/>
                  </a:lnTo>
                  <a:cubicBezTo>
                    <a:pt x="453" y="5883"/>
                    <a:pt x="524" y="5823"/>
                    <a:pt x="607" y="5776"/>
                  </a:cubicBezTo>
                  <a:lnTo>
                    <a:pt x="9989" y="334"/>
                  </a:lnTo>
                  <a:cubicBezTo>
                    <a:pt x="10073" y="287"/>
                    <a:pt x="10168" y="239"/>
                    <a:pt x="10275" y="191"/>
                  </a:cubicBezTo>
                  <a:cubicBezTo>
                    <a:pt x="10311" y="180"/>
                    <a:pt x="10359" y="168"/>
                    <a:pt x="10394" y="156"/>
                  </a:cubicBezTo>
                  <a:cubicBezTo>
                    <a:pt x="10430" y="132"/>
                    <a:pt x="10478" y="132"/>
                    <a:pt x="10525" y="120"/>
                  </a:cubicBezTo>
                  <a:cubicBezTo>
                    <a:pt x="10597" y="108"/>
                    <a:pt x="10668" y="96"/>
                    <a:pt x="10763" y="96"/>
                  </a:cubicBezTo>
                  <a:cubicBezTo>
                    <a:pt x="10835" y="72"/>
                    <a:pt x="10930" y="72"/>
                    <a:pt x="11001" y="72"/>
                  </a:cubicBezTo>
                  <a:close/>
                  <a:moveTo>
                    <a:pt x="10969" y="1"/>
                  </a:moveTo>
                  <a:cubicBezTo>
                    <a:pt x="10811" y="1"/>
                    <a:pt x="10644" y="13"/>
                    <a:pt x="10466" y="37"/>
                  </a:cubicBezTo>
                  <a:cubicBezTo>
                    <a:pt x="10180" y="96"/>
                    <a:pt x="9930" y="180"/>
                    <a:pt x="9704" y="322"/>
                  </a:cubicBezTo>
                  <a:lnTo>
                    <a:pt x="536" y="5645"/>
                  </a:lnTo>
                  <a:cubicBezTo>
                    <a:pt x="310" y="5764"/>
                    <a:pt x="167" y="5918"/>
                    <a:pt x="60" y="6073"/>
                  </a:cubicBezTo>
                  <a:cubicBezTo>
                    <a:pt x="12" y="6168"/>
                    <a:pt x="0" y="6252"/>
                    <a:pt x="0" y="6347"/>
                  </a:cubicBezTo>
                  <a:lnTo>
                    <a:pt x="0" y="6383"/>
                  </a:lnTo>
                  <a:lnTo>
                    <a:pt x="0" y="6418"/>
                  </a:lnTo>
                  <a:cubicBezTo>
                    <a:pt x="0" y="6430"/>
                    <a:pt x="0" y="6454"/>
                    <a:pt x="12" y="6466"/>
                  </a:cubicBezTo>
                  <a:cubicBezTo>
                    <a:pt x="12" y="6490"/>
                    <a:pt x="36" y="6502"/>
                    <a:pt x="36" y="6538"/>
                  </a:cubicBezTo>
                  <a:cubicBezTo>
                    <a:pt x="48" y="6585"/>
                    <a:pt x="60" y="6621"/>
                    <a:pt x="95" y="6657"/>
                  </a:cubicBezTo>
                  <a:cubicBezTo>
                    <a:pt x="107" y="6668"/>
                    <a:pt x="107" y="6680"/>
                    <a:pt x="119" y="6704"/>
                  </a:cubicBezTo>
                  <a:cubicBezTo>
                    <a:pt x="155" y="6740"/>
                    <a:pt x="167" y="6776"/>
                    <a:pt x="191" y="6799"/>
                  </a:cubicBezTo>
                  <a:cubicBezTo>
                    <a:pt x="345" y="7002"/>
                    <a:pt x="548" y="7133"/>
                    <a:pt x="655" y="7192"/>
                  </a:cubicBezTo>
                  <a:cubicBezTo>
                    <a:pt x="703" y="7216"/>
                    <a:pt x="726" y="7240"/>
                    <a:pt x="726" y="7240"/>
                  </a:cubicBezTo>
                  <a:lnTo>
                    <a:pt x="23039" y="20111"/>
                  </a:lnTo>
                  <a:cubicBezTo>
                    <a:pt x="23967" y="20646"/>
                    <a:pt x="24456" y="20706"/>
                    <a:pt x="24515" y="20706"/>
                  </a:cubicBezTo>
                  <a:cubicBezTo>
                    <a:pt x="24540" y="20706"/>
                    <a:pt x="24565" y="20707"/>
                    <a:pt x="24590" y="20707"/>
                  </a:cubicBezTo>
                  <a:cubicBezTo>
                    <a:pt x="25112" y="20707"/>
                    <a:pt x="25631" y="20588"/>
                    <a:pt x="26051" y="20361"/>
                  </a:cubicBezTo>
                  <a:lnTo>
                    <a:pt x="35219" y="15039"/>
                  </a:lnTo>
                  <a:cubicBezTo>
                    <a:pt x="35314" y="14979"/>
                    <a:pt x="35409" y="14908"/>
                    <a:pt x="35493" y="14824"/>
                  </a:cubicBezTo>
                  <a:cubicBezTo>
                    <a:pt x="35516" y="14812"/>
                    <a:pt x="35528" y="14812"/>
                    <a:pt x="35528" y="14800"/>
                  </a:cubicBezTo>
                  <a:lnTo>
                    <a:pt x="35600" y="14717"/>
                  </a:lnTo>
                  <a:cubicBezTo>
                    <a:pt x="35612" y="14705"/>
                    <a:pt x="35612" y="14693"/>
                    <a:pt x="35636" y="14681"/>
                  </a:cubicBezTo>
                  <a:cubicBezTo>
                    <a:pt x="35695" y="14610"/>
                    <a:pt x="35731" y="14515"/>
                    <a:pt x="35766" y="14419"/>
                  </a:cubicBezTo>
                  <a:cubicBezTo>
                    <a:pt x="35766" y="14408"/>
                    <a:pt x="35766" y="14408"/>
                    <a:pt x="35778" y="14396"/>
                  </a:cubicBezTo>
                  <a:cubicBezTo>
                    <a:pt x="35778" y="14384"/>
                    <a:pt x="35790" y="14360"/>
                    <a:pt x="35790" y="14348"/>
                  </a:cubicBezTo>
                  <a:cubicBezTo>
                    <a:pt x="35790" y="14336"/>
                    <a:pt x="35814" y="14324"/>
                    <a:pt x="35814" y="14288"/>
                  </a:cubicBezTo>
                  <a:lnTo>
                    <a:pt x="35814" y="14229"/>
                  </a:lnTo>
                  <a:lnTo>
                    <a:pt x="35814" y="14169"/>
                  </a:lnTo>
                  <a:cubicBezTo>
                    <a:pt x="35814" y="14157"/>
                    <a:pt x="35814" y="14134"/>
                    <a:pt x="35790" y="14098"/>
                  </a:cubicBezTo>
                  <a:cubicBezTo>
                    <a:pt x="35778" y="14038"/>
                    <a:pt x="35707" y="13872"/>
                    <a:pt x="35338" y="13622"/>
                  </a:cubicBezTo>
                  <a:cubicBezTo>
                    <a:pt x="35219" y="13526"/>
                    <a:pt x="35052" y="13431"/>
                    <a:pt x="34814" y="13288"/>
                  </a:cubicBezTo>
                  <a:lnTo>
                    <a:pt x="12549" y="442"/>
                  </a:lnTo>
                  <a:cubicBezTo>
                    <a:pt x="12549" y="442"/>
                    <a:pt x="12514" y="418"/>
                    <a:pt x="12478" y="394"/>
                  </a:cubicBezTo>
                  <a:cubicBezTo>
                    <a:pt x="12323" y="299"/>
                    <a:pt x="11954" y="108"/>
                    <a:pt x="11418" y="37"/>
                  </a:cubicBezTo>
                  <a:cubicBezTo>
                    <a:pt x="11275" y="13"/>
                    <a:pt x="11126" y="1"/>
                    <a:pt x="1096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64" name="Google Shape;2893;p34">
              <a:extLst>
                <a:ext uri="{FF2B5EF4-FFF2-40B4-BE49-F238E27FC236}">
                  <a16:creationId xmlns:a16="http://schemas.microsoft.com/office/drawing/2014/main" id="{C5E1AE63-A75E-039A-EAD6-4573E1A46550}"/>
                </a:ext>
              </a:extLst>
            </p:cNvPr>
            <p:cNvSpPr/>
            <p:nvPr/>
          </p:nvSpPr>
          <p:spPr>
            <a:xfrm>
              <a:off x="2838150" y="3934850"/>
              <a:ext cx="895375" cy="518225"/>
            </a:xfrm>
            <a:custGeom>
              <a:avLst/>
              <a:gdLst/>
              <a:ahLst/>
              <a:cxnLst/>
              <a:rect l="l" t="t" r="r" b="b"/>
              <a:pathLst>
                <a:path w="35815" h="20729" fill="none" extrusionOk="0">
                  <a:moveTo>
                    <a:pt x="35790" y="14109"/>
                  </a:moveTo>
                  <a:cubicBezTo>
                    <a:pt x="35778" y="14049"/>
                    <a:pt x="35707" y="13883"/>
                    <a:pt x="35338" y="13633"/>
                  </a:cubicBezTo>
                  <a:cubicBezTo>
                    <a:pt x="35219" y="13537"/>
                    <a:pt x="35052" y="13442"/>
                    <a:pt x="34814" y="13299"/>
                  </a:cubicBezTo>
                  <a:lnTo>
                    <a:pt x="12549" y="453"/>
                  </a:lnTo>
                  <a:cubicBezTo>
                    <a:pt x="12549" y="453"/>
                    <a:pt x="12514" y="429"/>
                    <a:pt x="12478" y="405"/>
                  </a:cubicBezTo>
                  <a:cubicBezTo>
                    <a:pt x="12323" y="310"/>
                    <a:pt x="11954" y="119"/>
                    <a:pt x="11418" y="48"/>
                  </a:cubicBezTo>
                  <a:cubicBezTo>
                    <a:pt x="11132" y="0"/>
                    <a:pt x="10823" y="0"/>
                    <a:pt x="10466" y="48"/>
                  </a:cubicBezTo>
                  <a:cubicBezTo>
                    <a:pt x="10180" y="107"/>
                    <a:pt x="9930" y="191"/>
                    <a:pt x="9704" y="333"/>
                  </a:cubicBezTo>
                  <a:lnTo>
                    <a:pt x="536" y="5656"/>
                  </a:lnTo>
                  <a:cubicBezTo>
                    <a:pt x="310" y="5775"/>
                    <a:pt x="167" y="5929"/>
                    <a:pt x="60" y="6084"/>
                  </a:cubicBezTo>
                  <a:cubicBezTo>
                    <a:pt x="12" y="6179"/>
                    <a:pt x="0" y="6263"/>
                    <a:pt x="0" y="6358"/>
                  </a:cubicBezTo>
                  <a:lnTo>
                    <a:pt x="0" y="6394"/>
                  </a:lnTo>
                  <a:lnTo>
                    <a:pt x="0" y="6429"/>
                  </a:lnTo>
                  <a:cubicBezTo>
                    <a:pt x="0" y="6441"/>
                    <a:pt x="0" y="6465"/>
                    <a:pt x="12" y="6477"/>
                  </a:cubicBezTo>
                  <a:cubicBezTo>
                    <a:pt x="12" y="6501"/>
                    <a:pt x="36" y="6513"/>
                    <a:pt x="36" y="6549"/>
                  </a:cubicBezTo>
                  <a:cubicBezTo>
                    <a:pt x="48" y="6596"/>
                    <a:pt x="60" y="6632"/>
                    <a:pt x="95" y="6668"/>
                  </a:cubicBezTo>
                  <a:cubicBezTo>
                    <a:pt x="107" y="6679"/>
                    <a:pt x="107" y="6691"/>
                    <a:pt x="119" y="6715"/>
                  </a:cubicBezTo>
                  <a:cubicBezTo>
                    <a:pt x="155" y="6751"/>
                    <a:pt x="167" y="6787"/>
                    <a:pt x="191" y="6810"/>
                  </a:cubicBezTo>
                  <a:cubicBezTo>
                    <a:pt x="345" y="7013"/>
                    <a:pt x="548" y="7144"/>
                    <a:pt x="655" y="7203"/>
                  </a:cubicBezTo>
                  <a:cubicBezTo>
                    <a:pt x="703" y="7227"/>
                    <a:pt x="726" y="7251"/>
                    <a:pt x="726" y="7251"/>
                  </a:cubicBezTo>
                  <a:lnTo>
                    <a:pt x="23039" y="20122"/>
                  </a:lnTo>
                  <a:cubicBezTo>
                    <a:pt x="23967" y="20657"/>
                    <a:pt x="24456" y="20717"/>
                    <a:pt x="24515" y="20717"/>
                  </a:cubicBezTo>
                  <a:cubicBezTo>
                    <a:pt x="25063" y="20729"/>
                    <a:pt x="25610" y="20610"/>
                    <a:pt x="26051" y="20372"/>
                  </a:cubicBezTo>
                  <a:lnTo>
                    <a:pt x="35219" y="15050"/>
                  </a:lnTo>
                  <a:cubicBezTo>
                    <a:pt x="35314" y="14990"/>
                    <a:pt x="35409" y="14919"/>
                    <a:pt x="35493" y="14835"/>
                  </a:cubicBezTo>
                  <a:lnTo>
                    <a:pt x="35493" y="14835"/>
                  </a:lnTo>
                  <a:cubicBezTo>
                    <a:pt x="35516" y="14823"/>
                    <a:pt x="35528" y="14823"/>
                    <a:pt x="35528" y="14811"/>
                  </a:cubicBezTo>
                  <a:lnTo>
                    <a:pt x="35600" y="14728"/>
                  </a:lnTo>
                  <a:cubicBezTo>
                    <a:pt x="35612" y="14716"/>
                    <a:pt x="35612" y="14704"/>
                    <a:pt x="35636" y="14692"/>
                  </a:cubicBezTo>
                  <a:cubicBezTo>
                    <a:pt x="35695" y="14621"/>
                    <a:pt x="35731" y="14526"/>
                    <a:pt x="35766" y="14430"/>
                  </a:cubicBezTo>
                  <a:cubicBezTo>
                    <a:pt x="35766" y="14419"/>
                    <a:pt x="35766" y="14419"/>
                    <a:pt x="35778" y="14407"/>
                  </a:cubicBezTo>
                  <a:cubicBezTo>
                    <a:pt x="35778" y="14395"/>
                    <a:pt x="35790" y="14371"/>
                    <a:pt x="35790" y="14359"/>
                  </a:cubicBezTo>
                  <a:cubicBezTo>
                    <a:pt x="35790" y="14347"/>
                    <a:pt x="35814" y="14335"/>
                    <a:pt x="35814" y="14299"/>
                  </a:cubicBezTo>
                  <a:lnTo>
                    <a:pt x="35814" y="14240"/>
                  </a:lnTo>
                  <a:lnTo>
                    <a:pt x="35814" y="14180"/>
                  </a:lnTo>
                  <a:cubicBezTo>
                    <a:pt x="35814" y="14168"/>
                    <a:pt x="35814" y="14145"/>
                    <a:pt x="35790" y="14109"/>
                  </a:cubicBezTo>
                  <a:close/>
                  <a:moveTo>
                    <a:pt x="35493" y="14240"/>
                  </a:moveTo>
                  <a:cubicBezTo>
                    <a:pt x="35493" y="14299"/>
                    <a:pt x="35481" y="14347"/>
                    <a:pt x="35469" y="14407"/>
                  </a:cubicBezTo>
                  <a:cubicBezTo>
                    <a:pt x="35409" y="14561"/>
                    <a:pt x="35290" y="14704"/>
                    <a:pt x="35076" y="14823"/>
                  </a:cubicBezTo>
                  <a:lnTo>
                    <a:pt x="25706" y="20276"/>
                  </a:lnTo>
                  <a:cubicBezTo>
                    <a:pt x="25491" y="20395"/>
                    <a:pt x="25253" y="20467"/>
                    <a:pt x="24991" y="20491"/>
                  </a:cubicBezTo>
                  <a:cubicBezTo>
                    <a:pt x="24527" y="20550"/>
                    <a:pt x="24027" y="20479"/>
                    <a:pt x="23670" y="20276"/>
                  </a:cubicBezTo>
                  <a:lnTo>
                    <a:pt x="631" y="6965"/>
                  </a:lnTo>
                  <a:cubicBezTo>
                    <a:pt x="345" y="6799"/>
                    <a:pt x="191" y="6596"/>
                    <a:pt x="191" y="6370"/>
                  </a:cubicBezTo>
                  <a:cubicBezTo>
                    <a:pt x="191" y="6298"/>
                    <a:pt x="214" y="6203"/>
                    <a:pt x="250" y="6132"/>
                  </a:cubicBezTo>
                  <a:lnTo>
                    <a:pt x="345" y="6001"/>
                  </a:lnTo>
                  <a:cubicBezTo>
                    <a:pt x="357" y="5989"/>
                    <a:pt x="357" y="5965"/>
                    <a:pt x="369" y="5965"/>
                  </a:cubicBezTo>
                  <a:lnTo>
                    <a:pt x="393" y="5953"/>
                  </a:lnTo>
                  <a:cubicBezTo>
                    <a:pt x="453" y="5894"/>
                    <a:pt x="524" y="5834"/>
                    <a:pt x="607" y="5787"/>
                  </a:cubicBezTo>
                  <a:lnTo>
                    <a:pt x="9989" y="345"/>
                  </a:lnTo>
                  <a:cubicBezTo>
                    <a:pt x="10073" y="298"/>
                    <a:pt x="10168" y="250"/>
                    <a:pt x="10275" y="202"/>
                  </a:cubicBezTo>
                  <a:cubicBezTo>
                    <a:pt x="10311" y="191"/>
                    <a:pt x="10359" y="179"/>
                    <a:pt x="10394" y="167"/>
                  </a:cubicBezTo>
                  <a:cubicBezTo>
                    <a:pt x="10430" y="143"/>
                    <a:pt x="10478" y="143"/>
                    <a:pt x="10525" y="131"/>
                  </a:cubicBezTo>
                  <a:cubicBezTo>
                    <a:pt x="10597" y="119"/>
                    <a:pt x="10668" y="107"/>
                    <a:pt x="10763" y="107"/>
                  </a:cubicBezTo>
                  <a:cubicBezTo>
                    <a:pt x="10835" y="83"/>
                    <a:pt x="10930" y="83"/>
                    <a:pt x="11001" y="83"/>
                  </a:cubicBezTo>
                  <a:lnTo>
                    <a:pt x="11013" y="83"/>
                  </a:lnTo>
                  <a:lnTo>
                    <a:pt x="11180" y="83"/>
                  </a:lnTo>
                  <a:cubicBezTo>
                    <a:pt x="11204" y="83"/>
                    <a:pt x="11240" y="83"/>
                    <a:pt x="11263" y="107"/>
                  </a:cubicBezTo>
                  <a:cubicBezTo>
                    <a:pt x="11299" y="107"/>
                    <a:pt x="11323" y="107"/>
                    <a:pt x="11359" y="119"/>
                  </a:cubicBezTo>
                  <a:cubicBezTo>
                    <a:pt x="11609" y="143"/>
                    <a:pt x="11835" y="226"/>
                    <a:pt x="12025" y="345"/>
                  </a:cubicBezTo>
                  <a:lnTo>
                    <a:pt x="35064" y="13645"/>
                  </a:lnTo>
                  <a:cubicBezTo>
                    <a:pt x="35076" y="13645"/>
                    <a:pt x="35076" y="13657"/>
                    <a:pt x="35100" y="13657"/>
                  </a:cubicBezTo>
                  <a:cubicBezTo>
                    <a:pt x="35124" y="13680"/>
                    <a:pt x="35135" y="13692"/>
                    <a:pt x="35171" y="13704"/>
                  </a:cubicBezTo>
                  <a:cubicBezTo>
                    <a:pt x="35374" y="13859"/>
                    <a:pt x="35481" y="14038"/>
                    <a:pt x="35493" y="14228"/>
                  </a:cubicBezTo>
                  <a:lnTo>
                    <a:pt x="35493" y="14240"/>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65" name="Google Shape;2894;p34">
              <a:extLst>
                <a:ext uri="{FF2B5EF4-FFF2-40B4-BE49-F238E27FC236}">
                  <a16:creationId xmlns:a16="http://schemas.microsoft.com/office/drawing/2014/main" id="{26D388B9-B6F7-750C-3537-97FF253F6641}"/>
                </a:ext>
              </a:extLst>
            </p:cNvPr>
            <p:cNvSpPr/>
            <p:nvPr/>
          </p:nvSpPr>
          <p:spPr>
            <a:xfrm>
              <a:off x="3204550" y="3829275"/>
              <a:ext cx="267925" cy="277925"/>
            </a:xfrm>
            <a:custGeom>
              <a:avLst/>
              <a:gdLst/>
              <a:ahLst/>
              <a:cxnLst/>
              <a:rect l="l" t="t" r="r" b="b"/>
              <a:pathLst>
                <a:path w="10717" h="11117" extrusionOk="0">
                  <a:moveTo>
                    <a:pt x="2526" y="1"/>
                  </a:moveTo>
                  <a:cubicBezTo>
                    <a:pt x="2251" y="1"/>
                    <a:pt x="2002" y="65"/>
                    <a:pt x="1787" y="187"/>
                  </a:cubicBezTo>
                  <a:lnTo>
                    <a:pt x="1" y="1235"/>
                  </a:lnTo>
                  <a:cubicBezTo>
                    <a:pt x="211" y="1112"/>
                    <a:pt x="457" y="1048"/>
                    <a:pt x="732" y="1048"/>
                  </a:cubicBezTo>
                  <a:cubicBezTo>
                    <a:pt x="1125" y="1048"/>
                    <a:pt x="1576" y="1180"/>
                    <a:pt x="2060" y="1461"/>
                  </a:cubicBezTo>
                  <a:lnTo>
                    <a:pt x="2144" y="1497"/>
                  </a:lnTo>
                  <a:cubicBezTo>
                    <a:pt x="2834" y="1913"/>
                    <a:pt x="3501" y="2604"/>
                    <a:pt x="3989" y="3402"/>
                  </a:cubicBezTo>
                  <a:lnTo>
                    <a:pt x="4096" y="3342"/>
                  </a:lnTo>
                  <a:cubicBezTo>
                    <a:pt x="4301" y="3235"/>
                    <a:pt x="4537" y="3181"/>
                    <a:pt x="4794" y="3181"/>
                  </a:cubicBezTo>
                  <a:cubicBezTo>
                    <a:pt x="5194" y="3181"/>
                    <a:pt x="5645" y="3312"/>
                    <a:pt x="6109" y="3580"/>
                  </a:cubicBezTo>
                  <a:lnTo>
                    <a:pt x="6192" y="3628"/>
                  </a:lnTo>
                  <a:cubicBezTo>
                    <a:pt x="6966" y="4104"/>
                    <a:pt x="7680" y="4878"/>
                    <a:pt x="8204" y="5819"/>
                  </a:cubicBezTo>
                  <a:cubicBezTo>
                    <a:pt x="8680" y="6676"/>
                    <a:pt x="8954" y="7593"/>
                    <a:pt x="8918" y="8378"/>
                  </a:cubicBezTo>
                  <a:cubicBezTo>
                    <a:pt x="8871" y="9748"/>
                    <a:pt x="8133" y="10593"/>
                    <a:pt x="7240" y="11117"/>
                  </a:cubicBezTo>
                  <a:lnTo>
                    <a:pt x="9026" y="10069"/>
                  </a:lnTo>
                  <a:cubicBezTo>
                    <a:pt x="9919" y="9557"/>
                    <a:pt x="10657" y="8700"/>
                    <a:pt x="10704" y="7331"/>
                  </a:cubicBezTo>
                  <a:cubicBezTo>
                    <a:pt x="10716" y="6545"/>
                    <a:pt x="10466" y="5640"/>
                    <a:pt x="10002" y="4759"/>
                  </a:cubicBezTo>
                  <a:cubicBezTo>
                    <a:pt x="9490" y="3818"/>
                    <a:pt x="8776" y="3044"/>
                    <a:pt x="8002" y="2568"/>
                  </a:cubicBezTo>
                  <a:lnTo>
                    <a:pt x="7906" y="2520"/>
                  </a:lnTo>
                  <a:cubicBezTo>
                    <a:pt x="7449" y="2260"/>
                    <a:pt x="7004" y="2129"/>
                    <a:pt x="6606" y="2129"/>
                  </a:cubicBezTo>
                  <a:cubicBezTo>
                    <a:pt x="6331" y="2129"/>
                    <a:pt x="6078" y="2192"/>
                    <a:pt x="5859" y="2318"/>
                  </a:cubicBezTo>
                  <a:lnTo>
                    <a:pt x="5775" y="2366"/>
                  </a:lnTo>
                  <a:cubicBezTo>
                    <a:pt x="5287" y="1556"/>
                    <a:pt x="4632" y="877"/>
                    <a:pt x="3930" y="461"/>
                  </a:cubicBezTo>
                  <a:lnTo>
                    <a:pt x="3846" y="413"/>
                  </a:lnTo>
                  <a:cubicBezTo>
                    <a:pt x="3369" y="132"/>
                    <a:pt x="2921" y="1"/>
                    <a:pt x="252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66" name="Google Shape;2895;p34">
              <a:extLst>
                <a:ext uri="{FF2B5EF4-FFF2-40B4-BE49-F238E27FC236}">
                  <a16:creationId xmlns:a16="http://schemas.microsoft.com/office/drawing/2014/main" id="{ACEB8CE2-6DE6-4F7D-CAC8-E3C4634B4138}"/>
                </a:ext>
              </a:extLst>
            </p:cNvPr>
            <p:cNvSpPr/>
            <p:nvPr/>
          </p:nvSpPr>
          <p:spPr>
            <a:xfrm>
              <a:off x="3204550" y="3826500"/>
              <a:ext cx="267925" cy="280700"/>
            </a:xfrm>
            <a:custGeom>
              <a:avLst/>
              <a:gdLst/>
              <a:ahLst/>
              <a:cxnLst/>
              <a:rect l="l" t="t" r="r" b="b"/>
              <a:pathLst>
                <a:path w="10717" h="11228" fill="none" extrusionOk="0">
                  <a:moveTo>
                    <a:pt x="10704" y="7442"/>
                  </a:moveTo>
                  <a:cubicBezTo>
                    <a:pt x="10657" y="8811"/>
                    <a:pt x="9919" y="9668"/>
                    <a:pt x="9026" y="10180"/>
                  </a:cubicBezTo>
                  <a:lnTo>
                    <a:pt x="7240" y="11228"/>
                  </a:lnTo>
                  <a:cubicBezTo>
                    <a:pt x="8133" y="10704"/>
                    <a:pt x="8871" y="9859"/>
                    <a:pt x="8918" y="8489"/>
                  </a:cubicBezTo>
                  <a:cubicBezTo>
                    <a:pt x="8954" y="7704"/>
                    <a:pt x="8680" y="6787"/>
                    <a:pt x="8204" y="5930"/>
                  </a:cubicBezTo>
                  <a:cubicBezTo>
                    <a:pt x="7680" y="4989"/>
                    <a:pt x="6966" y="4215"/>
                    <a:pt x="6192" y="3739"/>
                  </a:cubicBezTo>
                  <a:lnTo>
                    <a:pt x="6109" y="3691"/>
                  </a:lnTo>
                  <a:cubicBezTo>
                    <a:pt x="5347" y="3251"/>
                    <a:pt x="4620" y="3179"/>
                    <a:pt x="4096" y="3453"/>
                  </a:cubicBezTo>
                  <a:lnTo>
                    <a:pt x="3989" y="3513"/>
                  </a:lnTo>
                  <a:cubicBezTo>
                    <a:pt x="3501" y="2715"/>
                    <a:pt x="2834" y="2024"/>
                    <a:pt x="2144" y="1608"/>
                  </a:cubicBezTo>
                  <a:lnTo>
                    <a:pt x="2060" y="1572"/>
                  </a:lnTo>
                  <a:cubicBezTo>
                    <a:pt x="1239" y="1096"/>
                    <a:pt x="513" y="1048"/>
                    <a:pt x="1" y="1346"/>
                  </a:cubicBezTo>
                  <a:lnTo>
                    <a:pt x="1787" y="298"/>
                  </a:lnTo>
                  <a:cubicBezTo>
                    <a:pt x="2311" y="0"/>
                    <a:pt x="3037" y="48"/>
                    <a:pt x="3846" y="524"/>
                  </a:cubicBezTo>
                  <a:lnTo>
                    <a:pt x="3930" y="572"/>
                  </a:lnTo>
                  <a:cubicBezTo>
                    <a:pt x="4632" y="988"/>
                    <a:pt x="5287" y="1667"/>
                    <a:pt x="5775" y="2477"/>
                  </a:cubicBezTo>
                  <a:lnTo>
                    <a:pt x="5859" y="2429"/>
                  </a:lnTo>
                  <a:cubicBezTo>
                    <a:pt x="6394" y="2120"/>
                    <a:pt x="7133" y="2191"/>
                    <a:pt x="7906" y="2631"/>
                  </a:cubicBezTo>
                  <a:lnTo>
                    <a:pt x="8002" y="2679"/>
                  </a:lnTo>
                  <a:cubicBezTo>
                    <a:pt x="8776" y="3155"/>
                    <a:pt x="9490" y="3929"/>
                    <a:pt x="10002" y="4870"/>
                  </a:cubicBezTo>
                  <a:cubicBezTo>
                    <a:pt x="10466" y="5751"/>
                    <a:pt x="10716" y="6656"/>
                    <a:pt x="10704" y="744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67" name="Google Shape;2896;p34">
              <a:extLst>
                <a:ext uri="{FF2B5EF4-FFF2-40B4-BE49-F238E27FC236}">
                  <a16:creationId xmlns:a16="http://schemas.microsoft.com/office/drawing/2014/main" id="{C99A7644-D469-E934-4BC9-330BE405C54C}"/>
                </a:ext>
              </a:extLst>
            </p:cNvPr>
            <p:cNvSpPr/>
            <p:nvPr/>
          </p:nvSpPr>
          <p:spPr>
            <a:xfrm>
              <a:off x="3176275" y="3854825"/>
              <a:ext cx="252150" cy="273225"/>
            </a:xfrm>
            <a:custGeom>
              <a:avLst/>
              <a:gdLst/>
              <a:ahLst/>
              <a:cxnLst/>
              <a:rect l="l" t="t" r="r" b="b"/>
              <a:pathLst>
                <a:path w="10086" h="10929" extrusionOk="0">
                  <a:moveTo>
                    <a:pt x="1857" y="0"/>
                  </a:moveTo>
                  <a:cubicBezTo>
                    <a:pt x="993" y="0"/>
                    <a:pt x="399" y="634"/>
                    <a:pt x="358" y="1760"/>
                  </a:cubicBezTo>
                  <a:cubicBezTo>
                    <a:pt x="298" y="2046"/>
                    <a:pt x="1" y="4332"/>
                    <a:pt x="5013" y="10809"/>
                  </a:cubicBezTo>
                  <a:lnTo>
                    <a:pt x="5108" y="10928"/>
                  </a:lnTo>
                  <a:lnTo>
                    <a:pt x="5192" y="10928"/>
                  </a:lnTo>
                  <a:cubicBezTo>
                    <a:pt x="5394" y="10928"/>
                    <a:pt x="9942" y="10797"/>
                    <a:pt x="10049" y="7356"/>
                  </a:cubicBezTo>
                  <a:cubicBezTo>
                    <a:pt x="10085" y="6571"/>
                    <a:pt x="9823" y="5654"/>
                    <a:pt x="9335" y="4785"/>
                  </a:cubicBezTo>
                  <a:cubicBezTo>
                    <a:pt x="8811" y="3844"/>
                    <a:pt x="8097" y="3070"/>
                    <a:pt x="7323" y="2594"/>
                  </a:cubicBezTo>
                  <a:lnTo>
                    <a:pt x="7240" y="2546"/>
                  </a:lnTo>
                  <a:cubicBezTo>
                    <a:pt x="6770" y="2274"/>
                    <a:pt x="6316" y="2138"/>
                    <a:pt x="5916" y="2138"/>
                  </a:cubicBezTo>
                  <a:cubicBezTo>
                    <a:pt x="5615" y="2138"/>
                    <a:pt x="5345" y="2215"/>
                    <a:pt x="5120" y="2368"/>
                  </a:cubicBezTo>
                  <a:cubicBezTo>
                    <a:pt x="4632" y="1582"/>
                    <a:pt x="3977" y="879"/>
                    <a:pt x="3275" y="463"/>
                  </a:cubicBezTo>
                  <a:lnTo>
                    <a:pt x="3191" y="415"/>
                  </a:lnTo>
                  <a:cubicBezTo>
                    <a:pt x="2708" y="134"/>
                    <a:pt x="2254" y="0"/>
                    <a:pt x="185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68" name="Google Shape;2897;p34">
              <a:extLst>
                <a:ext uri="{FF2B5EF4-FFF2-40B4-BE49-F238E27FC236}">
                  <a16:creationId xmlns:a16="http://schemas.microsoft.com/office/drawing/2014/main" id="{F09931D3-EA14-B335-4C00-A939812272B2}"/>
                </a:ext>
              </a:extLst>
            </p:cNvPr>
            <p:cNvSpPr/>
            <p:nvPr/>
          </p:nvSpPr>
          <p:spPr>
            <a:xfrm>
              <a:off x="3176275" y="3842875"/>
              <a:ext cx="252150" cy="285175"/>
            </a:xfrm>
            <a:custGeom>
              <a:avLst/>
              <a:gdLst/>
              <a:ahLst/>
              <a:cxnLst/>
              <a:rect l="l" t="t" r="r" b="b"/>
              <a:pathLst>
                <a:path w="10086" h="11407" fill="none" extrusionOk="0">
                  <a:moveTo>
                    <a:pt x="7240" y="3024"/>
                  </a:moveTo>
                  <a:lnTo>
                    <a:pt x="7323" y="3072"/>
                  </a:lnTo>
                  <a:cubicBezTo>
                    <a:pt x="8097" y="3548"/>
                    <a:pt x="8811" y="4322"/>
                    <a:pt x="9335" y="5263"/>
                  </a:cubicBezTo>
                  <a:cubicBezTo>
                    <a:pt x="9823" y="6132"/>
                    <a:pt x="10085" y="7049"/>
                    <a:pt x="10049" y="7834"/>
                  </a:cubicBezTo>
                  <a:cubicBezTo>
                    <a:pt x="9942" y="11275"/>
                    <a:pt x="5394" y="11406"/>
                    <a:pt x="5192" y="11406"/>
                  </a:cubicBezTo>
                  <a:lnTo>
                    <a:pt x="5108" y="11406"/>
                  </a:lnTo>
                  <a:lnTo>
                    <a:pt x="5013" y="11287"/>
                  </a:lnTo>
                  <a:cubicBezTo>
                    <a:pt x="1" y="4810"/>
                    <a:pt x="298" y="2524"/>
                    <a:pt x="358" y="2238"/>
                  </a:cubicBezTo>
                  <a:cubicBezTo>
                    <a:pt x="417" y="595"/>
                    <a:pt x="1656" y="0"/>
                    <a:pt x="3191" y="893"/>
                  </a:cubicBezTo>
                  <a:lnTo>
                    <a:pt x="3275" y="941"/>
                  </a:lnTo>
                  <a:cubicBezTo>
                    <a:pt x="3977" y="1357"/>
                    <a:pt x="4632" y="2060"/>
                    <a:pt x="5120" y="2846"/>
                  </a:cubicBezTo>
                  <a:cubicBezTo>
                    <a:pt x="5644" y="2488"/>
                    <a:pt x="6418" y="2548"/>
                    <a:pt x="7240" y="302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69" name="Google Shape;2898;p34">
              <a:extLst>
                <a:ext uri="{FF2B5EF4-FFF2-40B4-BE49-F238E27FC236}">
                  <a16:creationId xmlns:a16="http://schemas.microsoft.com/office/drawing/2014/main" id="{06C8F265-5C6A-F4C7-A9BF-6F2661958A19}"/>
                </a:ext>
              </a:extLst>
            </p:cNvPr>
            <p:cNvSpPr/>
            <p:nvPr/>
          </p:nvSpPr>
          <p:spPr>
            <a:xfrm>
              <a:off x="3303975" y="3888100"/>
              <a:ext cx="44675" cy="25925"/>
            </a:xfrm>
            <a:custGeom>
              <a:avLst/>
              <a:gdLst/>
              <a:ahLst/>
              <a:cxnLst/>
              <a:rect l="l" t="t" r="r" b="b"/>
              <a:pathLst>
                <a:path w="1787" h="1037" extrusionOk="0">
                  <a:moveTo>
                    <a:pt x="0" y="1037"/>
                  </a:moveTo>
                  <a:lnTo>
                    <a:pt x="1786" y="1"/>
                  </a:lnTo>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0" name="Google Shape;2899;p34">
              <a:extLst>
                <a:ext uri="{FF2B5EF4-FFF2-40B4-BE49-F238E27FC236}">
                  <a16:creationId xmlns:a16="http://schemas.microsoft.com/office/drawing/2014/main" id="{3BD6499A-9019-51EC-3076-245F03455D2D}"/>
                </a:ext>
              </a:extLst>
            </p:cNvPr>
            <p:cNvSpPr/>
            <p:nvPr/>
          </p:nvSpPr>
          <p:spPr>
            <a:xfrm>
              <a:off x="3303975" y="3888100"/>
              <a:ext cx="44675" cy="25925"/>
            </a:xfrm>
            <a:custGeom>
              <a:avLst/>
              <a:gdLst/>
              <a:ahLst/>
              <a:cxnLst/>
              <a:rect l="l" t="t" r="r" b="b"/>
              <a:pathLst>
                <a:path w="1787" h="1037" fill="none" extrusionOk="0">
                  <a:moveTo>
                    <a:pt x="0" y="1037"/>
                  </a:moveTo>
                  <a:lnTo>
                    <a:pt x="1786" y="1"/>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1" name="Google Shape;2900;p34">
              <a:extLst>
                <a:ext uri="{FF2B5EF4-FFF2-40B4-BE49-F238E27FC236}">
                  <a16:creationId xmlns:a16="http://schemas.microsoft.com/office/drawing/2014/main" id="{DB643494-430F-178E-FE08-9383E0EC20EC}"/>
                </a:ext>
              </a:extLst>
            </p:cNvPr>
            <p:cNvSpPr/>
            <p:nvPr/>
          </p:nvSpPr>
          <p:spPr>
            <a:xfrm>
              <a:off x="3767125" y="2676050"/>
              <a:ext cx="490850" cy="589100"/>
            </a:xfrm>
            <a:custGeom>
              <a:avLst/>
              <a:gdLst/>
              <a:ahLst/>
              <a:cxnLst/>
              <a:rect l="l" t="t" r="r" b="b"/>
              <a:pathLst>
                <a:path w="19634" h="23564" extrusionOk="0">
                  <a:moveTo>
                    <a:pt x="11359" y="1"/>
                  </a:moveTo>
                  <a:lnTo>
                    <a:pt x="10895" y="24"/>
                  </a:lnTo>
                  <a:lnTo>
                    <a:pt x="6478" y="120"/>
                  </a:lnTo>
                  <a:lnTo>
                    <a:pt x="3906" y="179"/>
                  </a:lnTo>
                  <a:lnTo>
                    <a:pt x="3013" y="215"/>
                  </a:lnTo>
                  <a:lnTo>
                    <a:pt x="1" y="1953"/>
                  </a:lnTo>
                  <a:lnTo>
                    <a:pt x="893" y="1941"/>
                  </a:lnTo>
                  <a:lnTo>
                    <a:pt x="3477" y="1882"/>
                  </a:lnTo>
                  <a:lnTo>
                    <a:pt x="7894" y="1775"/>
                  </a:lnTo>
                  <a:lnTo>
                    <a:pt x="8335" y="1763"/>
                  </a:lnTo>
                  <a:lnTo>
                    <a:pt x="8418" y="1846"/>
                  </a:lnTo>
                  <a:lnTo>
                    <a:pt x="6466" y="1894"/>
                  </a:lnTo>
                  <a:lnTo>
                    <a:pt x="4346" y="1953"/>
                  </a:lnTo>
                  <a:lnTo>
                    <a:pt x="1346" y="3692"/>
                  </a:lnTo>
                  <a:lnTo>
                    <a:pt x="1322" y="10359"/>
                  </a:lnTo>
                  <a:cubicBezTo>
                    <a:pt x="1322" y="11550"/>
                    <a:pt x="1655" y="12895"/>
                    <a:pt x="2263" y="14288"/>
                  </a:cubicBezTo>
                  <a:cubicBezTo>
                    <a:pt x="2322" y="14407"/>
                    <a:pt x="2370" y="14526"/>
                    <a:pt x="2429" y="14645"/>
                  </a:cubicBezTo>
                  <a:cubicBezTo>
                    <a:pt x="2620" y="15086"/>
                    <a:pt x="2846" y="15514"/>
                    <a:pt x="3096" y="15943"/>
                  </a:cubicBezTo>
                  <a:cubicBezTo>
                    <a:pt x="3310" y="16312"/>
                    <a:pt x="3549" y="16693"/>
                    <a:pt x="3787" y="17062"/>
                  </a:cubicBezTo>
                  <a:cubicBezTo>
                    <a:pt x="4049" y="17467"/>
                    <a:pt x="4346" y="17860"/>
                    <a:pt x="4644" y="18265"/>
                  </a:cubicBezTo>
                  <a:cubicBezTo>
                    <a:pt x="4870" y="18562"/>
                    <a:pt x="5096" y="18848"/>
                    <a:pt x="5335" y="19134"/>
                  </a:cubicBezTo>
                  <a:cubicBezTo>
                    <a:pt x="5335" y="19146"/>
                    <a:pt x="5346" y="19146"/>
                    <a:pt x="5346" y="19158"/>
                  </a:cubicBezTo>
                  <a:cubicBezTo>
                    <a:pt x="5358" y="19158"/>
                    <a:pt x="5358" y="19170"/>
                    <a:pt x="5358" y="19170"/>
                  </a:cubicBezTo>
                  <a:cubicBezTo>
                    <a:pt x="6085" y="20039"/>
                    <a:pt x="6906" y="20884"/>
                    <a:pt x="7787" y="21670"/>
                  </a:cubicBezTo>
                  <a:cubicBezTo>
                    <a:pt x="7799" y="21670"/>
                    <a:pt x="7799" y="21694"/>
                    <a:pt x="7811" y="21694"/>
                  </a:cubicBezTo>
                  <a:cubicBezTo>
                    <a:pt x="7894" y="21765"/>
                    <a:pt x="7978" y="21837"/>
                    <a:pt x="8049" y="21908"/>
                  </a:cubicBezTo>
                  <a:cubicBezTo>
                    <a:pt x="8109" y="21968"/>
                    <a:pt x="8192" y="22027"/>
                    <a:pt x="8263" y="22087"/>
                  </a:cubicBezTo>
                  <a:cubicBezTo>
                    <a:pt x="8335" y="22111"/>
                    <a:pt x="8406" y="22134"/>
                    <a:pt x="8490" y="22146"/>
                  </a:cubicBezTo>
                  <a:cubicBezTo>
                    <a:pt x="8740" y="22230"/>
                    <a:pt x="8990" y="22289"/>
                    <a:pt x="9228" y="22325"/>
                  </a:cubicBezTo>
                  <a:cubicBezTo>
                    <a:pt x="9264" y="22325"/>
                    <a:pt x="9299" y="22349"/>
                    <a:pt x="9335" y="22349"/>
                  </a:cubicBezTo>
                  <a:cubicBezTo>
                    <a:pt x="9430" y="22361"/>
                    <a:pt x="9502" y="22372"/>
                    <a:pt x="9585" y="22384"/>
                  </a:cubicBezTo>
                  <a:cubicBezTo>
                    <a:pt x="9787" y="22420"/>
                    <a:pt x="9978" y="22444"/>
                    <a:pt x="10157" y="22468"/>
                  </a:cubicBezTo>
                  <a:cubicBezTo>
                    <a:pt x="10192" y="22468"/>
                    <a:pt x="10240" y="22480"/>
                    <a:pt x="10288" y="22480"/>
                  </a:cubicBezTo>
                  <a:cubicBezTo>
                    <a:pt x="10514" y="22492"/>
                    <a:pt x="10728" y="22503"/>
                    <a:pt x="10942" y="22503"/>
                  </a:cubicBezTo>
                  <a:cubicBezTo>
                    <a:pt x="11252" y="22503"/>
                    <a:pt x="11561" y="22492"/>
                    <a:pt x="11847" y="22444"/>
                  </a:cubicBezTo>
                  <a:cubicBezTo>
                    <a:pt x="11942" y="22432"/>
                    <a:pt x="12014" y="22420"/>
                    <a:pt x="12085" y="22408"/>
                  </a:cubicBezTo>
                  <a:cubicBezTo>
                    <a:pt x="12133" y="22408"/>
                    <a:pt x="12193" y="22384"/>
                    <a:pt x="12252" y="22372"/>
                  </a:cubicBezTo>
                  <a:cubicBezTo>
                    <a:pt x="12395" y="22349"/>
                    <a:pt x="12550" y="22301"/>
                    <a:pt x="12681" y="22253"/>
                  </a:cubicBezTo>
                  <a:cubicBezTo>
                    <a:pt x="12716" y="22253"/>
                    <a:pt x="12752" y="22241"/>
                    <a:pt x="12788" y="22230"/>
                  </a:cubicBezTo>
                  <a:cubicBezTo>
                    <a:pt x="12931" y="22182"/>
                    <a:pt x="13050" y="22122"/>
                    <a:pt x="13193" y="22063"/>
                  </a:cubicBezTo>
                  <a:cubicBezTo>
                    <a:pt x="13240" y="22027"/>
                    <a:pt x="13276" y="22015"/>
                    <a:pt x="13324" y="21991"/>
                  </a:cubicBezTo>
                  <a:cubicBezTo>
                    <a:pt x="13371" y="21956"/>
                    <a:pt x="13419" y="21944"/>
                    <a:pt x="13455" y="21908"/>
                  </a:cubicBezTo>
                  <a:cubicBezTo>
                    <a:pt x="13478" y="21896"/>
                    <a:pt x="13490" y="21896"/>
                    <a:pt x="13502" y="21884"/>
                  </a:cubicBezTo>
                  <a:lnTo>
                    <a:pt x="16455" y="20170"/>
                  </a:lnTo>
                  <a:cubicBezTo>
                    <a:pt x="16467" y="20158"/>
                    <a:pt x="16479" y="20158"/>
                    <a:pt x="16491" y="20146"/>
                  </a:cubicBezTo>
                  <a:cubicBezTo>
                    <a:pt x="16514" y="20122"/>
                    <a:pt x="16538" y="20110"/>
                    <a:pt x="16550" y="20098"/>
                  </a:cubicBezTo>
                  <a:lnTo>
                    <a:pt x="16550" y="20098"/>
                  </a:lnTo>
                  <a:cubicBezTo>
                    <a:pt x="16336" y="21702"/>
                    <a:pt x="15577" y="22880"/>
                    <a:pt x="14402" y="23559"/>
                  </a:cubicBezTo>
                  <a:lnTo>
                    <a:pt x="14402" y="23559"/>
                  </a:lnTo>
                  <a:lnTo>
                    <a:pt x="17407" y="21825"/>
                  </a:lnTo>
                  <a:cubicBezTo>
                    <a:pt x="18800" y="21015"/>
                    <a:pt x="19610" y="19515"/>
                    <a:pt x="19610" y="17431"/>
                  </a:cubicBezTo>
                  <a:lnTo>
                    <a:pt x="19634" y="9823"/>
                  </a:lnTo>
                  <a:lnTo>
                    <a:pt x="18574" y="8514"/>
                  </a:lnTo>
                  <a:lnTo>
                    <a:pt x="16014" y="5501"/>
                  </a:lnTo>
                  <a:lnTo>
                    <a:pt x="11359" y="1"/>
                  </a:lnTo>
                  <a:close/>
                  <a:moveTo>
                    <a:pt x="14402" y="23559"/>
                  </a:moveTo>
                  <a:lnTo>
                    <a:pt x="14395" y="23563"/>
                  </a:lnTo>
                  <a:cubicBezTo>
                    <a:pt x="14398" y="23562"/>
                    <a:pt x="14400" y="23560"/>
                    <a:pt x="14402" y="23559"/>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2" name="Google Shape;2901;p34">
              <a:extLst>
                <a:ext uri="{FF2B5EF4-FFF2-40B4-BE49-F238E27FC236}">
                  <a16:creationId xmlns:a16="http://schemas.microsoft.com/office/drawing/2014/main" id="{C556C1F6-37FE-DB34-A953-C82768FD06B0}"/>
                </a:ext>
              </a:extLst>
            </p:cNvPr>
            <p:cNvSpPr/>
            <p:nvPr/>
          </p:nvSpPr>
          <p:spPr>
            <a:xfrm>
              <a:off x="3767125" y="2676050"/>
              <a:ext cx="490850" cy="589100"/>
            </a:xfrm>
            <a:custGeom>
              <a:avLst/>
              <a:gdLst/>
              <a:ahLst/>
              <a:cxnLst/>
              <a:rect l="l" t="t" r="r" b="b"/>
              <a:pathLst>
                <a:path w="19634" h="23564" fill="none" extrusionOk="0">
                  <a:moveTo>
                    <a:pt x="19634" y="9823"/>
                  </a:moveTo>
                  <a:lnTo>
                    <a:pt x="19610" y="17431"/>
                  </a:lnTo>
                  <a:cubicBezTo>
                    <a:pt x="19610" y="19515"/>
                    <a:pt x="18800" y="21015"/>
                    <a:pt x="17407" y="21825"/>
                  </a:cubicBezTo>
                  <a:lnTo>
                    <a:pt x="14395" y="23563"/>
                  </a:lnTo>
                  <a:cubicBezTo>
                    <a:pt x="15574" y="22884"/>
                    <a:pt x="16336" y="21706"/>
                    <a:pt x="16550" y="20098"/>
                  </a:cubicBezTo>
                  <a:cubicBezTo>
                    <a:pt x="16538" y="20110"/>
                    <a:pt x="16514" y="20122"/>
                    <a:pt x="16491" y="20146"/>
                  </a:cubicBezTo>
                  <a:cubicBezTo>
                    <a:pt x="16479" y="20158"/>
                    <a:pt x="16467" y="20158"/>
                    <a:pt x="16455" y="20170"/>
                  </a:cubicBezTo>
                  <a:lnTo>
                    <a:pt x="13502" y="21884"/>
                  </a:lnTo>
                  <a:lnTo>
                    <a:pt x="13502" y="21884"/>
                  </a:lnTo>
                  <a:cubicBezTo>
                    <a:pt x="13490" y="21896"/>
                    <a:pt x="13478" y="21896"/>
                    <a:pt x="13455" y="21908"/>
                  </a:cubicBezTo>
                  <a:cubicBezTo>
                    <a:pt x="13419" y="21944"/>
                    <a:pt x="13371" y="21956"/>
                    <a:pt x="13324" y="21991"/>
                  </a:cubicBezTo>
                  <a:cubicBezTo>
                    <a:pt x="13276" y="22015"/>
                    <a:pt x="13240" y="22027"/>
                    <a:pt x="13193" y="22063"/>
                  </a:cubicBezTo>
                  <a:cubicBezTo>
                    <a:pt x="13050" y="22122"/>
                    <a:pt x="12931" y="22182"/>
                    <a:pt x="12788" y="22230"/>
                  </a:cubicBezTo>
                  <a:cubicBezTo>
                    <a:pt x="12752" y="22241"/>
                    <a:pt x="12716" y="22253"/>
                    <a:pt x="12681" y="22253"/>
                  </a:cubicBezTo>
                  <a:cubicBezTo>
                    <a:pt x="12550" y="22301"/>
                    <a:pt x="12395" y="22349"/>
                    <a:pt x="12252" y="22372"/>
                  </a:cubicBezTo>
                  <a:cubicBezTo>
                    <a:pt x="12193" y="22384"/>
                    <a:pt x="12133" y="22408"/>
                    <a:pt x="12085" y="22408"/>
                  </a:cubicBezTo>
                  <a:cubicBezTo>
                    <a:pt x="12014" y="22420"/>
                    <a:pt x="11942" y="22432"/>
                    <a:pt x="11847" y="22444"/>
                  </a:cubicBezTo>
                  <a:cubicBezTo>
                    <a:pt x="11561" y="22492"/>
                    <a:pt x="11252" y="22503"/>
                    <a:pt x="10942" y="22503"/>
                  </a:cubicBezTo>
                  <a:cubicBezTo>
                    <a:pt x="10728" y="22503"/>
                    <a:pt x="10514" y="22492"/>
                    <a:pt x="10288" y="22480"/>
                  </a:cubicBezTo>
                  <a:cubicBezTo>
                    <a:pt x="10240" y="22480"/>
                    <a:pt x="10192" y="22468"/>
                    <a:pt x="10157" y="22468"/>
                  </a:cubicBezTo>
                  <a:cubicBezTo>
                    <a:pt x="9978" y="22444"/>
                    <a:pt x="9787" y="22420"/>
                    <a:pt x="9585" y="22384"/>
                  </a:cubicBezTo>
                  <a:cubicBezTo>
                    <a:pt x="9502" y="22372"/>
                    <a:pt x="9430" y="22361"/>
                    <a:pt x="9335" y="22349"/>
                  </a:cubicBezTo>
                  <a:cubicBezTo>
                    <a:pt x="9299" y="22349"/>
                    <a:pt x="9264" y="22325"/>
                    <a:pt x="9228" y="22325"/>
                  </a:cubicBezTo>
                  <a:cubicBezTo>
                    <a:pt x="8990" y="22289"/>
                    <a:pt x="8740" y="22230"/>
                    <a:pt x="8490" y="22146"/>
                  </a:cubicBezTo>
                  <a:cubicBezTo>
                    <a:pt x="8406" y="22134"/>
                    <a:pt x="8335" y="22111"/>
                    <a:pt x="8263" y="22087"/>
                  </a:cubicBezTo>
                  <a:cubicBezTo>
                    <a:pt x="8192" y="22027"/>
                    <a:pt x="8109" y="21968"/>
                    <a:pt x="8049" y="21908"/>
                  </a:cubicBezTo>
                  <a:cubicBezTo>
                    <a:pt x="7978" y="21837"/>
                    <a:pt x="7894" y="21765"/>
                    <a:pt x="7811" y="21694"/>
                  </a:cubicBezTo>
                  <a:cubicBezTo>
                    <a:pt x="7799" y="21694"/>
                    <a:pt x="7799" y="21670"/>
                    <a:pt x="7787" y="21670"/>
                  </a:cubicBezTo>
                  <a:cubicBezTo>
                    <a:pt x="6906" y="20884"/>
                    <a:pt x="6085" y="20039"/>
                    <a:pt x="5358" y="19170"/>
                  </a:cubicBezTo>
                  <a:cubicBezTo>
                    <a:pt x="5358" y="19170"/>
                    <a:pt x="5358" y="19158"/>
                    <a:pt x="5346" y="19158"/>
                  </a:cubicBezTo>
                  <a:cubicBezTo>
                    <a:pt x="5346" y="19146"/>
                    <a:pt x="5335" y="19146"/>
                    <a:pt x="5335" y="19134"/>
                  </a:cubicBezTo>
                  <a:cubicBezTo>
                    <a:pt x="5096" y="18848"/>
                    <a:pt x="4870" y="18562"/>
                    <a:pt x="4644" y="18265"/>
                  </a:cubicBezTo>
                  <a:cubicBezTo>
                    <a:pt x="4346" y="17860"/>
                    <a:pt x="4049" y="17467"/>
                    <a:pt x="3787" y="17062"/>
                  </a:cubicBezTo>
                  <a:cubicBezTo>
                    <a:pt x="3549" y="16693"/>
                    <a:pt x="3310" y="16312"/>
                    <a:pt x="3096" y="15943"/>
                  </a:cubicBezTo>
                  <a:cubicBezTo>
                    <a:pt x="2846" y="15514"/>
                    <a:pt x="2620" y="15086"/>
                    <a:pt x="2429" y="14645"/>
                  </a:cubicBezTo>
                  <a:cubicBezTo>
                    <a:pt x="2370" y="14526"/>
                    <a:pt x="2322" y="14407"/>
                    <a:pt x="2263" y="14288"/>
                  </a:cubicBezTo>
                  <a:cubicBezTo>
                    <a:pt x="1655" y="12895"/>
                    <a:pt x="1322" y="11550"/>
                    <a:pt x="1322" y="10359"/>
                  </a:cubicBezTo>
                  <a:lnTo>
                    <a:pt x="1346" y="3692"/>
                  </a:lnTo>
                  <a:lnTo>
                    <a:pt x="1346" y="3692"/>
                  </a:lnTo>
                  <a:lnTo>
                    <a:pt x="4346" y="1953"/>
                  </a:lnTo>
                  <a:lnTo>
                    <a:pt x="4346" y="1953"/>
                  </a:lnTo>
                  <a:lnTo>
                    <a:pt x="6466" y="1894"/>
                  </a:lnTo>
                  <a:lnTo>
                    <a:pt x="8418" y="1846"/>
                  </a:lnTo>
                  <a:lnTo>
                    <a:pt x="8335" y="1763"/>
                  </a:lnTo>
                  <a:lnTo>
                    <a:pt x="7894" y="1775"/>
                  </a:lnTo>
                  <a:lnTo>
                    <a:pt x="3477" y="1882"/>
                  </a:lnTo>
                  <a:lnTo>
                    <a:pt x="893" y="1941"/>
                  </a:lnTo>
                  <a:lnTo>
                    <a:pt x="1" y="1953"/>
                  </a:lnTo>
                  <a:lnTo>
                    <a:pt x="3013" y="215"/>
                  </a:lnTo>
                  <a:lnTo>
                    <a:pt x="3906" y="179"/>
                  </a:lnTo>
                  <a:lnTo>
                    <a:pt x="6478" y="120"/>
                  </a:lnTo>
                  <a:lnTo>
                    <a:pt x="10895" y="24"/>
                  </a:lnTo>
                  <a:lnTo>
                    <a:pt x="11359" y="1"/>
                  </a:lnTo>
                  <a:lnTo>
                    <a:pt x="16014" y="5501"/>
                  </a:lnTo>
                  <a:lnTo>
                    <a:pt x="18574" y="8514"/>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3" name="Google Shape;2902;p34">
              <a:extLst>
                <a:ext uri="{FF2B5EF4-FFF2-40B4-BE49-F238E27FC236}">
                  <a16:creationId xmlns:a16="http://schemas.microsoft.com/office/drawing/2014/main" id="{EA7A8149-3DB2-C013-A2FB-63A60E624B07}"/>
                </a:ext>
              </a:extLst>
            </p:cNvPr>
            <p:cNvSpPr/>
            <p:nvPr/>
          </p:nvSpPr>
          <p:spPr>
            <a:xfrm>
              <a:off x="3800475" y="2763850"/>
              <a:ext cx="348575" cy="475400"/>
            </a:xfrm>
            <a:custGeom>
              <a:avLst/>
              <a:gdLst/>
              <a:ahLst/>
              <a:cxnLst/>
              <a:rect l="l" t="t" r="r" b="b"/>
              <a:pathLst>
                <a:path w="13943" h="19016" extrusionOk="0">
                  <a:moveTo>
                    <a:pt x="6074" y="3138"/>
                  </a:moveTo>
                  <a:cubicBezTo>
                    <a:pt x="6223" y="3138"/>
                    <a:pt x="6382" y="3163"/>
                    <a:pt x="6548" y="3216"/>
                  </a:cubicBezTo>
                  <a:cubicBezTo>
                    <a:pt x="6691" y="3263"/>
                    <a:pt x="6846" y="3335"/>
                    <a:pt x="7001" y="3430"/>
                  </a:cubicBezTo>
                  <a:cubicBezTo>
                    <a:pt x="8180" y="4097"/>
                    <a:pt x="9120" y="5740"/>
                    <a:pt x="9120" y="7073"/>
                  </a:cubicBezTo>
                  <a:cubicBezTo>
                    <a:pt x="9120" y="7954"/>
                    <a:pt x="8703" y="8502"/>
                    <a:pt x="8072" y="8562"/>
                  </a:cubicBezTo>
                  <a:lnTo>
                    <a:pt x="9537" y="16515"/>
                  </a:lnTo>
                  <a:lnTo>
                    <a:pt x="4858" y="13812"/>
                  </a:lnTo>
                  <a:lnTo>
                    <a:pt x="6251" y="7681"/>
                  </a:lnTo>
                  <a:cubicBezTo>
                    <a:pt x="5441" y="6883"/>
                    <a:pt x="4893" y="5656"/>
                    <a:pt x="4893" y="4633"/>
                  </a:cubicBezTo>
                  <a:cubicBezTo>
                    <a:pt x="4893" y="3691"/>
                    <a:pt x="5378" y="3138"/>
                    <a:pt x="6074" y="3138"/>
                  </a:cubicBezTo>
                  <a:close/>
                  <a:moveTo>
                    <a:pt x="6989" y="1"/>
                  </a:moveTo>
                  <a:lnTo>
                    <a:pt x="6548" y="13"/>
                  </a:lnTo>
                  <a:lnTo>
                    <a:pt x="2119" y="120"/>
                  </a:lnTo>
                  <a:lnTo>
                    <a:pt x="12" y="180"/>
                  </a:lnTo>
                  <a:lnTo>
                    <a:pt x="0" y="6847"/>
                  </a:lnTo>
                  <a:cubicBezTo>
                    <a:pt x="0" y="8038"/>
                    <a:pt x="321" y="9383"/>
                    <a:pt x="929" y="10776"/>
                  </a:cubicBezTo>
                  <a:cubicBezTo>
                    <a:pt x="988" y="10895"/>
                    <a:pt x="1036" y="11014"/>
                    <a:pt x="1095" y="11133"/>
                  </a:cubicBezTo>
                  <a:cubicBezTo>
                    <a:pt x="1286" y="11562"/>
                    <a:pt x="1512" y="12002"/>
                    <a:pt x="1762" y="12431"/>
                  </a:cubicBezTo>
                  <a:cubicBezTo>
                    <a:pt x="1976" y="12800"/>
                    <a:pt x="2215" y="13169"/>
                    <a:pt x="2453" y="13550"/>
                  </a:cubicBezTo>
                  <a:cubicBezTo>
                    <a:pt x="2715" y="13943"/>
                    <a:pt x="3012" y="14348"/>
                    <a:pt x="3310" y="14753"/>
                  </a:cubicBezTo>
                  <a:cubicBezTo>
                    <a:pt x="3548" y="15050"/>
                    <a:pt x="3774" y="15348"/>
                    <a:pt x="4024" y="15646"/>
                  </a:cubicBezTo>
                  <a:cubicBezTo>
                    <a:pt x="4774" y="16527"/>
                    <a:pt x="5584" y="17372"/>
                    <a:pt x="6477" y="18170"/>
                  </a:cubicBezTo>
                  <a:cubicBezTo>
                    <a:pt x="6560" y="18253"/>
                    <a:pt x="6644" y="18325"/>
                    <a:pt x="6715" y="18396"/>
                  </a:cubicBezTo>
                  <a:cubicBezTo>
                    <a:pt x="6775" y="18456"/>
                    <a:pt x="6858" y="18515"/>
                    <a:pt x="6929" y="18575"/>
                  </a:cubicBezTo>
                  <a:cubicBezTo>
                    <a:pt x="7001" y="18587"/>
                    <a:pt x="7072" y="18622"/>
                    <a:pt x="7156" y="18634"/>
                  </a:cubicBezTo>
                  <a:cubicBezTo>
                    <a:pt x="7406" y="18706"/>
                    <a:pt x="7656" y="18777"/>
                    <a:pt x="7894" y="18813"/>
                  </a:cubicBezTo>
                  <a:cubicBezTo>
                    <a:pt x="8013" y="18849"/>
                    <a:pt x="8132" y="18872"/>
                    <a:pt x="8251" y="18884"/>
                  </a:cubicBezTo>
                  <a:cubicBezTo>
                    <a:pt x="8489" y="18932"/>
                    <a:pt x="8727" y="18968"/>
                    <a:pt x="8954" y="18980"/>
                  </a:cubicBezTo>
                  <a:cubicBezTo>
                    <a:pt x="9180" y="18991"/>
                    <a:pt x="9394" y="19015"/>
                    <a:pt x="9608" y="19015"/>
                  </a:cubicBezTo>
                  <a:cubicBezTo>
                    <a:pt x="9918" y="19015"/>
                    <a:pt x="10227" y="18991"/>
                    <a:pt x="10513" y="18956"/>
                  </a:cubicBezTo>
                  <a:cubicBezTo>
                    <a:pt x="10608" y="18932"/>
                    <a:pt x="10680" y="18920"/>
                    <a:pt x="10751" y="18908"/>
                  </a:cubicBezTo>
                  <a:cubicBezTo>
                    <a:pt x="10799" y="18908"/>
                    <a:pt x="10859" y="18896"/>
                    <a:pt x="10918" y="18872"/>
                  </a:cubicBezTo>
                  <a:cubicBezTo>
                    <a:pt x="11240" y="18801"/>
                    <a:pt x="11561" y="18694"/>
                    <a:pt x="11835" y="18563"/>
                  </a:cubicBezTo>
                  <a:cubicBezTo>
                    <a:pt x="11882" y="18527"/>
                    <a:pt x="11930" y="18515"/>
                    <a:pt x="11978" y="18491"/>
                  </a:cubicBezTo>
                  <a:cubicBezTo>
                    <a:pt x="12037" y="18456"/>
                    <a:pt x="12097" y="18420"/>
                    <a:pt x="12156" y="18384"/>
                  </a:cubicBezTo>
                  <a:cubicBezTo>
                    <a:pt x="13287" y="17717"/>
                    <a:pt x="13930" y="16527"/>
                    <a:pt x="13930" y="14884"/>
                  </a:cubicBezTo>
                  <a:lnTo>
                    <a:pt x="13942" y="8216"/>
                  </a:lnTo>
                  <a:lnTo>
                    <a:pt x="11632" y="5502"/>
                  </a:lnTo>
                  <a:lnTo>
                    <a:pt x="698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4" name="Google Shape;2903;p34">
              <a:extLst>
                <a:ext uri="{FF2B5EF4-FFF2-40B4-BE49-F238E27FC236}">
                  <a16:creationId xmlns:a16="http://schemas.microsoft.com/office/drawing/2014/main" id="{9D3262A7-C426-735D-0874-54363BE0B6BC}"/>
                </a:ext>
              </a:extLst>
            </p:cNvPr>
            <p:cNvSpPr/>
            <p:nvPr/>
          </p:nvSpPr>
          <p:spPr>
            <a:xfrm>
              <a:off x="3800475" y="2763850"/>
              <a:ext cx="348575" cy="475400"/>
            </a:xfrm>
            <a:custGeom>
              <a:avLst/>
              <a:gdLst/>
              <a:ahLst/>
              <a:cxnLst/>
              <a:rect l="l" t="t" r="r" b="b"/>
              <a:pathLst>
                <a:path w="13943" h="19016" fill="none" extrusionOk="0">
                  <a:moveTo>
                    <a:pt x="11632" y="5502"/>
                  </a:moveTo>
                  <a:lnTo>
                    <a:pt x="13942" y="8216"/>
                  </a:lnTo>
                  <a:lnTo>
                    <a:pt x="13930" y="14884"/>
                  </a:lnTo>
                  <a:cubicBezTo>
                    <a:pt x="13930" y="16527"/>
                    <a:pt x="13287" y="17717"/>
                    <a:pt x="12156" y="18384"/>
                  </a:cubicBezTo>
                  <a:cubicBezTo>
                    <a:pt x="12097" y="18420"/>
                    <a:pt x="12037" y="18456"/>
                    <a:pt x="11978" y="18491"/>
                  </a:cubicBezTo>
                  <a:cubicBezTo>
                    <a:pt x="11930" y="18515"/>
                    <a:pt x="11882" y="18527"/>
                    <a:pt x="11835" y="18563"/>
                  </a:cubicBezTo>
                  <a:cubicBezTo>
                    <a:pt x="11561" y="18694"/>
                    <a:pt x="11240" y="18801"/>
                    <a:pt x="10918" y="18872"/>
                  </a:cubicBezTo>
                  <a:cubicBezTo>
                    <a:pt x="10859" y="18896"/>
                    <a:pt x="10799" y="18908"/>
                    <a:pt x="10751" y="18908"/>
                  </a:cubicBezTo>
                  <a:cubicBezTo>
                    <a:pt x="10680" y="18920"/>
                    <a:pt x="10608" y="18932"/>
                    <a:pt x="10513" y="18956"/>
                  </a:cubicBezTo>
                  <a:cubicBezTo>
                    <a:pt x="10227" y="18991"/>
                    <a:pt x="9918" y="19015"/>
                    <a:pt x="9608" y="19015"/>
                  </a:cubicBezTo>
                  <a:cubicBezTo>
                    <a:pt x="9394" y="19015"/>
                    <a:pt x="9180" y="18991"/>
                    <a:pt x="8954" y="18980"/>
                  </a:cubicBezTo>
                  <a:cubicBezTo>
                    <a:pt x="8727" y="18968"/>
                    <a:pt x="8489" y="18932"/>
                    <a:pt x="8251" y="18884"/>
                  </a:cubicBezTo>
                  <a:cubicBezTo>
                    <a:pt x="8132" y="18872"/>
                    <a:pt x="8013" y="18849"/>
                    <a:pt x="7894" y="18813"/>
                  </a:cubicBezTo>
                  <a:cubicBezTo>
                    <a:pt x="7656" y="18777"/>
                    <a:pt x="7406" y="18706"/>
                    <a:pt x="7156" y="18634"/>
                  </a:cubicBezTo>
                  <a:cubicBezTo>
                    <a:pt x="7072" y="18622"/>
                    <a:pt x="7001" y="18587"/>
                    <a:pt x="6929" y="18575"/>
                  </a:cubicBezTo>
                  <a:cubicBezTo>
                    <a:pt x="6858" y="18515"/>
                    <a:pt x="6775" y="18456"/>
                    <a:pt x="6715" y="18396"/>
                  </a:cubicBezTo>
                  <a:cubicBezTo>
                    <a:pt x="6644" y="18325"/>
                    <a:pt x="6560" y="18253"/>
                    <a:pt x="6477" y="18170"/>
                  </a:cubicBezTo>
                  <a:cubicBezTo>
                    <a:pt x="5584" y="17372"/>
                    <a:pt x="4774" y="16527"/>
                    <a:pt x="4024" y="15646"/>
                  </a:cubicBezTo>
                  <a:cubicBezTo>
                    <a:pt x="3774" y="15348"/>
                    <a:pt x="3548" y="15050"/>
                    <a:pt x="3310" y="14753"/>
                  </a:cubicBezTo>
                  <a:cubicBezTo>
                    <a:pt x="3012" y="14348"/>
                    <a:pt x="2715" y="13943"/>
                    <a:pt x="2453" y="13550"/>
                  </a:cubicBezTo>
                  <a:cubicBezTo>
                    <a:pt x="2215" y="13169"/>
                    <a:pt x="1976" y="12800"/>
                    <a:pt x="1762" y="12431"/>
                  </a:cubicBezTo>
                  <a:cubicBezTo>
                    <a:pt x="1512" y="12002"/>
                    <a:pt x="1286" y="11562"/>
                    <a:pt x="1095" y="11133"/>
                  </a:cubicBezTo>
                  <a:cubicBezTo>
                    <a:pt x="1036" y="11014"/>
                    <a:pt x="988" y="10895"/>
                    <a:pt x="929" y="10776"/>
                  </a:cubicBezTo>
                  <a:cubicBezTo>
                    <a:pt x="321" y="9383"/>
                    <a:pt x="0" y="8038"/>
                    <a:pt x="0" y="6847"/>
                  </a:cubicBezTo>
                  <a:lnTo>
                    <a:pt x="12" y="180"/>
                  </a:lnTo>
                  <a:lnTo>
                    <a:pt x="2119" y="120"/>
                  </a:lnTo>
                  <a:lnTo>
                    <a:pt x="6548" y="13"/>
                  </a:lnTo>
                  <a:lnTo>
                    <a:pt x="6989" y="1"/>
                  </a:lnTo>
                  <a:close/>
                  <a:moveTo>
                    <a:pt x="4858" y="13812"/>
                  </a:moveTo>
                  <a:lnTo>
                    <a:pt x="9537" y="16515"/>
                  </a:lnTo>
                  <a:lnTo>
                    <a:pt x="8072" y="8562"/>
                  </a:lnTo>
                  <a:cubicBezTo>
                    <a:pt x="8703" y="8502"/>
                    <a:pt x="9120" y="7954"/>
                    <a:pt x="9120" y="7073"/>
                  </a:cubicBezTo>
                  <a:cubicBezTo>
                    <a:pt x="9120" y="5740"/>
                    <a:pt x="8180" y="4097"/>
                    <a:pt x="7001" y="3430"/>
                  </a:cubicBezTo>
                  <a:cubicBezTo>
                    <a:pt x="6846" y="3335"/>
                    <a:pt x="6691" y="3263"/>
                    <a:pt x="6548" y="3216"/>
                  </a:cubicBezTo>
                  <a:cubicBezTo>
                    <a:pt x="5608" y="2918"/>
                    <a:pt x="4893" y="3490"/>
                    <a:pt x="4893" y="4633"/>
                  </a:cubicBezTo>
                  <a:cubicBezTo>
                    <a:pt x="4893" y="5656"/>
                    <a:pt x="5441" y="6883"/>
                    <a:pt x="6251" y="7681"/>
                  </a:cubicBezTo>
                  <a:lnTo>
                    <a:pt x="4858" y="13812"/>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5" name="Google Shape;2904;p34">
              <a:extLst>
                <a:ext uri="{FF2B5EF4-FFF2-40B4-BE49-F238E27FC236}">
                  <a16:creationId xmlns:a16="http://schemas.microsoft.com/office/drawing/2014/main" id="{47520A12-4132-2300-9658-8926403A8D7A}"/>
                </a:ext>
              </a:extLst>
            </p:cNvPr>
            <p:cNvSpPr/>
            <p:nvPr/>
          </p:nvSpPr>
          <p:spPr>
            <a:xfrm>
              <a:off x="3766525" y="2719800"/>
              <a:ext cx="416750" cy="562750"/>
            </a:xfrm>
            <a:custGeom>
              <a:avLst/>
              <a:gdLst/>
              <a:ahLst/>
              <a:cxnLst/>
              <a:rect l="l" t="t" r="r" b="b"/>
              <a:pathLst>
                <a:path w="16670" h="22510" extrusionOk="0">
                  <a:moveTo>
                    <a:pt x="8347" y="1763"/>
                  </a:moveTo>
                  <a:lnTo>
                    <a:pt x="15300" y="9978"/>
                  </a:lnTo>
                  <a:lnTo>
                    <a:pt x="15265" y="16670"/>
                  </a:lnTo>
                  <a:cubicBezTo>
                    <a:pt x="15253" y="18289"/>
                    <a:pt x="14610" y="19491"/>
                    <a:pt x="13490" y="20158"/>
                  </a:cubicBezTo>
                  <a:cubicBezTo>
                    <a:pt x="13431" y="20206"/>
                    <a:pt x="13371" y="20241"/>
                    <a:pt x="13312" y="20265"/>
                  </a:cubicBezTo>
                  <a:cubicBezTo>
                    <a:pt x="13276" y="20301"/>
                    <a:pt x="13229" y="20325"/>
                    <a:pt x="13181" y="20337"/>
                  </a:cubicBezTo>
                  <a:cubicBezTo>
                    <a:pt x="12895" y="20480"/>
                    <a:pt x="12586" y="20575"/>
                    <a:pt x="12264" y="20658"/>
                  </a:cubicBezTo>
                  <a:cubicBezTo>
                    <a:pt x="12217" y="20670"/>
                    <a:pt x="12157" y="20670"/>
                    <a:pt x="12097" y="20682"/>
                  </a:cubicBezTo>
                  <a:cubicBezTo>
                    <a:pt x="12026" y="20694"/>
                    <a:pt x="11931" y="20718"/>
                    <a:pt x="11859" y="20730"/>
                  </a:cubicBezTo>
                  <a:cubicBezTo>
                    <a:pt x="11574" y="20777"/>
                    <a:pt x="11264" y="20789"/>
                    <a:pt x="10954" y="20789"/>
                  </a:cubicBezTo>
                  <a:cubicBezTo>
                    <a:pt x="10740" y="20789"/>
                    <a:pt x="10538" y="20777"/>
                    <a:pt x="10300" y="20753"/>
                  </a:cubicBezTo>
                  <a:cubicBezTo>
                    <a:pt x="10061" y="20742"/>
                    <a:pt x="9835" y="20718"/>
                    <a:pt x="9597" y="20670"/>
                  </a:cubicBezTo>
                  <a:cubicBezTo>
                    <a:pt x="9478" y="20634"/>
                    <a:pt x="9359" y="20622"/>
                    <a:pt x="9240" y="20599"/>
                  </a:cubicBezTo>
                  <a:cubicBezTo>
                    <a:pt x="9002" y="20551"/>
                    <a:pt x="8752" y="20491"/>
                    <a:pt x="8490" y="20420"/>
                  </a:cubicBezTo>
                  <a:cubicBezTo>
                    <a:pt x="8418" y="20396"/>
                    <a:pt x="8347" y="20372"/>
                    <a:pt x="8276" y="20361"/>
                  </a:cubicBezTo>
                  <a:cubicBezTo>
                    <a:pt x="8192" y="20289"/>
                    <a:pt x="8133" y="20241"/>
                    <a:pt x="8061" y="20182"/>
                  </a:cubicBezTo>
                  <a:cubicBezTo>
                    <a:pt x="7990" y="20099"/>
                    <a:pt x="7895" y="20027"/>
                    <a:pt x="7823" y="19956"/>
                  </a:cubicBezTo>
                  <a:cubicBezTo>
                    <a:pt x="6930" y="19146"/>
                    <a:pt x="6109" y="18289"/>
                    <a:pt x="5370" y="17408"/>
                  </a:cubicBezTo>
                  <a:cubicBezTo>
                    <a:pt x="5120" y="17110"/>
                    <a:pt x="4882" y="16812"/>
                    <a:pt x="4656" y="16515"/>
                  </a:cubicBezTo>
                  <a:cubicBezTo>
                    <a:pt x="4358" y="16110"/>
                    <a:pt x="4073" y="15717"/>
                    <a:pt x="3811" y="15312"/>
                  </a:cubicBezTo>
                  <a:cubicBezTo>
                    <a:pt x="3573" y="14931"/>
                    <a:pt x="3334" y="14562"/>
                    <a:pt x="3120" y="14193"/>
                  </a:cubicBezTo>
                  <a:cubicBezTo>
                    <a:pt x="2870" y="13764"/>
                    <a:pt x="2644" y="13324"/>
                    <a:pt x="2453" y="12895"/>
                  </a:cubicBezTo>
                  <a:cubicBezTo>
                    <a:pt x="2394" y="12776"/>
                    <a:pt x="2346" y="12657"/>
                    <a:pt x="2287" y="12538"/>
                  </a:cubicBezTo>
                  <a:cubicBezTo>
                    <a:pt x="1679" y="11145"/>
                    <a:pt x="1346" y="9800"/>
                    <a:pt x="1346" y="8609"/>
                  </a:cubicBezTo>
                  <a:lnTo>
                    <a:pt x="1370" y="1942"/>
                  </a:lnTo>
                  <a:lnTo>
                    <a:pt x="7883" y="1787"/>
                  </a:lnTo>
                  <a:lnTo>
                    <a:pt x="8347" y="1763"/>
                  </a:lnTo>
                  <a:close/>
                  <a:moveTo>
                    <a:pt x="8359" y="1"/>
                  </a:moveTo>
                  <a:lnTo>
                    <a:pt x="7906" y="13"/>
                  </a:lnTo>
                  <a:lnTo>
                    <a:pt x="3477" y="120"/>
                  </a:lnTo>
                  <a:lnTo>
                    <a:pt x="906" y="179"/>
                  </a:lnTo>
                  <a:lnTo>
                    <a:pt x="13" y="203"/>
                  </a:lnTo>
                  <a:lnTo>
                    <a:pt x="1" y="7811"/>
                  </a:lnTo>
                  <a:cubicBezTo>
                    <a:pt x="1" y="11907"/>
                    <a:pt x="3108" y="17396"/>
                    <a:pt x="7752" y="21456"/>
                  </a:cubicBezTo>
                  <a:cubicBezTo>
                    <a:pt x="7799" y="21492"/>
                    <a:pt x="7823" y="21515"/>
                    <a:pt x="7859" y="21551"/>
                  </a:cubicBezTo>
                  <a:cubicBezTo>
                    <a:pt x="7942" y="21634"/>
                    <a:pt x="8037" y="21706"/>
                    <a:pt x="8145" y="21801"/>
                  </a:cubicBezTo>
                  <a:lnTo>
                    <a:pt x="8299" y="21932"/>
                  </a:lnTo>
                  <a:lnTo>
                    <a:pt x="8466" y="21980"/>
                  </a:lnTo>
                  <a:cubicBezTo>
                    <a:pt x="8597" y="22027"/>
                    <a:pt x="8716" y="22063"/>
                    <a:pt x="8859" y="22099"/>
                  </a:cubicBezTo>
                  <a:cubicBezTo>
                    <a:pt x="9843" y="22376"/>
                    <a:pt x="10759" y="22509"/>
                    <a:pt x="11591" y="22509"/>
                  </a:cubicBezTo>
                  <a:cubicBezTo>
                    <a:pt x="14695" y="22509"/>
                    <a:pt x="16639" y="20649"/>
                    <a:pt x="16658" y="17420"/>
                  </a:cubicBezTo>
                  <a:lnTo>
                    <a:pt x="16669" y="9824"/>
                  </a:lnTo>
                  <a:lnTo>
                    <a:pt x="15562" y="8526"/>
                  </a:lnTo>
                  <a:lnTo>
                    <a:pt x="13026" y="5490"/>
                  </a:lnTo>
                  <a:lnTo>
                    <a:pt x="8359" y="1"/>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6" name="Google Shape;2905;p34">
              <a:extLst>
                <a:ext uri="{FF2B5EF4-FFF2-40B4-BE49-F238E27FC236}">
                  <a16:creationId xmlns:a16="http://schemas.microsoft.com/office/drawing/2014/main" id="{D6E77D42-1889-0BDA-350A-2474A1566827}"/>
                </a:ext>
              </a:extLst>
            </p:cNvPr>
            <p:cNvSpPr/>
            <p:nvPr/>
          </p:nvSpPr>
          <p:spPr>
            <a:xfrm>
              <a:off x="3766525" y="2719800"/>
              <a:ext cx="416750" cy="585225"/>
            </a:xfrm>
            <a:custGeom>
              <a:avLst/>
              <a:gdLst/>
              <a:ahLst/>
              <a:cxnLst/>
              <a:rect l="l" t="t" r="r" b="b"/>
              <a:pathLst>
                <a:path w="16670" h="23409" fill="none" extrusionOk="0">
                  <a:moveTo>
                    <a:pt x="15562" y="8526"/>
                  </a:moveTo>
                  <a:lnTo>
                    <a:pt x="16669" y="9824"/>
                  </a:lnTo>
                  <a:lnTo>
                    <a:pt x="16658" y="17420"/>
                  </a:lnTo>
                  <a:cubicBezTo>
                    <a:pt x="16634" y="21515"/>
                    <a:pt x="13514" y="23409"/>
                    <a:pt x="8859" y="22099"/>
                  </a:cubicBezTo>
                  <a:cubicBezTo>
                    <a:pt x="8716" y="22063"/>
                    <a:pt x="8597" y="22027"/>
                    <a:pt x="8466" y="21980"/>
                  </a:cubicBezTo>
                  <a:lnTo>
                    <a:pt x="8299" y="21932"/>
                  </a:lnTo>
                  <a:lnTo>
                    <a:pt x="8145" y="21801"/>
                  </a:lnTo>
                  <a:cubicBezTo>
                    <a:pt x="8037" y="21706"/>
                    <a:pt x="7942" y="21634"/>
                    <a:pt x="7859" y="21551"/>
                  </a:cubicBezTo>
                  <a:cubicBezTo>
                    <a:pt x="7823" y="21515"/>
                    <a:pt x="7799" y="21492"/>
                    <a:pt x="7752" y="21456"/>
                  </a:cubicBezTo>
                  <a:cubicBezTo>
                    <a:pt x="3108" y="17396"/>
                    <a:pt x="1" y="11907"/>
                    <a:pt x="1" y="7811"/>
                  </a:cubicBezTo>
                  <a:lnTo>
                    <a:pt x="13" y="203"/>
                  </a:lnTo>
                  <a:lnTo>
                    <a:pt x="906" y="179"/>
                  </a:lnTo>
                  <a:lnTo>
                    <a:pt x="3477" y="120"/>
                  </a:lnTo>
                  <a:lnTo>
                    <a:pt x="7906" y="13"/>
                  </a:lnTo>
                  <a:lnTo>
                    <a:pt x="8359" y="1"/>
                  </a:lnTo>
                  <a:lnTo>
                    <a:pt x="13026" y="5490"/>
                  </a:lnTo>
                  <a:close/>
                  <a:moveTo>
                    <a:pt x="15300" y="9978"/>
                  </a:moveTo>
                  <a:lnTo>
                    <a:pt x="8347" y="1763"/>
                  </a:lnTo>
                  <a:lnTo>
                    <a:pt x="7883" y="1787"/>
                  </a:lnTo>
                  <a:lnTo>
                    <a:pt x="1370" y="1942"/>
                  </a:lnTo>
                  <a:lnTo>
                    <a:pt x="1346" y="8609"/>
                  </a:lnTo>
                  <a:cubicBezTo>
                    <a:pt x="1346" y="9800"/>
                    <a:pt x="1679" y="11145"/>
                    <a:pt x="2287" y="12538"/>
                  </a:cubicBezTo>
                  <a:cubicBezTo>
                    <a:pt x="2346" y="12657"/>
                    <a:pt x="2394" y="12776"/>
                    <a:pt x="2453" y="12895"/>
                  </a:cubicBezTo>
                  <a:cubicBezTo>
                    <a:pt x="2644" y="13324"/>
                    <a:pt x="2870" y="13764"/>
                    <a:pt x="3120" y="14193"/>
                  </a:cubicBezTo>
                  <a:cubicBezTo>
                    <a:pt x="3334" y="14562"/>
                    <a:pt x="3573" y="14931"/>
                    <a:pt x="3811" y="15312"/>
                  </a:cubicBezTo>
                  <a:cubicBezTo>
                    <a:pt x="4073" y="15717"/>
                    <a:pt x="4358" y="16110"/>
                    <a:pt x="4656" y="16515"/>
                  </a:cubicBezTo>
                  <a:cubicBezTo>
                    <a:pt x="4882" y="16812"/>
                    <a:pt x="5120" y="17110"/>
                    <a:pt x="5370" y="17408"/>
                  </a:cubicBezTo>
                  <a:cubicBezTo>
                    <a:pt x="6109" y="18289"/>
                    <a:pt x="6930" y="19146"/>
                    <a:pt x="7823" y="19956"/>
                  </a:cubicBezTo>
                  <a:cubicBezTo>
                    <a:pt x="7895" y="20027"/>
                    <a:pt x="7990" y="20099"/>
                    <a:pt x="8061" y="20182"/>
                  </a:cubicBezTo>
                  <a:cubicBezTo>
                    <a:pt x="8133" y="20241"/>
                    <a:pt x="8192" y="20289"/>
                    <a:pt x="8276" y="20361"/>
                  </a:cubicBezTo>
                  <a:cubicBezTo>
                    <a:pt x="8347" y="20372"/>
                    <a:pt x="8418" y="20396"/>
                    <a:pt x="8490" y="20420"/>
                  </a:cubicBezTo>
                  <a:cubicBezTo>
                    <a:pt x="8752" y="20491"/>
                    <a:pt x="9002" y="20551"/>
                    <a:pt x="9240" y="20599"/>
                  </a:cubicBezTo>
                  <a:cubicBezTo>
                    <a:pt x="9359" y="20622"/>
                    <a:pt x="9478" y="20634"/>
                    <a:pt x="9597" y="20670"/>
                  </a:cubicBezTo>
                  <a:cubicBezTo>
                    <a:pt x="9835" y="20718"/>
                    <a:pt x="10061" y="20742"/>
                    <a:pt x="10300" y="20753"/>
                  </a:cubicBezTo>
                  <a:cubicBezTo>
                    <a:pt x="10538" y="20777"/>
                    <a:pt x="10740" y="20789"/>
                    <a:pt x="10954" y="20789"/>
                  </a:cubicBezTo>
                  <a:cubicBezTo>
                    <a:pt x="11264" y="20789"/>
                    <a:pt x="11574" y="20777"/>
                    <a:pt x="11859" y="20730"/>
                  </a:cubicBezTo>
                  <a:cubicBezTo>
                    <a:pt x="11931" y="20718"/>
                    <a:pt x="12026" y="20694"/>
                    <a:pt x="12097" y="20682"/>
                  </a:cubicBezTo>
                  <a:cubicBezTo>
                    <a:pt x="12157" y="20670"/>
                    <a:pt x="12217" y="20670"/>
                    <a:pt x="12264" y="20658"/>
                  </a:cubicBezTo>
                  <a:cubicBezTo>
                    <a:pt x="12586" y="20575"/>
                    <a:pt x="12895" y="20480"/>
                    <a:pt x="13181" y="20337"/>
                  </a:cubicBezTo>
                  <a:cubicBezTo>
                    <a:pt x="13229" y="20325"/>
                    <a:pt x="13276" y="20301"/>
                    <a:pt x="13312" y="20265"/>
                  </a:cubicBezTo>
                  <a:cubicBezTo>
                    <a:pt x="13371" y="20241"/>
                    <a:pt x="13431" y="20206"/>
                    <a:pt x="13490" y="20158"/>
                  </a:cubicBezTo>
                  <a:cubicBezTo>
                    <a:pt x="14610" y="19491"/>
                    <a:pt x="15253" y="18289"/>
                    <a:pt x="15265" y="16670"/>
                  </a:cubicBezTo>
                  <a:lnTo>
                    <a:pt x="15300" y="9978"/>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7" name="Google Shape;2906;p34">
              <a:extLst>
                <a:ext uri="{FF2B5EF4-FFF2-40B4-BE49-F238E27FC236}">
                  <a16:creationId xmlns:a16="http://schemas.microsoft.com/office/drawing/2014/main" id="{4C8DACE3-8019-FA5E-A8D9-930B13F777C2}"/>
                </a:ext>
              </a:extLst>
            </p:cNvPr>
            <p:cNvSpPr/>
            <p:nvPr/>
          </p:nvSpPr>
          <p:spPr>
            <a:xfrm>
              <a:off x="3975175" y="2676050"/>
              <a:ext cx="75050" cy="43475"/>
            </a:xfrm>
            <a:custGeom>
              <a:avLst/>
              <a:gdLst/>
              <a:ahLst/>
              <a:cxnLst/>
              <a:rect l="l" t="t" r="r" b="b"/>
              <a:pathLst>
                <a:path w="3002" h="1739" fill="none" extrusionOk="0">
                  <a:moveTo>
                    <a:pt x="1" y="1739"/>
                  </a:moveTo>
                  <a:lnTo>
                    <a:pt x="3001" y="1"/>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8" name="Google Shape;2907;p34">
              <a:extLst>
                <a:ext uri="{FF2B5EF4-FFF2-40B4-BE49-F238E27FC236}">
                  <a16:creationId xmlns:a16="http://schemas.microsoft.com/office/drawing/2014/main" id="{F3C13930-D01E-D25E-842D-E148AE72EC1E}"/>
                </a:ext>
              </a:extLst>
            </p:cNvPr>
            <p:cNvSpPr/>
            <p:nvPr/>
          </p:nvSpPr>
          <p:spPr>
            <a:xfrm>
              <a:off x="4183250" y="2921625"/>
              <a:ext cx="74725" cy="43775"/>
            </a:xfrm>
            <a:custGeom>
              <a:avLst/>
              <a:gdLst/>
              <a:ahLst/>
              <a:cxnLst/>
              <a:rect l="l" t="t" r="r" b="b"/>
              <a:pathLst>
                <a:path w="2989" h="1751" fill="none" extrusionOk="0">
                  <a:moveTo>
                    <a:pt x="0" y="1751"/>
                  </a:moveTo>
                  <a:lnTo>
                    <a:pt x="2989" y="0"/>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9" name="Google Shape;2908;p34">
              <a:extLst>
                <a:ext uri="{FF2B5EF4-FFF2-40B4-BE49-F238E27FC236}">
                  <a16:creationId xmlns:a16="http://schemas.microsoft.com/office/drawing/2014/main" id="{2201F600-6CA9-BBB7-F789-30B80264CF19}"/>
                </a:ext>
              </a:extLst>
            </p:cNvPr>
            <p:cNvSpPr/>
            <p:nvPr/>
          </p:nvSpPr>
          <p:spPr>
            <a:xfrm>
              <a:off x="3921900" y="3053775"/>
              <a:ext cx="94675" cy="55100"/>
            </a:xfrm>
            <a:custGeom>
              <a:avLst/>
              <a:gdLst/>
              <a:ahLst/>
              <a:cxnLst/>
              <a:rect l="l" t="t" r="r" b="b"/>
              <a:pathLst>
                <a:path w="3787" h="2204" fill="none" extrusionOk="0">
                  <a:moveTo>
                    <a:pt x="1" y="2203"/>
                  </a:moveTo>
                  <a:lnTo>
                    <a:pt x="3787" y="1"/>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0" name="Google Shape;2909;p34">
              <a:extLst>
                <a:ext uri="{FF2B5EF4-FFF2-40B4-BE49-F238E27FC236}">
                  <a16:creationId xmlns:a16="http://schemas.microsoft.com/office/drawing/2014/main" id="{482601A6-7DE1-D768-2CC1-6178B38104FC}"/>
                </a:ext>
              </a:extLst>
            </p:cNvPr>
            <p:cNvSpPr/>
            <p:nvPr/>
          </p:nvSpPr>
          <p:spPr>
            <a:xfrm>
              <a:off x="3956125" y="2916850"/>
              <a:ext cx="68800" cy="40225"/>
            </a:xfrm>
            <a:custGeom>
              <a:avLst/>
              <a:gdLst/>
              <a:ahLst/>
              <a:cxnLst/>
              <a:rect l="l" t="t" r="r" b="b"/>
              <a:pathLst>
                <a:path w="2752" h="1609" fill="none" extrusionOk="0">
                  <a:moveTo>
                    <a:pt x="1" y="1608"/>
                  </a:moveTo>
                  <a:lnTo>
                    <a:pt x="2751" y="1"/>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1" name="Google Shape;2910;p34">
              <a:extLst>
                <a:ext uri="{FF2B5EF4-FFF2-40B4-BE49-F238E27FC236}">
                  <a16:creationId xmlns:a16="http://schemas.microsoft.com/office/drawing/2014/main" id="{40CC5C44-F765-4AB1-E96D-B2BA7C805F90}"/>
                </a:ext>
              </a:extLst>
            </p:cNvPr>
            <p:cNvSpPr/>
            <p:nvPr/>
          </p:nvSpPr>
          <p:spPr>
            <a:xfrm>
              <a:off x="3947200" y="2901975"/>
              <a:ext cx="69375" cy="40200"/>
            </a:xfrm>
            <a:custGeom>
              <a:avLst/>
              <a:gdLst/>
              <a:ahLst/>
              <a:cxnLst/>
              <a:rect l="l" t="t" r="r" b="b"/>
              <a:pathLst>
                <a:path w="2775" h="1608" fill="none" extrusionOk="0">
                  <a:moveTo>
                    <a:pt x="1" y="1608"/>
                  </a:moveTo>
                  <a:lnTo>
                    <a:pt x="2775" y="0"/>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2" name="Google Shape;2911;p34">
              <a:extLst>
                <a:ext uri="{FF2B5EF4-FFF2-40B4-BE49-F238E27FC236}">
                  <a16:creationId xmlns:a16="http://schemas.microsoft.com/office/drawing/2014/main" id="{7178311D-ADDD-D184-2671-5BD7E36268D8}"/>
                </a:ext>
              </a:extLst>
            </p:cNvPr>
            <p:cNvSpPr/>
            <p:nvPr/>
          </p:nvSpPr>
          <p:spPr>
            <a:xfrm>
              <a:off x="3384625" y="3160350"/>
              <a:ext cx="157800" cy="183525"/>
            </a:xfrm>
            <a:custGeom>
              <a:avLst/>
              <a:gdLst/>
              <a:ahLst/>
              <a:cxnLst/>
              <a:rect l="l" t="t" r="r" b="b"/>
              <a:pathLst>
                <a:path w="6312" h="7341" extrusionOk="0">
                  <a:moveTo>
                    <a:pt x="3478" y="0"/>
                  </a:moveTo>
                  <a:lnTo>
                    <a:pt x="3494" y="10"/>
                  </a:lnTo>
                  <a:lnTo>
                    <a:pt x="3494" y="10"/>
                  </a:lnTo>
                  <a:cubicBezTo>
                    <a:pt x="3489" y="7"/>
                    <a:pt x="3483" y="3"/>
                    <a:pt x="3478" y="0"/>
                  </a:cubicBezTo>
                  <a:close/>
                  <a:moveTo>
                    <a:pt x="3494" y="10"/>
                  </a:moveTo>
                  <a:cubicBezTo>
                    <a:pt x="3925" y="264"/>
                    <a:pt x="4192" y="796"/>
                    <a:pt x="4192" y="1560"/>
                  </a:cubicBezTo>
                  <a:cubicBezTo>
                    <a:pt x="4192" y="3108"/>
                    <a:pt x="3085" y="5001"/>
                    <a:pt x="1751" y="5775"/>
                  </a:cubicBezTo>
                  <a:cubicBezTo>
                    <a:pt x="1354" y="5993"/>
                    <a:pt x="985" y="6098"/>
                    <a:pt x="657" y="6098"/>
                  </a:cubicBezTo>
                  <a:cubicBezTo>
                    <a:pt x="414" y="6098"/>
                    <a:pt x="193" y="6041"/>
                    <a:pt x="1" y="5929"/>
                  </a:cubicBezTo>
                  <a:lnTo>
                    <a:pt x="1" y="5929"/>
                  </a:lnTo>
                  <a:lnTo>
                    <a:pt x="2132" y="7168"/>
                  </a:lnTo>
                  <a:cubicBezTo>
                    <a:pt x="2322" y="7282"/>
                    <a:pt x="2541" y="7341"/>
                    <a:pt x="2781" y="7341"/>
                  </a:cubicBezTo>
                  <a:cubicBezTo>
                    <a:pt x="3112" y="7341"/>
                    <a:pt x="3483" y="7229"/>
                    <a:pt x="3871" y="7001"/>
                  </a:cubicBezTo>
                  <a:cubicBezTo>
                    <a:pt x="5228" y="6227"/>
                    <a:pt x="6311" y="4346"/>
                    <a:pt x="6311" y="2798"/>
                  </a:cubicBezTo>
                  <a:cubicBezTo>
                    <a:pt x="6311" y="2024"/>
                    <a:pt x="6049" y="1476"/>
                    <a:pt x="5597" y="1226"/>
                  </a:cubicBezTo>
                  <a:lnTo>
                    <a:pt x="3494" y="10"/>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3" name="Google Shape;2912;p34">
              <a:extLst>
                <a:ext uri="{FF2B5EF4-FFF2-40B4-BE49-F238E27FC236}">
                  <a16:creationId xmlns:a16="http://schemas.microsoft.com/office/drawing/2014/main" id="{2E01694F-ECAC-A51C-BF3E-6C59A6352F11}"/>
                </a:ext>
              </a:extLst>
            </p:cNvPr>
            <p:cNvSpPr/>
            <p:nvPr/>
          </p:nvSpPr>
          <p:spPr>
            <a:xfrm>
              <a:off x="3384625" y="3160350"/>
              <a:ext cx="157800" cy="186050"/>
            </a:xfrm>
            <a:custGeom>
              <a:avLst/>
              <a:gdLst/>
              <a:ahLst/>
              <a:cxnLst/>
              <a:rect l="l" t="t" r="r" b="b"/>
              <a:pathLst>
                <a:path w="6312" h="7442" fill="none" extrusionOk="0">
                  <a:moveTo>
                    <a:pt x="6311" y="2798"/>
                  </a:moveTo>
                  <a:cubicBezTo>
                    <a:pt x="6311" y="4346"/>
                    <a:pt x="5228" y="6227"/>
                    <a:pt x="3871" y="7001"/>
                  </a:cubicBezTo>
                  <a:cubicBezTo>
                    <a:pt x="3204" y="7394"/>
                    <a:pt x="2585" y="7441"/>
                    <a:pt x="2132" y="7168"/>
                  </a:cubicBezTo>
                  <a:lnTo>
                    <a:pt x="1" y="5929"/>
                  </a:lnTo>
                  <a:cubicBezTo>
                    <a:pt x="453" y="6191"/>
                    <a:pt x="1061" y="6156"/>
                    <a:pt x="1751" y="5775"/>
                  </a:cubicBezTo>
                  <a:cubicBezTo>
                    <a:pt x="3085" y="5001"/>
                    <a:pt x="4192" y="3108"/>
                    <a:pt x="4192" y="1560"/>
                  </a:cubicBezTo>
                  <a:cubicBezTo>
                    <a:pt x="4192" y="786"/>
                    <a:pt x="3918" y="250"/>
                    <a:pt x="3478" y="0"/>
                  </a:cubicBezTo>
                  <a:lnTo>
                    <a:pt x="5597" y="1226"/>
                  </a:lnTo>
                  <a:cubicBezTo>
                    <a:pt x="6049" y="1476"/>
                    <a:pt x="6311" y="2024"/>
                    <a:pt x="6311" y="2798"/>
                  </a:cubicBezTo>
                  <a:close/>
                </a:path>
              </a:pathLst>
            </a:custGeom>
            <a:solidFill>
              <a:srgbClr val="E0E0E0"/>
            </a:solid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4" name="Google Shape;2913;p34">
              <a:extLst>
                <a:ext uri="{FF2B5EF4-FFF2-40B4-BE49-F238E27FC236}">
                  <a16:creationId xmlns:a16="http://schemas.microsoft.com/office/drawing/2014/main" id="{EE485201-4230-0F01-AF0B-33EB7C4EAA5A}"/>
                </a:ext>
              </a:extLst>
            </p:cNvPr>
            <p:cNvSpPr/>
            <p:nvPr/>
          </p:nvSpPr>
          <p:spPr>
            <a:xfrm>
              <a:off x="3673075" y="3122250"/>
              <a:ext cx="53600" cy="156275"/>
            </a:xfrm>
            <a:custGeom>
              <a:avLst/>
              <a:gdLst/>
              <a:ahLst/>
              <a:cxnLst/>
              <a:rect l="l" t="t" r="r" b="b"/>
              <a:pathLst>
                <a:path w="2144" h="6251" extrusionOk="0">
                  <a:moveTo>
                    <a:pt x="0" y="0"/>
                  </a:moveTo>
                  <a:lnTo>
                    <a:pt x="12" y="5013"/>
                  </a:lnTo>
                  <a:lnTo>
                    <a:pt x="2143" y="6251"/>
                  </a:lnTo>
                  <a:lnTo>
                    <a:pt x="2131" y="1250"/>
                  </a:lnTo>
                  <a:lnTo>
                    <a:pt x="0" y="0"/>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5" name="Google Shape;2914;p34">
              <a:extLst>
                <a:ext uri="{FF2B5EF4-FFF2-40B4-BE49-F238E27FC236}">
                  <a16:creationId xmlns:a16="http://schemas.microsoft.com/office/drawing/2014/main" id="{5DC5417D-383C-6264-ED0C-90CDB24D79B9}"/>
                </a:ext>
              </a:extLst>
            </p:cNvPr>
            <p:cNvSpPr/>
            <p:nvPr/>
          </p:nvSpPr>
          <p:spPr>
            <a:xfrm>
              <a:off x="3673075" y="3122250"/>
              <a:ext cx="53600" cy="156275"/>
            </a:xfrm>
            <a:custGeom>
              <a:avLst/>
              <a:gdLst/>
              <a:ahLst/>
              <a:cxnLst/>
              <a:rect l="l" t="t" r="r" b="b"/>
              <a:pathLst>
                <a:path w="2144" h="6251" fill="none" extrusionOk="0">
                  <a:moveTo>
                    <a:pt x="2131" y="1250"/>
                  </a:moveTo>
                  <a:lnTo>
                    <a:pt x="2143" y="6251"/>
                  </a:lnTo>
                  <a:lnTo>
                    <a:pt x="12" y="5013"/>
                  </a:lnTo>
                  <a:lnTo>
                    <a:pt x="0" y="0"/>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6" name="Google Shape;2915;p34">
              <a:extLst>
                <a:ext uri="{FF2B5EF4-FFF2-40B4-BE49-F238E27FC236}">
                  <a16:creationId xmlns:a16="http://schemas.microsoft.com/office/drawing/2014/main" id="{AF919924-6D93-4454-251C-68B5C1B0AE29}"/>
                </a:ext>
              </a:extLst>
            </p:cNvPr>
            <p:cNvSpPr/>
            <p:nvPr/>
          </p:nvSpPr>
          <p:spPr>
            <a:xfrm>
              <a:off x="3313200" y="2928475"/>
              <a:ext cx="641175" cy="476850"/>
            </a:xfrm>
            <a:custGeom>
              <a:avLst/>
              <a:gdLst/>
              <a:ahLst/>
              <a:cxnLst/>
              <a:rect l="l" t="t" r="r" b="b"/>
              <a:pathLst>
                <a:path w="25647" h="19074" extrusionOk="0">
                  <a:moveTo>
                    <a:pt x="9759" y="7798"/>
                  </a:moveTo>
                  <a:lnTo>
                    <a:pt x="9872" y="7864"/>
                  </a:lnTo>
                  <a:lnTo>
                    <a:pt x="9872" y="7864"/>
                  </a:lnTo>
                  <a:lnTo>
                    <a:pt x="9883" y="7858"/>
                  </a:lnTo>
                  <a:cubicBezTo>
                    <a:pt x="9842" y="7837"/>
                    <a:pt x="9801" y="7817"/>
                    <a:pt x="9759" y="7798"/>
                  </a:cubicBezTo>
                  <a:close/>
                  <a:moveTo>
                    <a:pt x="23515" y="0"/>
                  </a:moveTo>
                  <a:lnTo>
                    <a:pt x="9883" y="7870"/>
                  </a:lnTo>
                  <a:lnTo>
                    <a:pt x="9872" y="7864"/>
                  </a:lnTo>
                  <a:lnTo>
                    <a:pt x="9872" y="7864"/>
                  </a:lnTo>
                  <a:lnTo>
                    <a:pt x="9037" y="8346"/>
                  </a:lnTo>
                  <a:lnTo>
                    <a:pt x="11169" y="9585"/>
                  </a:lnTo>
                  <a:lnTo>
                    <a:pt x="25647" y="1215"/>
                  </a:lnTo>
                  <a:lnTo>
                    <a:pt x="23515" y="0"/>
                  </a:lnTo>
                  <a:close/>
                  <a:moveTo>
                    <a:pt x="6642" y="6368"/>
                  </a:moveTo>
                  <a:cubicBezTo>
                    <a:pt x="6025" y="6368"/>
                    <a:pt x="5329" y="6569"/>
                    <a:pt x="4584" y="6989"/>
                  </a:cubicBezTo>
                  <a:cubicBezTo>
                    <a:pt x="2060" y="8454"/>
                    <a:pt x="0" y="12014"/>
                    <a:pt x="24" y="14907"/>
                  </a:cubicBezTo>
                  <a:cubicBezTo>
                    <a:pt x="24" y="16359"/>
                    <a:pt x="536" y="17371"/>
                    <a:pt x="1358" y="17848"/>
                  </a:cubicBezTo>
                  <a:lnTo>
                    <a:pt x="3489" y="19074"/>
                  </a:lnTo>
                  <a:cubicBezTo>
                    <a:pt x="2667" y="18598"/>
                    <a:pt x="2144" y="17586"/>
                    <a:pt x="2144" y="16145"/>
                  </a:cubicBezTo>
                  <a:cubicBezTo>
                    <a:pt x="2132" y="13240"/>
                    <a:pt x="4191" y="9692"/>
                    <a:pt x="6716" y="8227"/>
                  </a:cubicBezTo>
                  <a:cubicBezTo>
                    <a:pt x="7459" y="7799"/>
                    <a:pt x="8159" y="7597"/>
                    <a:pt x="8775" y="7597"/>
                  </a:cubicBezTo>
                  <a:cubicBezTo>
                    <a:pt x="9134" y="7597"/>
                    <a:pt x="9465" y="7666"/>
                    <a:pt x="9759" y="7798"/>
                  </a:cubicBezTo>
                  <a:lnTo>
                    <a:pt x="9759" y="7798"/>
                  </a:lnTo>
                  <a:lnTo>
                    <a:pt x="7847" y="6680"/>
                  </a:lnTo>
                  <a:cubicBezTo>
                    <a:pt x="7496" y="6474"/>
                    <a:pt x="7090" y="6368"/>
                    <a:pt x="6642" y="6368"/>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7" name="Google Shape;2916;p34">
              <a:extLst>
                <a:ext uri="{FF2B5EF4-FFF2-40B4-BE49-F238E27FC236}">
                  <a16:creationId xmlns:a16="http://schemas.microsoft.com/office/drawing/2014/main" id="{E3187B46-0DF5-13D4-0A33-382B27CC1FC0}"/>
                </a:ext>
              </a:extLst>
            </p:cNvPr>
            <p:cNvSpPr/>
            <p:nvPr/>
          </p:nvSpPr>
          <p:spPr>
            <a:xfrm>
              <a:off x="3313200" y="2928475"/>
              <a:ext cx="641175" cy="476850"/>
            </a:xfrm>
            <a:custGeom>
              <a:avLst/>
              <a:gdLst/>
              <a:ahLst/>
              <a:cxnLst/>
              <a:rect l="l" t="t" r="r" b="b"/>
              <a:pathLst>
                <a:path w="25647" h="19074" fill="none" extrusionOk="0">
                  <a:moveTo>
                    <a:pt x="25647" y="1215"/>
                  </a:moveTo>
                  <a:lnTo>
                    <a:pt x="11169" y="9585"/>
                  </a:lnTo>
                  <a:lnTo>
                    <a:pt x="9037" y="8346"/>
                  </a:lnTo>
                  <a:lnTo>
                    <a:pt x="9883" y="7858"/>
                  </a:lnTo>
                  <a:cubicBezTo>
                    <a:pt x="9073" y="7430"/>
                    <a:pt x="7954" y="7513"/>
                    <a:pt x="6716" y="8227"/>
                  </a:cubicBezTo>
                  <a:cubicBezTo>
                    <a:pt x="4191" y="9692"/>
                    <a:pt x="2132" y="13240"/>
                    <a:pt x="2144" y="16145"/>
                  </a:cubicBezTo>
                  <a:cubicBezTo>
                    <a:pt x="2144" y="17586"/>
                    <a:pt x="2667" y="18598"/>
                    <a:pt x="3489" y="19074"/>
                  </a:cubicBezTo>
                  <a:lnTo>
                    <a:pt x="1358" y="17848"/>
                  </a:lnTo>
                  <a:cubicBezTo>
                    <a:pt x="536" y="17371"/>
                    <a:pt x="24" y="16359"/>
                    <a:pt x="24" y="14907"/>
                  </a:cubicBezTo>
                  <a:cubicBezTo>
                    <a:pt x="0" y="12014"/>
                    <a:pt x="2060" y="8454"/>
                    <a:pt x="4584" y="6989"/>
                  </a:cubicBezTo>
                  <a:cubicBezTo>
                    <a:pt x="5870" y="6263"/>
                    <a:pt x="7013" y="6191"/>
                    <a:pt x="7847" y="6680"/>
                  </a:cubicBezTo>
                  <a:lnTo>
                    <a:pt x="9883" y="7870"/>
                  </a:lnTo>
                  <a:lnTo>
                    <a:pt x="23515" y="0"/>
                  </a:lnTo>
                  <a:close/>
                </a:path>
              </a:pathLst>
            </a:custGeom>
            <a:solidFill>
              <a:srgbClr val="E0E0E0"/>
            </a:solid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8" name="Google Shape;2917;p34">
              <a:extLst>
                <a:ext uri="{FF2B5EF4-FFF2-40B4-BE49-F238E27FC236}">
                  <a16:creationId xmlns:a16="http://schemas.microsoft.com/office/drawing/2014/main" id="{4986278E-62B0-1F33-57FC-817B0C6C95F5}"/>
                </a:ext>
              </a:extLst>
            </p:cNvPr>
            <p:cNvSpPr/>
            <p:nvPr/>
          </p:nvSpPr>
          <p:spPr>
            <a:xfrm>
              <a:off x="3799275" y="3090700"/>
              <a:ext cx="53300" cy="115200"/>
            </a:xfrm>
            <a:custGeom>
              <a:avLst/>
              <a:gdLst/>
              <a:ahLst/>
              <a:cxnLst/>
              <a:rect l="l" t="t" r="r" b="b"/>
              <a:pathLst>
                <a:path w="2132" h="4608" extrusionOk="0">
                  <a:moveTo>
                    <a:pt x="0" y="0"/>
                  </a:moveTo>
                  <a:lnTo>
                    <a:pt x="0" y="3369"/>
                  </a:lnTo>
                  <a:lnTo>
                    <a:pt x="2132" y="4608"/>
                  </a:lnTo>
                  <a:lnTo>
                    <a:pt x="2132" y="1238"/>
                  </a:lnTo>
                  <a:lnTo>
                    <a:pt x="0" y="0"/>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9" name="Google Shape;2918;p34">
              <a:extLst>
                <a:ext uri="{FF2B5EF4-FFF2-40B4-BE49-F238E27FC236}">
                  <a16:creationId xmlns:a16="http://schemas.microsoft.com/office/drawing/2014/main" id="{5DC1076B-2BE6-FEB6-FB75-E4C538534381}"/>
                </a:ext>
              </a:extLst>
            </p:cNvPr>
            <p:cNvSpPr/>
            <p:nvPr/>
          </p:nvSpPr>
          <p:spPr>
            <a:xfrm>
              <a:off x="3799275" y="3090700"/>
              <a:ext cx="53300" cy="115200"/>
            </a:xfrm>
            <a:custGeom>
              <a:avLst/>
              <a:gdLst/>
              <a:ahLst/>
              <a:cxnLst/>
              <a:rect l="l" t="t" r="r" b="b"/>
              <a:pathLst>
                <a:path w="2132" h="4608" fill="none" extrusionOk="0">
                  <a:moveTo>
                    <a:pt x="2132" y="1238"/>
                  </a:moveTo>
                  <a:lnTo>
                    <a:pt x="2132" y="4608"/>
                  </a:lnTo>
                  <a:lnTo>
                    <a:pt x="0" y="3369"/>
                  </a:lnTo>
                  <a:lnTo>
                    <a:pt x="0" y="0"/>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0" name="Google Shape;2919;p34">
              <a:extLst>
                <a:ext uri="{FF2B5EF4-FFF2-40B4-BE49-F238E27FC236}">
                  <a16:creationId xmlns:a16="http://schemas.microsoft.com/office/drawing/2014/main" id="{D87F3759-4178-4835-00F7-3AC7FF36698A}"/>
                </a:ext>
              </a:extLst>
            </p:cNvPr>
            <p:cNvSpPr/>
            <p:nvPr/>
          </p:nvSpPr>
          <p:spPr>
            <a:xfrm>
              <a:off x="3366175" y="2958825"/>
              <a:ext cx="588200" cy="454375"/>
            </a:xfrm>
            <a:custGeom>
              <a:avLst/>
              <a:gdLst/>
              <a:ahLst/>
              <a:cxnLst/>
              <a:rect l="l" t="t" r="r" b="b"/>
              <a:pathLst>
                <a:path w="23528" h="18175" extrusionOk="0">
                  <a:moveTo>
                    <a:pt x="5706" y="9135"/>
                  </a:moveTo>
                  <a:cubicBezTo>
                    <a:pt x="6515" y="9135"/>
                    <a:pt x="7073" y="9772"/>
                    <a:pt x="7073" y="10871"/>
                  </a:cubicBezTo>
                  <a:cubicBezTo>
                    <a:pt x="7073" y="12419"/>
                    <a:pt x="5966" y="14312"/>
                    <a:pt x="4632" y="15086"/>
                  </a:cubicBezTo>
                  <a:cubicBezTo>
                    <a:pt x="4239" y="15310"/>
                    <a:pt x="3866" y="15417"/>
                    <a:pt x="3535" y="15417"/>
                  </a:cubicBezTo>
                  <a:cubicBezTo>
                    <a:pt x="2726" y="15417"/>
                    <a:pt x="2168" y="14780"/>
                    <a:pt x="2168" y="13681"/>
                  </a:cubicBezTo>
                  <a:cubicBezTo>
                    <a:pt x="2168" y="12133"/>
                    <a:pt x="3275" y="10240"/>
                    <a:pt x="4609" y="9466"/>
                  </a:cubicBezTo>
                  <a:cubicBezTo>
                    <a:pt x="5002" y="9242"/>
                    <a:pt x="5375" y="9135"/>
                    <a:pt x="5706" y="9135"/>
                  </a:cubicBezTo>
                  <a:close/>
                  <a:moveTo>
                    <a:pt x="23528" y="1"/>
                  </a:moveTo>
                  <a:lnTo>
                    <a:pt x="9050" y="8371"/>
                  </a:lnTo>
                  <a:cubicBezTo>
                    <a:pt x="8701" y="7091"/>
                    <a:pt x="7821" y="6377"/>
                    <a:pt x="6658" y="6377"/>
                  </a:cubicBezTo>
                  <a:cubicBezTo>
                    <a:pt x="6036" y="6377"/>
                    <a:pt x="5332" y="6582"/>
                    <a:pt x="4585" y="7013"/>
                  </a:cubicBezTo>
                  <a:cubicBezTo>
                    <a:pt x="2049" y="8466"/>
                    <a:pt x="1" y="12026"/>
                    <a:pt x="13" y="14931"/>
                  </a:cubicBezTo>
                  <a:cubicBezTo>
                    <a:pt x="21" y="16989"/>
                    <a:pt x="1057" y="18175"/>
                    <a:pt x="2558" y="18175"/>
                  </a:cubicBezTo>
                  <a:cubicBezTo>
                    <a:pt x="3176" y="18175"/>
                    <a:pt x="3873" y="17974"/>
                    <a:pt x="4609" y="17550"/>
                  </a:cubicBezTo>
                  <a:cubicBezTo>
                    <a:pt x="6799" y="16300"/>
                    <a:pt x="8609" y="13490"/>
                    <a:pt x="9073" y="10871"/>
                  </a:cubicBezTo>
                  <a:lnTo>
                    <a:pt x="14384" y="7799"/>
                  </a:lnTo>
                  <a:lnTo>
                    <a:pt x="14407" y="12812"/>
                  </a:lnTo>
                  <a:lnTo>
                    <a:pt x="16598" y="11550"/>
                  </a:lnTo>
                  <a:lnTo>
                    <a:pt x="16574" y="8168"/>
                  </a:lnTo>
                  <a:lnTo>
                    <a:pt x="19432" y="6525"/>
                  </a:lnTo>
                  <a:lnTo>
                    <a:pt x="19456" y="9895"/>
                  </a:lnTo>
                  <a:lnTo>
                    <a:pt x="21634" y="8633"/>
                  </a:lnTo>
                  <a:lnTo>
                    <a:pt x="21623" y="3620"/>
                  </a:lnTo>
                  <a:lnTo>
                    <a:pt x="23528" y="2513"/>
                  </a:lnTo>
                  <a:lnTo>
                    <a:pt x="23528" y="1"/>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1" name="Google Shape;2920;p34">
              <a:extLst>
                <a:ext uri="{FF2B5EF4-FFF2-40B4-BE49-F238E27FC236}">
                  <a16:creationId xmlns:a16="http://schemas.microsoft.com/office/drawing/2014/main" id="{CE7A75D1-C2E1-F979-214A-1E3D238BBCE1}"/>
                </a:ext>
              </a:extLst>
            </p:cNvPr>
            <p:cNvSpPr/>
            <p:nvPr/>
          </p:nvSpPr>
          <p:spPr>
            <a:xfrm>
              <a:off x="3366175" y="2958825"/>
              <a:ext cx="588200" cy="475075"/>
            </a:xfrm>
            <a:custGeom>
              <a:avLst/>
              <a:gdLst/>
              <a:ahLst/>
              <a:cxnLst/>
              <a:rect l="l" t="t" r="r" b="b"/>
              <a:pathLst>
                <a:path w="23528" h="19003" fill="none" extrusionOk="0">
                  <a:moveTo>
                    <a:pt x="9050" y="8371"/>
                  </a:moveTo>
                  <a:lnTo>
                    <a:pt x="23528" y="1"/>
                  </a:lnTo>
                  <a:lnTo>
                    <a:pt x="23528" y="2513"/>
                  </a:lnTo>
                  <a:lnTo>
                    <a:pt x="21623" y="3620"/>
                  </a:lnTo>
                  <a:lnTo>
                    <a:pt x="21634" y="8633"/>
                  </a:lnTo>
                  <a:lnTo>
                    <a:pt x="19456" y="9895"/>
                  </a:lnTo>
                  <a:lnTo>
                    <a:pt x="19432" y="6525"/>
                  </a:lnTo>
                  <a:lnTo>
                    <a:pt x="16574" y="8168"/>
                  </a:lnTo>
                  <a:lnTo>
                    <a:pt x="16598" y="11550"/>
                  </a:lnTo>
                  <a:lnTo>
                    <a:pt x="14407" y="12812"/>
                  </a:lnTo>
                  <a:lnTo>
                    <a:pt x="14384" y="7799"/>
                  </a:lnTo>
                  <a:lnTo>
                    <a:pt x="9073" y="10871"/>
                  </a:lnTo>
                  <a:cubicBezTo>
                    <a:pt x="8609" y="13490"/>
                    <a:pt x="6799" y="16300"/>
                    <a:pt x="4609" y="17550"/>
                  </a:cubicBezTo>
                  <a:cubicBezTo>
                    <a:pt x="2084" y="19003"/>
                    <a:pt x="25" y="17836"/>
                    <a:pt x="13" y="14931"/>
                  </a:cubicBezTo>
                  <a:cubicBezTo>
                    <a:pt x="1" y="12026"/>
                    <a:pt x="2049" y="8466"/>
                    <a:pt x="4585" y="7013"/>
                  </a:cubicBezTo>
                  <a:cubicBezTo>
                    <a:pt x="6728" y="5775"/>
                    <a:pt x="8514" y="6406"/>
                    <a:pt x="9050" y="8371"/>
                  </a:cubicBezTo>
                  <a:close/>
                  <a:moveTo>
                    <a:pt x="4632" y="15086"/>
                  </a:moveTo>
                  <a:cubicBezTo>
                    <a:pt x="5966" y="14312"/>
                    <a:pt x="7073" y="12419"/>
                    <a:pt x="7073" y="10871"/>
                  </a:cubicBezTo>
                  <a:cubicBezTo>
                    <a:pt x="7073" y="9323"/>
                    <a:pt x="5966" y="8692"/>
                    <a:pt x="4609" y="9466"/>
                  </a:cubicBezTo>
                  <a:cubicBezTo>
                    <a:pt x="3275" y="10240"/>
                    <a:pt x="2168" y="12133"/>
                    <a:pt x="2168" y="13681"/>
                  </a:cubicBezTo>
                  <a:cubicBezTo>
                    <a:pt x="2168" y="15229"/>
                    <a:pt x="3275" y="15860"/>
                    <a:pt x="4632" y="1508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2" name="Google Shape;2921;p34">
              <a:extLst>
                <a:ext uri="{FF2B5EF4-FFF2-40B4-BE49-F238E27FC236}">
                  <a16:creationId xmlns:a16="http://schemas.microsoft.com/office/drawing/2014/main" id="{0B591004-A225-6E13-0C3E-FBC3A69CFB6A}"/>
                </a:ext>
              </a:extLst>
            </p:cNvPr>
            <p:cNvSpPr/>
            <p:nvPr/>
          </p:nvSpPr>
          <p:spPr>
            <a:xfrm>
              <a:off x="4268375" y="2752975"/>
              <a:ext cx="645050" cy="492825"/>
            </a:xfrm>
            <a:custGeom>
              <a:avLst/>
              <a:gdLst/>
              <a:ahLst/>
              <a:cxnLst/>
              <a:rect l="l" t="t" r="r" b="b"/>
              <a:pathLst>
                <a:path w="25802" h="19713" extrusionOk="0">
                  <a:moveTo>
                    <a:pt x="1304" y="0"/>
                  </a:moveTo>
                  <a:cubicBezTo>
                    <a:pt x="1097" y="0"/>
                    <a:pt x="910" y="48"/>
                    <a:pt x="751" y="138"/>
                  </a:cubicBezTo>
                  <a:lnTo>
                    <a:pt x="1" y="579"/>
                  </a:lnTo>
                  <a:lnTo>
                    <a:pt x="24432" y="19712"/>
                  </a:lnTo>
                  <a:lnTo>
                    <a:pt x="25182" y="19284"/>
                  </a:lnTo>
                  <a:cubicBezTo>
                    <a:pt x="25551" y="19057"/>
                    <a:pt x="25790" y="18593"/>
                    <a:pt x="25790" y="17926"/>
                  </a:cubicBezTo>
                  <a:lnTo>
                    <a:pt x="25790" y="16319"/>
                  </a:lnTo>
                  <a:cubicBezTo>
                    <a:pt x="25801" y="14985"/>
                    <a:pt x="24849" y="13342"/>
                    <a:pt x="23694" y="12676"/>
                  </a:cubicBezTo>
                  <a:lnTo>
                    <a:pt x="2251" y="293"/>
                  </a:lnTo>
                  <a:cubicBezTo>
                    <a:pt x="1912" y="93"/>
                    <a:pt x="1589" y="0"/>
                    <a:pt x="130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3" name="Google Shape;2922;p34">
              <a:extLst>
                <a:ext uri="{FF2B5EF4-FFF2-40B4-BE49-F238E27FC236}">
                  <a16:creationId xmlns:a16="http://schemas.microsoft.com/office/drawing/2014/main" id="{752122F4-7927-1BAB-CF53-77369DCAC310}"/>
                </a:ext>
              </a:extLst>
            </p:cNvPr>
            <p:cNvSpPr/>
            <p:nvPr/>
          </p:nvSpPr>
          <p:spPr>
            <a:xfrm>
              <a:off x="4268375" y="2751075"/>
              <a:ext cx="645050" cy="494725"/>
            </a:xfrm>
            <a:custGeom>
              <a:avLst/>
              <a:gdLst/>
              <a:ahLst/>
              <a:cxnLst/>
              <a:rect l="l" t="t" r="r" b="b"/>
              <a:pathLst>
                <a:path w="25802" h="19789" fill="none" extrusionOk="0">
                  <a:moveTo>
                    <a:pt x="1" y="655"/>
                  </a:moveTo>
                  <a:lnTo>
                    <a:pt x="751" y="214"/>
                  </a:lnTo>
                  <a:cubicBezTo>
                    <a:pt x="1132" y="0"/>
                    <a:pt x="1668" y="24"/>
                    <a:pt x="2251" y="369"/>
                  </a:cubicBezTo>
                  <a:lnTo>
                    <a:pt x="23694" y="12752"/>
                  </a:lnTo>
                  <a:cubicBezTo>
                    <a:pt x="24849" y="13418"/>
                    <a:pt x="25801" y="15061"/>
                    <a:pt x="25790" y="16395"/>
                  </a:cubicBezTo>
                  <a:lnTo>
                    <a:pt x="25790" y="18002"/>
                  </a:lnTo>
                  <a:cubicBezTo>
                    <a:pt x="25790" y="18669"/>
                    <a:pt x="25551" y="19133"/>
                    <a:pt x="25182" y="19360"/>
                  </a:cubicBezTo>
                  <a:lnTo>
                    <a:pt x="24432" y="19788"/>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4" name="Google Shape;2923;p34">
              <a:extLst>
                <a:ext uri="{FF2B5EF4-FFF2-40B4-BE49-F238E27FC236}">
                  <a16:creationId xmlns:a16="http://schemas.microsoft.com/office/drawing/2014/main" id="{B2D22A22-183D-6E00-D8BF-E541DCCE6CD6}"/>
                </a:ext>
              </a:extLst>
            </p:cNvPr>
            <p:cNvSpPr/>
            <p:nvPr/>
          </p:nvSpPr>
          <p:spPr>
            <a:xfrm>
              <a:off x="4268075" y="2782625"/>
              <a:ext cx="611725" cy="447750"/>
            </a:xfrm>
            <a:custGeom>
              <a:avLst/>
              <a:gdLst/>
              <a:ahLst/>
              <a:cxnLst/>
              <a:rect l="l" t="t" r="r" b="b"/>
              <a:pathLst>
                <a:path w="24469" h="17910" extrusionOk="0">
                  <a:moveTo>
                    <a:pt x="727" y="0"/>
                  </a:moveTo>
                  <a:cubicBezTo>
                    <a:pt x="679" y="0"/>
                    <a:pt x="620" y="12"/>
                    <a:pt x="572" y="24"/>
                  </a:cubicBezTo>
                  <a:cubicBezTo>
                    <a:pt x="537" y="48"/>
                    <a:pt x="489" y="60"/>
                    <a:pt x="441" y="83"/>
                  </a:cubicBezTo>
                  <a:cubicBezTo>
                    <a:pt x="429" y="107"/>
                    <a:pt x="417" y="107"/>
                    <a:pt x="394" y="119"/>
                  </a:cubicBezTo>
                  <a:cubicBezTo>
                    <a:pt x="382" y="119"/>
                    <a:pt x="370" y="131"/>
                    <a:pt x="358" y="143"/>
                  </a:cubicBezTo>
                  <a:lnTo>
                    <a:pt x="310" y="191"/>
                  </a:lnTo>
                  <a:lnTo>
                    <a:pt x="275" y="226"/>
                  </a:lnTo>
                  <a:lnTo>
                    <a:pt x="239" y="262"/>
                  </a:lnTo>
                  <a:cubicBezTo>
                    <a:pt x="215" y="286"/>
                    <a:pt x="203" y="310"/>
                    <a:pt x="191" y="322"/>
                  </a:cubicBezTo>
                  <a:cubicBezTo>
                    <a:pt x="179" y="357"/>
                    <a:pt x="156" y="369"/>
                    <a:pt x="144" y="405"/>
                  </a:cubicBezTo>
                  <a:cubicBezTo>
                    <a:pt x="132" y="417"/>
                    <a:pt x="120" y="441"/>
                    <a:pt x="120" y="464"/>
                  </a:cubicBezTo>
                  <a:cubicBezTo>
                    <a:pt x="108" y="488"/>
                    <a:pt x="84" y="536"/>
                    <a:pt x="72" y="560"/>
                  </a:cubicBezTo>
                  <a:cubicBezTo>
                    <a:pt x="60" y="595"/>
                    <a:pt x="36" y="607"/>
                    <a:pt x="36" y="643"/>
                  </a:cubicBezTo>
                  <a:cubicBezTo>
                    <a:pt x="36" y="667"/>
                    <a:pt x="25" y="679"/>
                    <a:pt x="25" y="714"/>
                  </a:cubicBezTo>
                  <a:cubicBezTo>
                    <a:pt x="25" y="738"/>
                    <a:pt x="13" y="786"/>
                    <a:pt x="13" y="822"/>
                  </a:cubicBezTo>
                  <a:cubicBezTo>
                    <a:pt x="1" y="845"/>
                    <a:pt x="1" y="857"/>
                    <a:pt x="1" y="893"/>
                  </a:cubicBezTo>
                  <a:lnTo>
                    <a:pt x="1" y="953"/>
                  </a:lnTo>
                  <a:lnTo>
                    <a:pt x="1" y="1060"/>
                  </a:lnTo>
                  <a:lnTo>
                    <a:pt x="1" y="2679"/>
                  </a:lnTo>
                  <a:cubicBezTo>
                    <a:pt x="1" y="2917"/>
                    <a:pt x="48" y="3167"/>
                    <a:pt x="120" y="3417"/>
                  </a:cubicBezTo>
                  <a:cubicBezTo>
                    <a:pt x="132" y="3501"/>
                    <a:pt x="144" y="3560"/>
                    <a:pt x="179" y="3620"/>
                  </a:cubicBezTo>
                  <a:cubicBezTo>
                    <a:pt x="191" y="3631"/>
                    <a:pt x="191" y="3655"/>
                    <a:pt x="203" y="3679"/>
                  </a:cubicBezTo>
                  <a:cubicBezTo>
                    <a:pt x="203" y="3691"/>
                    <a:pt x="227" y="3691"/>
                    <a:pt x="227" y="3703"/>
                  </a:cubicBezTo>
                  <a:cubicBezTo>
                    <a:pt x="239" y="3751"/>
                    <a:pt x="263" y="3798"/>
                    <a:pt x="286" y="3834"/>
                  </a:cubicBezTo>
                  <a:cubicBezTo>
                    <a:pt x="298" y="3882"/>
                    <a:pt x="310" y="3929"/>
                    <a:pt x="346" y="3977"/>
                  </a:cubicBezTo>
                  <a:cubicBezTo>
                    <a:pt x="346" y="3989"/>
                    <a:pt x="346" y="4001"/>
                    <a:pt x="358" y="4012"/>
                  </a:cubicBezTo>
                  <a:cubicBezTo>
                    <a:pt x="382" y="4060"/>
                    <a:pt x="406" y="4108"/>
                    <a:pt x="429" y="4155"/>
                  </a:cubicBezTo>
                  <a:cubicBezTo>
                    <a:pt x="537" y="4346"/>
                    <a:pt x="656" y="4513"/>
                    <a:pt x="787" y="4667"/>
                  </a:cubicBezTo>
                  <a:cubicBezTo>
                    <a:pt x="822" y="4715"/>
                    <a:pt x="846" y="4751"/>
                    <a:pt x="882" y="4774"/>
                  </a:cubicBezTo>
                  <a:lnTo>
                    <a:pt x="894" y="4786"/>
                  </a:lnTo>
                  <a:lnTo>
                    <a:pt x="977" y="4882"/>
                  </a:lnTo>
                  <a:lnTo>
                    <a:pt x="1072" y="4965"/>
                  </a:lnTo>
                  <a:cubicBezTo>
                    <a:pt x="1096" y="5001"/>
                    <a:pt x="1108" y="5025"/>
                    <a:pt x="1144" y="5048"/>
                  </a:cubicBezTo>
                  <a:cubicBezTo>
                    <a:pt x="1156" y="5060"/>
                    <a:pt x="1179" y="5084"/>
                    <a:pt x="1203" y="5108"/>
                  </a:cubicBezTo>
                  <a:cubicBezTo>
                    <a:pt x="1251" y="5144"/>
                    <a:pt x="1310" y="5191"/>
                    <a:pt x="1358" y="5227"/>
                  </a:cubicBezTo>
                  <a:cubicBezTo>
                    <a:pt x="1382" y="5239"/>
                    <a:pt x="1394" y="5251"/>
                    <a:pt x="1429" y="5263"/>
                  </a:cubicBezTo>
                  <a:cubicBezTo>
                    <a:pt x="1453" y="5275"/>
                    <a:pt x="1477" y="5298"/>
                    <a:pt x="1501" y="5310"/>
                  </a:cubicBezTo>
                  <a:lnTo>
                    <a:pt x="22944" y="17705"/>
                  </a:lnTo>
                  <a:cubicBezTo>
                    <a:pt x="23187" y="17844"/>
                    <a:pt x="23419" y="17910"/>
                    <a:pt x="23624" y="17910"/>
                  </a:cubicBezTo>
                  <a:cubicBezTo>
                    <a:pt x="24122" y="17910"/>
                    <a:pt x="24468" y="17522"/>
                    <a:pt x="24468" y="16847"/>
                  </a:cubicBezTo>
                  <a:lnTo>
                    <a:pt x="24468" y="15204"/>
                  </a:lnTo>
                  <a:cubicBezTo>
                    <a:pt x="24468" y="15145"/>
                    <a:pt x="24468" y="15085"/>
                    <a:pt x="24432" y="14990"/>
                  </a:cubicBezTo>
                  <a:cubicBezTo>
                    <a:pt x="24432" y="14930"/>
                    <a:pt x="24432" y="14883"/>
                    <a:pt x="24420" y="14835"/>
                  </a:cubicBezTo>
                  <a:lnTo>
                    <a:pt x="24420" y="14823"/>
                  </a:lnTo>
                  <a:cubicBezTo>
                    <a:pt x="24420" y="14811"/>
                    <a:pt x="24409" y="14776"/>
                    <a:pt x="24409" y="14764"/>
                  </a:cubicBezTo>
                  <a:cubicBezTo>
                    <a:pt x="24385" y="14716"/>
                    <a:pt x="24385" y="14657"/>
                    <a:pt x="24373" y="14609"/>
                  </a:cubicBezTo>
                  <a:cubicBezTo>
                    <a:pt x="24373" y="14573"/>
                    <a:pt x="24361" y="14526"/>
                    <a:pt x="24349" y="14478"/>
                  </a:cubicBezTo>
                  <a:cubicBezTo>
                    <a:pt x="24325" y="14454"/>
                    <a:pt x="24325" y="14419"/>
                    <a:pt x="24313" y="14395"/>
                  </a:cubicBezTo>
                  <a:lnTo>
                    <a:pt x="24266" y="14252"/>
                  </a:lnTo>
                  <a:cubicBezTo>
                    <a:pt x="24254" y="14180"/>
                    <a:pt x="24230" y="14121"/>
                    <a:pt x="24194" y="14061"/>
                  </a:cubicBezTo>
                  <a:lnTo>
                    <a:pt x="24111" y="13883"/>
                  </a:lnTo>
                  <a:cubicBezTo>
                    <a:pt x="24063" y="13823"/>
                    <a:pt x="24028" y="13764"/>
                    <a:pt x="24004" y="13704"/>
                  </a:cubicBezTo>
                  <a:cubicBezTo>
                    <a:pt x="23968" y="13657"/>
                    <a:pt x="23944" y="13597"/>
                    <a:pt x="23908" y="13561"/>
                  </a:cubicBezTo>
                  <a:cubicBezTo>
                    <a:pt x="23885" y="13526"/>
                    <a:pt x="23873" y="13478"/>
                    <a:pt x="23837" y="13454"/>
                  </a:cubicBezTo>
                  <a:cubicBezTo>
                    <a:pt x="23813" y="13406"/>
                    <a:pt x="23766" y="13359"/>
                    <a:pt x="23730" y="13323"/>
                  </a:cubicBezTo>
                  <a:lnTo>
                    <a:pt x="23718" y="13287"/>
                  </a:lnTo>
                  <a:cubicBezTo>
                    <a:pt x="23694" y="13240"/>
                    <a:pt x="23658" y="13204"/>
                    <a:pt x="23635" y="13168"/>
                  </a:cubicBezTo>
                  <a:cubicBezTo>
                    <a:pt x="23599" y="13145"/>
                    <a:pt x="23575" y="13097"/>
                    <a:pt x="23539" y="13061"/>
                  </a:cubicBezTo>
                  <a:lnTo>
                    <a:pt x="23527" y="13049"/>
                  </a:lnTo>
                  <a:lnTo>
                    <a:pt x="23397" y="12918"/>
                  </a:lnTo>
                  <a:lnTo>
                    <a:pt x="23373" y="12918"/>
                  </a:lnTo>
                  <a:lnTo>
                    <a:pt x="23289" y="12823"/>
                  </a:lnTo>
                  <a:cubicBezTo>
                    <a:pt x="23254" y="12799"/>
                    <a:pt x="23230" y="12764"/>
                    <a:pt x="23194" y="12752"/>
                  </a:cubicBezTo>
                  <a:cubicBezTo>
                    <a:pt x="23170" y="12728"/>
                    <a:pt x="23135" y="12692"/>
                    <a:pt x="23111" y="12680"/>
                  </a:cubicBezTo>
                  <a:lnTo>
                    <a:pt x="23099" y="12668"/>
                  </a:lnTo>
                  <a:cubicBezTo>
                    <a:pt x="23051" y="12633"/>
                    <a:pt x="22992" y="12609"/>
                    <a:pt x="22944" y="12573"/>
                  </a:cubicBezTo>
                  <a:lnTo>
                    <a:pt x="1501" y="191"/>
                  </a:lnTo>
                  <a:cubicBezTo>
                    <a:pt x="1453" y="179"/>
                    <a:pt x="1429" y="143"/>
                    <a:pt x="1382" y="131"/>
                  </a:cubicBezTo>
                  <a:cubicBezTo>
                    <a:pt x="1358" y="119"/>
                    <a:pt x="1310" y="107"/>
                    <a:pt x="1275" y="83"/>
                  </a:cubicBezTo>
                  <a:cubicBezTo>
                    <a:pt x="1263" y="72"/>
                    <a:pt x="1227" y="60"/>
                    <a:pt x="1215" y="60"/>
                  </a:cubicBezTo>
                  <a:cubicBezTo>
                    <a:pt x="1203" y="60"/>
                    <a:pt x="1168" y="48"/>
                    <a:pt x="1156" y="48"/>
                  </a:cubicBezTo>
                  <a:cubicBezTo>
                    <a:pt x="1132" y="48"/>
                    <a:pt x="1108" y="24"/>
                    <a:pt x="1084" y="24"/>
                  </a:cubicBezTo>
                  <a:cubicBezTo>
                    <a:pt x="989" y="12"/>
                    <a:pt x="906" y="0"/>
                    <a:pt x="8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5" name="Google Shape;2924;p34">
              <a:extLst>
                <a:ext uri="{FF2B5EF4-FFF2-40B4-BE49-F238E27FC236}">
                  <a16:creationId xmlns:a16="http://schemas.microsoft.com/office/drawing/2014/main" id="{6A211137-BE74-3778-731C-D3ACDABE3E67}"/>
                </a:ext>
              </a:extLst>
            </p:cNvPr>
            <p:cNvSpPr/>
            <p:nvPr/>
          </p:nvSpPr>
          <p:spPr>
            <a:xfrm>
              <a:off x="4252900" y="2763850"/>
              <a:ext cx="642075" cy="485825"/>
            </a:xfrm>
            <a:custGeom>
              <a:avLst/>
              <a:gdLst/>
              <a:ahLst/>
              <a:cxnLst/>
              <a:rect l="l" t="t" r="r" b="b"/>
              <a:pathLst>
                <a:path w="25683" h="19433" extrusionOk="0">
                  <a:moveTo>
                    <a:pt x="1417" y="751"/>
                  </a:moveTo>
                  <a:cubicBezTo>
                    <a:pt x="1501" y="751"/>
                    <a:pt x="1584" y="763"/>
                    <a:pt x="1679" y="775"/>
                  </a:cubicBezTo>
                  <a:cubicBezTo>
                    <a:pt x="1703" y="775"/>
                    <a:pt x="1715" y="799"/>
                    <a:pt x="1751" y="799"/>
                  </a:cubicBezTo>
                  <a:cubicBezTo>
                    <a:pt x="1763" y="799"/>
                    <a:pt x="1798" y="811"/>
                    <a:pt x="1810" y="811"/>
                  </a:cubicBezTo>
                  <a:cubicBezTo>
                    <a:pt x="1822" y="811"/>
                    <a:pt x="1858" y="823"/>
                    <a:pt x="1870" y="834"/>
                  </a:cubicBezTo>
                  <a:cubicBezTo>
                    <a:pt x="1906" y="858"/>
                    <a:pt x="1941" y="870"/>
                    <a:pt x="1977" y="882"/>
                  </a:cubicBezTo>
                  <a:cubicBezTo>
                    <a:pt x="2013" y="894"/>
                    <a:pt x="2048" y="930"/>
                    <a:pt x="2096" y="942"/>
                  </a:cubicBezTo>
                  <a:lnTo>
                    <a:pt x="23539" y="13324"/>
                  </a:lnTo>
                  <a:cubicBezTo>
                    <a:pt x="23587" y="13360"/>
                    <a:pt x="23646" y="13384"/>
                    <a:pt x="23682" y="13419"/>
                  </a:cubicBezTo>
                  <a:lnTo>
                    <a:pt x="23706" y="13431"/>
                  </a:lnTo>
                  <a:cubicBezTo>
                    <a:pt x="23730" y="13443"/>
                    <a:pt x="23765" y="13479"/>
                    <a:pt x="23789" y="13503"/>
                  </a:cubicBezTo>
                  <a:cubicBezTo>
                    <a:pt x="23825" y="13515"/>
                    <a:pt x="23849" y="13550"/>
                    <a:pt x="23884" y="13574"/>
                  </a:cubicBezTo>
                  <a:lnTo>
                    <a:pt x="23968" y="13669"/>
                  </a:lnTo>
                  <a:lnTo>
                    <a:pt x="23980" y="13669"/>
                  </a:lnTo>
                  <a:lnTo>
                    <a:pt x="24123" y="13800"/>
                  </a:lnTo>
                  <a:lnTo>
                    <a:pt x="24134" y="13812"/>
                  </a:lnTo>
                  <a:cubicBezTo>
                    <a:pt x="24158" y="13848"/>
                    <a:pt x="24194" y="13896"/>
                    <a:pt x="24218" y="13919"/>
                  </a:cubicBezTo>
                  <a:cubicBezTo>
                    <a:pt x="24254" y="13955"/>
                    <a:pt x="24277" y="13991"/>
                    <a:pt x="24313" y="14038"/>
                  </a:cubicBezTo>
                  <a:lnTo>
                    <a:pt x="24325" y="14074"/>
                  </a:lnTo>
                  <a:cubicBezTo>
                    <a:pt x="24361" y="14110"/>
                    <a:pt x="24396" y="14157"/>
                    <a:pt x="24432" y="14205"/>
                  </a:cubicBezTo>
                  <a:cubicBezTo>
                    <a:pt x="24456" y="14229"/>
                    <a:pt x="24480" y="14277"/>
                    <a:pt x="24504" y="14312"/>
                  </a:cubicBezTo>
                  <a:cubicBezTo>
                    <a:pt x="24539" y="14348"/>
                    <a:pt x="24563" y="14408"/>
                    <a:pt x="24599" y="14455"/>
                  </a:cubicBezTo>
                  <a:cubicBezTo>
                    <a:pt x="24623" y="14515"/>
                    <a:pt x="24658" y="14574"/>
                    <a:pt x="24694" y="14634"/>
                  </a:cubicBezTo>
                  <a:lnTo>
                    <a:pt x="24789" y="14812"/>
                  </a:lnTo>
                  <a:cubicBezTo>
                    <a:pt x="24813" y="14872"/>
                    <a:pt x="24849" y="14931"/>
                    <a:pt x="24861" y="15003"/>
                  </a:cubicBezTo>
                  <a:lnTo>
                    <a:pt x="24908" y="15146"/>
                  </a:lnTo>
                  <a:cubicBezTo>
                    <a:pt x="24920" y="15170"/>
                    <a:pt x="24920" y="15205"/>
                    <a:pt x="24932" y="15229"/>
                  </a:cubicBezTo>
                  <a:cubicBezTo>
                    <a:pt x="24956" y="15277"/>
                    <a:pt x="24968" y="15324"/>
                    <a:pt x="24968" y="15360"/>
                  </a:cubicBezTo>
                  <a:cubicBezTo>
                    <a:pt x="24980" y="15408"/>
                    <a:pt x="24980" y="15467"/>
                    <a:pt x="24992" y="15515"/>
                  </a:cubicBezTo>
                  <a:cubicBezTo>
                    <a:pt x="24992" y="15527"/>
                    <a:pt x="25016" y="15562"/>
                    <a:pt x="25016" y="15574"/>
                  </a:cubicBezTo>
                  <a:lnTo>
                    <a:pt x="25016" y="15586"/>
                  </a:lnTo>
                  <a:cubicBezTo>
                    <a:pt x="25027" y="15634"/>
                    <a:pt x="25027" y="15681"/>
                    <a:pt x="25027" y="15741"/>
                  </a:cubicBezTo>
                  <a:cubicBezTo>
                    <a:pt x="25075" y="15836"/>
                    <a:pt x="25075" y="15896"/>
                    <a:pt x="25075" y="15979"/>
                  </a:cubicBezTo>
                  <a:lnTo>
                    <a:pt x="25075" y="17598"/>
                  </a:lnTo>
                  <a:cubicBezTo>
                    <a:pt x="25075" y="18273"/>
                    <a:pt x="24729" y="18661"/>
                    <a:pt x="24231" y="18661"/>
                  </a:cubicBezTo>
                  <a:cubicBezTo>
                    <a:pt x="24026" y="18661"/>
                    <a:pt x="23794" y="18595"/>
                    <a:pt x="23551" y="18456"/>
                  </a:cubicBezTo>
                  <a:lnTo>
                    <a:pt x="2108" y="6061"/>
                  </a:lnTo>
                  <a:cubicBezTo>
                    <a:pt x="2084" y="6049"/>
                    <a:pt x="2060" y="6026"/>
                    <a:pt x="2036" y="6014"/>
                  </a:cubicBezTo>
                  <a:cubicBezTo>
                    <a:pt x="2001" y="6002"/>
                    <a:pt x="1989" y="5990"/>
                    <a:pt x="1965" y="5978"/>
                  </a:cubicBezTo>
                  <a:cubicBezTo>
                    <a:pt x="1917" y="5942"/>
                    <a:pt x="1858" y="5895"/>
                    <a:pt x="1810" y="5859"/>
                  </a:cubicBezTo>
                  <a:cubicBezTo>
                    <a:pt x="1786" y="5835"/>
                    <a:pt x="1763" y="5811"/>
                    <a:pt x="1751" y="5799"/>
                  </a:cubicBezTo>
                  <a:cubicBezTo>
                    <a:pt x="1691" y="5752"/>
                    <a:pt x="1632" y="5692"/>
                    <a:pt x="1572" y="5633"/>
                  </a:cubicBezTo>
                  <a:lnTo>
                    <a:pt x="1489" y="5537"/>
                  </a:lnTo>
                  <a:lnTo>
                    <a:pt x="1465" y="5525"/>
                  </a:lnTo>
                  <a:cubicBezTo>
                    <a:pt x="1441" y="5502"/>
                    <a:pt x="1405" y="5466"/>
                    <a:pt x="1382" y="5418"/>
                  </a:cubicBezTo>
                  <a:cubicBezTo>
                    <a:pt x="1251" y="5264"/>
                    <a:pt x="1132" y="5097"/>
                    <a:pt x="1024" y="4906"/>
                  </a:cubicBezTo>
                  <a:cubicBezTo>
                    <a:pt x="989" y="4859"/>
                    <a:pt x="977" y="4811"/>
                    <a:pt x="953" y="4763"/>
                  </a:cubicBezTo>
                  <a:cubicBezTo>
                    <a:pt x="929" y="4752"/>
                    <a:pt x="929" y="4740"/>
                    <a:pt x="929" y="4728"/>
                  </a:cubicBezTo>
                  <a:cubicBezTo>
                    <a:pt x="905" y="4680"/>
                    <a:pt x="893" y="4633"/>
                    <a:pt x="870" y="4585"/>
                  </a:cubicBezTo>
                  <a:cubicBezTo>
                    <a:pt x="858" y="4549"/>
                    <a:pt x="834" y="4502"/>
                    <a:pt x="810" y="4454"/>
                  </a:cubicBezTo>
                  <a:cubicBezTo>
                    <a:pt x="810" y="4442"/>
                    <a:pt x="798" y="4442"/>
                    <a:pt x="798" y="4430"/>
                  </a:cubicBezTo>
                  <a:cubicBezTo>
                    <a:pt x="786" y="4406"/>
                    <a:pt x="786" y="4382"/>
                    <a:pt x="774" y="4371"/>
                  </a:cubicBezTo>
                  <a:cubicBezTo>
                    <a:pt x="739" y="4311"/>
                    <a:pt x="727" y="4252"/>
                    <a:pt x="715" y="4168"/>
                  </a:cubicBezTo>
                  <a:cubicBezTo>
                    <a:pt x="632" y="3918"/>
                    <a:pt x="596" y="3668"/>
                    <a:pt x="596" y="3430"/>
                  </a:cubicBezTo>
                  <a:lnTo>
                    <a:pt x="596" y="1811"/>
                  </a:lnTo>
                  <a:lnTo>
                    <a:pt x="596" y="1704"/>
                  </a:lnTo>
                  <a:lnTo>
                    <a:pt x="596" y="1644"/>
                  </a:lnTo>
                  <a:cubicBezTo>
                    <a:pt x="596" y="1608"/>
                    <a:pt x="596" y="1596"/>
                    <a:pt x="608" y="1573"/>
                  </a:cubicBezTo>
                  <a:cubicBezTo>
                    <a:pt x="608" y="1537"/>
                    <a:pt x="620" y="1489"/>
                    <a:pt x="620" y="1465"/>
                  </a:cubicBezTo>
                  <a:cubicBezTo>
                    <a:pt x="620" y="1430"/>
                    <a:pt x="632" y="1418"/>
                    <a:pt x="632" y="1394"/>
                  </a:cubicBezTo>
                  <a:cubicBezTo>
                    <a:pt x="632" y="1358"/>
                    <a:pt x="643" y="1334"/>
                    <a:pt x="667" y="1311"/>
                  </a:cubicBezTo>
                  <a:cubicBezTo>
                    <a:pt x="679" y="1287"/>
                    <a:pt x="691" y="1239"/>
                    <a:pt x="703" y="1215"/>
                  </a:cubicBezTo>
                  <a:cubicBezTo>
                    <a:pt x="703" y="1192"/>
                    <a:pt x="727" y="1168"/>
                    <a:pt x="739" y="1156"/>
                  </a:cubicBezTo>
                  <a:cubicBezTo>
                    <a:pt x="751" y="1120"/>
                    <a:pt x="763" y="1108"/>
                    <a:pt x="786" y="1073"/>
                  </a:cubicBezTo>
                  <a:cubicBezTo>
                    <a:pt x="798" y="1061"/>
                    <a:pt x="810" y="1037"/>
                    <a:pt x="822" y="1013"/>
                  </a:cubicBezTo>
                  <a:lnTo>
                    <a:pt x="870" y="977"/>
                  </a:lnTo>
                  <a:lnTo>
                    <a:pt x="905" y="942"/>
                  </a:lnTo>
                  <a:lnTo>
                    <a:pt x="941" y="894"/>
                  </a:lnTo>
                  <a:cubicBezTo>
                    <a:pt x="965" y="882"/>
                    <a:pt x="977" y="870"/>
                    <a:pt x="989" y="870"/>
                  </a:cubicBezTo>
                  <a:cubicBezTo>
                    <a:pt x="1001" y="858"/>
                    <a:pt x="1024" y="858"/>
                    <a:pt x="1036" y="834"/>
                  </a:cubicBezTo>
                  <a:cubicBezTo>
                    <a:pt x="1084" y="811"/>
                    <a:pt x="1120" y="799"/>
                    <a:pt x="1167" y="775"/>
                  </a:cubicBezTo>
                  <a:cubicBezTo>
                    <a:pt x="1215" y="763"/>
                    <a:pt x="1274" y="751"/>
                    <a:pt x="1322" y="751"/>
                  </a:cubicBezTo>
                  <a:close/>
                  <a:moveTo>
                    <a:pt x="1180" y="0"/>
                  </a:moveTo>
                  <a:cubicBezTo>
                    <a:pt x="489" y="0"/>
                    <a:pt x="9" y="545"/>
                    <a:pt x="1" y="1489"/>
                  </a:cubicBezTo>
                  <a:lnTo>
                    <a:pt x="1" y="3109"/>
                  </a:lnTo>
                  <a:cubicBezTo>
                    <a:pt x="1" y="4454"/>
                    <a:pt x="929" y="6085"/>
                    <a:pt x="2108" y="6764"/>
                  </a:cubicBezTo>
                  <a:lnTo>
                    <a:pt x="23551" y="19146"/>
                  </a:lnTo>
                  <a:cubicBezTo>
                    <a:pt x="23891" y="19340"/>
                    <a:pt x="24212" y="19432"/>
                    <a:pt x="24497" y="19432"/>
                  </a:cubicBezTo>
                  <a:cubicBezTo>
                    <a:pt x="25192" y="19432"/>
                    <a:pt x="25670" y="18886"/>
                    <a:pt x="25670" y="17932"/>
                  </a:cubicBezTo>
                  <a:lnTo>
                    <a:pt x="25670" y="16336"/>
                  </a:lnTo>
                  <a:cubicBezTo>
                    <a:pt x="25682" y="14979"/>
                    <a:pt x="24730" y="13336"/>
                    <a:pt x="23575" y="12669"/>
                  </a:cubicBezTo>
                  <a:lnTo>
                    <a:pt x="2120" y="287"/>
                  </a:lnTo>
                  <a:cubicBezTo>
                    <a:pt x="1783" y="92"/>
                    <a:pt x="1464" y="0"/>
                    <a:pt x="118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6" name="Google Shape;2925;p34">
              <a:extLst>
                <a:ext uri="{FF2B5EF4-FFF2-40B4-BE49-F238E27FC236}">
                  <a16:creationId xmlns:a16="http://schemas.microsoft.com/office/drawing/2014/main" id="{A061873E-ED17-3944-765A-16745843926D}"/>
                </a:ext>
              </a:extLst>
            </p:cNvPr>
            <p:cNvSpPr/>
            <p:nvPr/>
          </p:nvSpPr>
          <p:spPr>
            <a:xfrm>
              <a:off x="4252900" y="2754325"/>
              <a:ext cx="642075" cy="504850"/>
            </a:xfrm>
            <a:custGeom>
              <a:avLst/>
              <a:gdLst/>
              <a:ahLst/>
              <a:cxnLst/>
              <a:rect l="l" t="t" r="r" b="b"/>
              <a:pathLst>
                <a:path w="25683" h="20194" fill="none" extrusionOk="0">
                  <a:moveTo>
                    <a:pt x="23575" y="13050"/>
                  </a:moveTo>
                  <a:lnTo>
                    <a:pt x="2120" y="668"/>
                  </a:lnTo>
                  <a:cubicBezTo>
                    <a:pt x="965" y="1"/>
                    <a:pt x="12" y="537"/>
                    <a:pt x="1" y="1870"/>
                  </a:cubicBezTo>
                  <a:lnTo>
                    <a:pt x="1" y="3490"/>
                  </a:lnTo>
                  <a:cubicBezTo>
                    <a:pt x="1" y="4835"/>
                    <a:pt x="929" y="6466"/>
                    <a:pt x="2108" y="7145"/>
                  </a:cubicBezTo>
                  <a:lnTo>
                    <a:pt x="23551" y="19527"/>
                  </a:lnTo>
                  <a:cubicBezTo>
                    <a:pt x="24718" y="20194"/>
                    <a:pt x="25670" y="19658"/>
                    <a:pt x="25670" y="18313"/>
                  </a:cubicBezTo>
                  <a:lnTo>
                    <a:pt x="25670" y="16717"/>
                  </a:lnTo>
                  <a:cubicBezTo>
                    <a:pt x="25682" y="15360"/>
                    <a:pt x="24730" y="13717"/>
                    <a:pt x="23575" y="13050"/>
                  </a:cubicBezTo>
                  <a:close/>
                  <a:moveTo>
                    <a:pt x="25075" y="16360"/>
                  </a:moveTo>
                  <a:lnTo>
                    <a:pt x="25075" y="17979"/>
                  </a:lnTo>
                  <a:cubicBezTo>
                    <a:pt x="25075" y="18932"/>
                    <a:pt x="24385" y="19313"/>
                    <a:pt x="23551" y="18837"/>
                  </a:cubicBezTo>
                  <a:lnTo>
                    <a:pt x="2108" y="6442"/>
                  </a:lnTo>
                  <a:cubicBezTo>
                    <a:pt x="2084" y="6430"/>
                    <a:pt x="2060" y="6407"/>
                    <a:pt x="2036" y="6395"/>
                  </a:cubicBezTo>
                  <a:cubicBezTo>
                    <a:pt x="2001" y="6383"/>
                    <a:pt x="1989" y="6371"/>
                    <a:pt x="1965" y="6359"/>
                  </a:cubicBezTo>
                  <a:cubicBezTo>
                    <a:pt x="1917" y="6323"/>
                    <a:pt x="1858" y="6276"/>
                    <a:pt x="1810" y="6240"/>
                  </a:cubicBezTo>
                  <a:lnTo>
                    <a:pt x="1810" y="6240"/>
                  </a:lnTo>
                  <a:cubicBezTo>
                    <a:pt x="1786" y="6216"/>
                    <a:pt x="1763" y="6192"/>
                    <a:pt x="1751" y="6180"/>
                  </a:cubicBezTo>
                  <a:cubicBezTo>
                    <a:pt x="1691" y="6133"/>
                    <a:pt x="1632" y="6073"/>
                    <a:pt x="1572" y="6014"/>
                  </a:cubicBezTo>
                  <a:lnTo>
                    <a:pt x="1489" y="5918"/>
                  </a:lnTo>
                  <a:lnTo>
                    <a:pt x="1465" y="5906"/>
                  </a:lnTo>
                  <a:cubicBezTo>
                    <a:pt x="1441" y="5883"/>
                    <a:pt x="1405" y="5847"/>
                    <a:pt x="1382" y="5799"/>
                  </a:cubicBezTo>
                  <a:cubicBezTo>
                    <a:pt x="1251" y="5645"/>
                    <a:pt x="1132" y="5478"/>
                    <a:pt x="1024" y="5287"/>
                  </a:cubicBezTo>
                  <a:cubicBezTo>
                    <a:pt x="989" y="5240"/>
                    <a:pt x="977" y="5192"/>
                    <a:pt x="953" y="5144"/>
                  </a:cubicBezTo>
                  <a:cubicBezTo>
                    <a:pt x="929" y="5133"/>
                    <a:pt x="929" y="5121"/>
                    <a:pt x="929" y="5109"/>
                  </a:cubicBezTo>
                  <a:cubicBezTo>
                    <a:pt x="905" y="5061"/>
                    <a:pt x="893" y="5014"/>
                    <a:pt x="870" y="4966"/>
                  </a:cubicBezTo>
                  <a:cubicBezTo>
                    <a:pt x="858" y="4930"/>
                    <a:pt x="834" y="4883"/>
                    <a:pt x="810" y="4835"/>
                  </a:cubicBezTo>
                  <a:cubicBezTo>
                    <a:pt x="810" y="4823"/>
                    <a:pt x="798" y="4823"/>
                    <a:pt x="798" y="4811"/>
                  </a:cubicBezTo>
                  <a:cubicBezTo>
                    <a:pt x="786" y="4787"/>
                    <a:pt x="786" y="4763"/>
                    <a:pt x="774" y="4752"/>
                  </a:cubicBezTo>
                  <a:cubicBezTo>
                    <a:pt x="739" y="4692"/>
                    <a:pt x="727" y="4633"/>
                    <a:pt x="715" y="4549"/>
                  </a:cubicBezTo>
                  <a:cubicBezTo>
                    <a:pt x="632" y="4299"/>
                    <a:pt x="596" y="4049"/>
                    <a:pt x="596" y="3811"/>
                  </a:cubicBezTo>
                  <a:lnTo>
                    <a:pt x="596" y="2192"/>
                  </a:lnTo>
                  <a:lnTo>
                    <a:pt x="596" y="2085"/>
                  </a:lnTo>
                  <a:lnTo>
                    <a:pt x="596" y="2025"/>
                  </a:lnTo>
                  <a:cubicBezTo>
                    <a:pt x="596" y="1989"/>
                    <a:pt x="596" y="1977"/>
                    <a:pt x="608" y="1954"/>
                  </a:cubicBezTo>
                  <a:cubicBezTo>
                    <a:pt x="608" y="1918"/>
                    <a:pt x="620" y="1870"/>
                    <a:pt x="620" y="1846"/>
                  </a:cubicBezTo>
                  <a:cubicBezTo>
                    <a:pt x="620" y="1811"/>
                    <a:pt x="632" y="1799"/>
                    <a:pt x="632" y="1775"/>
                  </a:cubicBezTo>
                  <a:cubicBezTo>
                    <a:pt x="632" y="1739"/>
                    <a:pt x="643" y="1715"/>
                    <a:pt x="667" y="1692"/>
                  </a:cubicBezTo>
                  <a:cubicBezTo>
                    <a:pt x="679" y="1668"/>
                    <a:pt x="691" y="1620"/>
                    <a:pt x="703" y="1596"/>
                  </a:cubicBezTo>
                  <a:cubicBezTo>
                    <a:pt x="703" y="1573"/>
                    <a:pt x="727" y="1549"/>
                    <a:pt x="739" y="1537"/>
                  </a:cubicBezTo>
                  <a:cubicBezTo>
                    <a:pt x="751" y="1501"/>
                    <a:pt x="763" y="1489"/>
                    <a:pt x="786" y="1454"/>
                  </a:cubicBezTo>
                  <a:cubicBezTo>
                    <a:pt x="798" y="1442"/>
                    <a:pt x="810" y="1418"/>
                    <a:pt x="822" y="1394"/>
                  </a:cubicBezTo>
                  <a:lnTo>
                    <a:pt x="870" y="1358"/>
                  </a:lnTo>
                  <a:lnTo>
                    <a:pt x="870" y="1358"/>
                  </a:lnTo>
                  <a:lnTo>
                    <a:pt x="905" y="1323"/>
                  </a:lnTo>
                  <a:lnTo>
                    <a:pt x="941" y="1275"/>
                  </a:lnTo>
                  <a:cubicBezTo>
                    <a:pt x="965" y="1263"/>
                    <a:pt x="977" y="1251"/>
                    <a:pt x="989" y="1251"/>
                  </a:cubicBezTo>
                  <a:cubicBezTo>
                    <a:pt x="1001" y="1239"/>
                    <a:pt x="1024" y="1239"/>
                    <a:pt x="1036" y="1215"/>
                  </a:cubicBezTo>
                  <a:cubicBezTo>
                    <a:pt x="1084" y="1192"/>
                    <a:pt x="1120" y="1180"/>
                    <a:pt x="1167" y="1156"/>
                  </a:cubicBezTo>
                  <a:cubicBezTo>
                    <a:pt x="1215" y="1144"/>
                    <a:pt x="1274" y="1132"/>
                    <a:pt x="1322" y="1132"/>
                  </a:cubicBezTo>
                  <a:lnTo>
                    <a:pt x="1346" y="1132"/>
                  </a:lnTo>
                  <a:lnTo>
                    <a:pt x="1417" y="1132"/>
                  </a:lnTo>
                  <a:cubicBezTo>
                    <a:pt x="1501" y="1132"/>
                    <a:pt x="1584" y="1144"/>
                    <a:pt x="1679" y="1156"/>
                  </a:cubicBezTo>
                  <a:cubicBezTo>
                    <a:pt x="1703" y="1156"/>
                    <a:pt x="1715" y="1180"/>
                    <a:pt x="1751" y="1180"/>
                  </a:cubicBezTo>
                  <a:cubicBezTo>
                    <a:pt x="1763" y="1180"/>
                    <a:pt x="1798" y="1192"/>
                    <a:pt x="1810" y="1192"/>
                  </a:cubicBezTo>
                  <a:cubicBezTo>
                    <a:pt x="1822" y="1192"/>
                    <a:pt x="1858" y="1204"/>
                    <a:pt x="1870" y="1215"/>
                  </a:cubicBezTo>
                  <a:lnTo>
                    <a:pt x="1870" y="1215"/>
                  </a:lnTo>
                  <a:lnTo>
                    <a:pt x="1870" y="1215"/>
                  </a:lnTo>
                  <a:cubicBezTo>
                    <a:pt x="1906" y="1239"/>
                    <a:pt x="1941" y="1251"/>
                    <a:pt x="1977" y="1263"/>
                  </a:cubicBezTo>
                  <a:cubicBezTo>
                    <a:pt x="2013" y="1275"/>
                    <a:pt x="2048" y="1311"/>
                    <a:pt x="2096" y="1323"/>
                  </a:cubicBezTo>
                  <a:lnTo>
                    <a:pt x="23539" y="13705"/>
                  </a:lnTo>
                  <a:cubicBezTo>
                    <a:pt x="23587" y="13741"/>
                    <a:pt x="23646" y="13765"/>
                    <a:pt x="23682" y="13800"/>
                  </a:cubicBezTo>
                  <a:lnTo>
                    <a:pt x="23706" y="13812"/>
                  </a:lnTo>
                  <a:cubicBezTo>
                    <a:pt x="23730" y="13824"/>
                    <a:pt x="23765" y="13860"/>
                    <a:pt x="23789" y="13884"/>
                  </a:cubicBezTo>
                  <a:cubicBezTo>
                    <a:pt x="23825" y="13896"/>
                    <a:pt x="23849" y="13931"/>
                    <a:pt x="23884" y="13955"/>
                  </a:cubicBezTo>
                  <a:lnTo>
                    <a:pt x="23968" y="14050"/>
                  </a:lnTo>
                  <a:lnTo>
                    <a:pt x="23980" y="14050"/>
                  </a:lnTo>
                  <a:lnTo>
                    <a:pt x="24123" y="14181"/>
                  </a:lnTo>
                  <a:lnTo>
                    <a:pt x="24134" y="14193"/>
                  </a:lnTo>
                  <a:cubicBezTo>
                    <a:pt x="24158" y="14229"/>
                    <a:pt x="24194" y="14277"/>
                    <a:pt x="24218" y="14300"/>
                  </a:cubicBezTo>
                  <a:cubicBezTo>
                    <a:pt x="24254" y="14336"/>
                    <a:pt x="24277" y="14372"/>
                    <a:pt x="24313" y="14419"/>
                  </a:cubicBezTo>
                  <a:lnTo>
                    <a:pt x="24325" y="14455"/>
                  </a:lnTo>
                  <a:cubicBezTo>
                    <a:pt x="24361" y="14491"/>
                    <a:pt x="24396" y="14538"/>
                    <a:pt x="24432" y="14586"/>
                  </a:cubicBezTo>
                  <a:cubicBezTo>
                    <a:pt x="24456" y="14610"/>
                    <a:pt x="24480" y="14658"/>
                    <a:pt x="24504" y="14693"/>
                  </a:cubicBezTo>
                  <a:cubicBezTo>
                    <a:pt x="24539" y="14729"/>
                    <a:pt x="24563" y="14789"/>
                    <a:pt x="24599" y="14836"/>
                  </a:cubicBezTo>
                  <a:cubicBezTo>
                    <a:pt x="24623" y="14896"/>
                    <a:pt x="24658" y="14955"/>
                    <a:pt x="24694" y="15015"/>
                  </a:cubicBezTo>
                  <a:lnTo>
                    <a:pt x="24789" y="15193"/>
                  </a:lnTo>
                  <a:cubicBezTo>
                    <a:pt x="24813" y="15253"/>
                    <a:pt x="24849" y="15312"/>
                    <a:pt x="24861" y="15384"/>
                  </a:cubicBezTo>
                  <a:lnTo>
                    <a:pt x="24861" y="15384"/>
                  </a:lnTo>
                  <a:lnTo>
                    <a:pt x="24908" y="15527"/>
                  </a:lnTo>
                  <a:cubicBezTo>
                    <a:pt x="24920" y="15551"/>
                    <a:pt x="24920" y="15586"/>
                    <a:pt x="24932" y="15610"/>
                  </a:cubicBezTo>
                  <a:cubicBezTo>
                    <a:pt x="24956" y="15658"/>
                    <a:pt x="24968" y="15705"/>
                    <a:pt x="24968" y="15741"/>
                  </a:cubicBezTo>
                  <a:cubicBezTo>
                    <a:pt x="24980" y="15789"/>
                    <a:pt x="24980" y="15848"/>
                    <a:pt x="24992" y="15896"/>
                  </a:cubicBezTo>
                  <a:cubicBezTo>
                    <a:pt x="24992" y="15908"/>
                    <a:pt x="25016" y="15943"/>
                    <a:pt x="25016" y="15955"/>
                  </a:cubicBezTo>
                  <a:lnTo>
                    <a:pt x="25016" y="15967"/>
                  </a:lnTo>
                  <a:cubicBezTo>
                    <a:pt x="25027" y="16015"/>
                    <a:pt x="25027" y="16062"/>
                    <a:pt x="25027" y="16122"/>
                  </a:cubicBezTo>
                  <a:cubicBezTo>
                    <a:pt x="25075" y="16217"/>
                    <a:pt x="25075" y="16277"/>
                    <a:pt x="25075" y="1636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7" name="Google Shape;2926;p34">
              <a:extLst>
                <a:ext uri="{FF2B5EF4-FFF2-40B4-BE49-F238E27FC236}">
                  <a16:creationId xmlns:a16="http://schemas.microsoft.com/office/drawing/2014/main" id="{EEAC5AD3-A1F3-0146-BF03-0C9ABB7D0292}"/>
                </a:ext>
              </a:extLst>
            </p:cNvPr>
            <p:cNvSpPr/>
            <p:nvPr/>
          </p:nvSpPr>
          <p:spPr>
            <a:xfrm>
              <a:off x="4459175" y="2921625"/>
              <a:ext cx="57475" cy="73550"/>
            </a:xfrm>
            <a:custGeom>
              <a:avLst/>
              <a:gdLst/>
              <a:ahLst/>
              <a:cxnLst/>
              <a:rect l="l" t="t" r="r" b="b"/>
              <a:pathLst>
                <a:path w="2299" h="2942" extrusionOk="0">
                  <a:moveTo>
                    <a:pt x="882" y="0"/>
                  </a:moveTo>
                  <a:lnTo>
                    <a:pt x="953" y="1036"/>
                  </a:lnTo>
                  <a:lnTo>
                    <a:pt x="167" y="203"/>
                  </a:lnTo>
                  <a:lnTo>
                    <a:pt x="1" y="679"/>
                  </a:lnTo>
                  <a:lnTo>
                    <a:pt x="810" y="1393"/>
                  </a:lnTo>
                  <a:lnTo>
                    <a:pt x="274" y="1798"/>
                  </a:lnTo>
                  <a:lnTo>
                    <a:pt x="691" y="2417"/>
                  </a:lnTo>
                  <a:lnTo>
                    <a:pt x="1155" y="1846"/>
                  </a:lnTo>
                  <a:lnTo>
                    <a:pt x="1596" y="2941"/>
                  </a:lnTo>
                  <a:lnTo>
                    <a:pt x="2013" y="2822"/>
                  </a:lnTo>
                  <a:lnTo>
                    <a:pt x="1477" y="1774"/>
                  </a:lnTo>
                  <a:lnTo>
                    <a:pt x="2298" y="2001"/>
                  </a:lnTo>
                  <a:lnTo>
                    <a:pt x="2132" y="1334"/>
                  </a:lnTo>
                  <a:lnTo>
                    <a:pt x="1346" y="1250"/>
                  </a:lnTo>
                  <a:lnTo>
                    <a:pt x="1417" y="310"/>
                  </a:lnTo>
                  <a:lnTo>
                    <a:pt x="882" y="0"/>
                  </a:ln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8" name="Google Shape;2927;p34">
              <a:extLst>
                <a:ext uri="{FF2B5EF4-FFF2-40B4-BE49-F238E27FC236}">
                  <a16:creationId xmlns:a16="http://schemas.microsoft.com/office/drawing/2014/main" id="{56F1C949-4894-BBA1-948A-DF2B171C918C}"/>
                </a:ext>
              </a:extLst>
            </p:cNvPr>
            <p:cNvSpPr/>
            <p:nvPr/>
          </p:nvSpPr>
          <p:spPr>
            <a:xfrm>
              <a:off x="4541025" y="2968950"/>
              <a:ext cx="57475" cy="73250"/>
            </a:xfrm>
            <a:custGeom>
              <a:avLst/>
              <a:gdLst/>
              <a:ahLst/>
              <a:cxnLst/>
              <a:rect l="l" t="t" r="r" b="b"/>
              <a:pathLst>
                <a:path w="2299" h="2930" extrusionOk="0">
                  <a:moveTo>
                    <a:pt x="882" y="0"/>
                  </a:moveTo>
                  <a:lnTo>
                    <a:pt x="953" y="1024"/>
                  </a:lnTo>
                  <a:lnTo>
                    <a:pt x="167" y="191"/>
                  </a:lnTo>
                  <a:lnTo>
                    <a:pt x="1" y="667"/>
                  </a:lnTo>
                  <a:lnTo>
                    <a:pt x="810" y="1382"/>
                  </a:lnTo>
                  <a:lnTo>
                    <a:pt x="275" y="1798"/>
                  </a:lnTo>
                  <a:lnTo>
                    <a:pt x="691" y="2417"/>
                  </a:lnTo>
                  <a:lnTo>
                    <a:pt x="1156" y="1846"/>
                  </a:lnTo>
                  <a:lnTo>
                    <a:pt x="1596" y="2929"/>
                  </a:lnTo>
                  <a:lnTo>
                    <a:pt x="2013" y="2810"/>
                  </a:lnTo>
                  <a:lnTo>
                    <a:pt x="1477" y="1774"/>
                  </a:lnTo>
                  <a:lnTo>
                    <a:pt x="2299" y="1989"/>
                  </a:lnTo>
                  <a:lnTo>
                    <a:pt x="2299" y="1989"/>
                  </a:lnTo>
                  <a:lnTo>
                    <a:pt x="2132" y="1346"/>
                  </a:lnTo>
                  <a:lnTo>
                    <a:pt x="1346" y="1251"/>
                  </a:lnTo>
                  <a:lnTo>
                    <a:pt x="1418" y="310"/>
                  </a:lnTo>
                  <a:lnTo>
                    <a:pt x="882" y="0"/>
                  </a:ln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9" name="Google Shape;2928;p34">
              <a:extLst>
                <a:ext uri="{FF2B5EF4-FFF2-40B4-BE49-F238E27FC236}">
                  <a16:creationId xmlns:a16="http://schemas.microsoft.com/office/drawing/2014/main" id="{9A63B6C3-2D0B-4D51-CA5D-867D0E7F3AB3}"/>
                </a:ext>
              </a:extLst>
            </p:cNvPr>
            <p:cNvSpPr/>
            <p:nvPr/>
          </p:nvSpPr>
          <p:spPr>
            <a:xfrm>
              <a:off x="4622875" y="3016275"/>
              <a:ext cx="57475" cy="73250"/>
            </a:xfrm>
            <a:custGeom>
              <a:avLst/>
              <a:gdLst/>
              <a:ahLst/>
              <a:cxnLst/>
              <a:rect l="l" t="t" r="r" b="b"/>
              <a:pathLst>
                <a:path w="2299" h="2930" extrusionOk="0">
                  <a:moveTo>
                    <a:pt x="882" y="0"/>
                  </a:moveTo>
                  <a:lnTo>
                    <a:pt x="953" y="1024"/>
                  </a:lnTo>
                  <a:lnTo>
                    <a:pt x="168" y="191"/>
                  </a:lnTo>
                  <a:lnTo>
                    <a:pt x="1" y="667"/>
                  </a:lnTo>
                  <a:lnTo>
                    <a:pt x="823" y="1382"/>
                  </a:lnTo>
                  <a:lnTo>
                    <a:pt x="275" y="1810"/>
                  </a:lnTo>
                  <a:lnTo>
                    <a:pt x="692" y="2406"/>
                  </a:lnTo>
                  <a:lnTo>
                    <a:pt x="1156" y="1846"/>
                  </a:lnTo>
                  <a:lnTo>
                    <a:pt x="1596" y="2929"/>
                  </a:lnTo>
                  <a:lnTo>
                    <a:pt x="2013" y="2810"/>
                  </a:lnTo>
                  <a:lnTo>
                    <a:pt x="1477" y="1775"/>
                  </a:lnTo>
                  <a:lnTo>
                    <a:pt x="2299" y="1989"/>
                  </a:lnTo>
                  <a:lnTo>
                    <a:pt x="2132" y="1334"/>
                  </a:lnTo>
                  <a:lnTo>
                    <a:pt x="1346" y="1251"/>
                  </a:lnTo>
                  <a:lnTo>
                    <a:pt x="1418" y="310"/>
                  </a:lnTo>
                  <a:lnTo>
                    <a:pt x="882" y="0"/>
                  </a:ln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0" name="Google Shape;2929;p34">
              <a:extLst>
                <a:ext uri="{FF2B5EF4-FFF2-40B4-BE49-F238E27FC236}">
                  <a16:creationId xmlns:a16="http://schemas.microsoft.com/office/drawing/2014/main" id="{B5C8EC54-B85C-03EB-1414-547D2594F62A}"/>
                </a:ext>
              </a:extLst>
            </p:cNvPr>
            <p:cNvSpPr/>
            <p:nvPr/>
          </p:nvSpPr>
          <p:spPr>
            <a:xfrm>
              <a:off x="4783025" y="3108850"/>
              <a:ext cx="57175" cy="72950"/>
            </a:xfrm>
            <a:custGeom>
              <a:avLst/>
              <a:gdLst/>
              <a:ahLst/>
              <a:cxnLst/>
              <a:rect l="l" t="t" r="r" b="b"/>
              <a:pathLst>
                <a:path w="2287" h="2918" extrusionOk="0">
                  <a:moveTo>
                    <a:pt x="894" y="0"/>
                  </a:moveTo>
                  <a:lnTo>
                    <a:pt x="953" y="1012"/>
                  </a:lnTo>
                  <a:lnTo>
                    <a:pt x="155" y="191"/>
                  </a:lnTo>
                  <a:lnTo>
                    <a:pt x="1" y="667"/>
                  </a:lnTo>
                  <a:lnTo>
                    <a:pt x="822" y="1381"/>
                  </a:lnTo>
                  <a:lnTo>
                    <a:pt x="262" y="1798"/>
                  </a:lnTo>
                  <a:lnTo>
                    <a:pt x="703" y="2393"/>
                  </a:lnTo>
                  <a:lnTo>
                    <a:pt x="1144" y="1846"/>
                  </a:lnTo>
                  <a:lnTo>
                    <a:pt x="1596" y="2917"/>
                  </a:lnTo>
                  <a:lnTo>
                    <a:pt x="2013" y="2810"/>
                  </a:lnTo>
                  <a:lnTo>
                    <a:pt x="1477" y="1751"/>
                  </a:lnTo>
                  <a:lnTo>
                    <a:pt x="2287" y="2001"/>
                  </a:lnTo>
                  <a:lnTo>
                    <a:pt x="2287" y="2001"/>
                  </a:lnTo>
                  <a:lnTo>
                    <a:pt x="2132" y="1322"/>
                  </a:lnTo>
                  <a:lnTo>
                    <a:pt x="1334" y="1239"/>
                  </a:lnTo>
                  <a:lnTo>
                    <a:pt x="1417" y="298"/>
                  </a:lnTo>
                  <a:lnTo>
                    <a:pt x="894" y="0"/>
                  </a:ln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1" name="Google Shape;2930;p34">
              <a:extLst>
                <a:ext uri="{FF2B5EF4-FFF2-40B4-BE49-F238E27FC236}">
                  <a16:creationId xmlns:a16="http://schemas.microsoft.com/office/drawing/2014/main" id="{52BB8682-9FBB-3AAC-7293-1395AE19F965}"/>
                </a:ext>
              </a:extLst>
            </p:cNvPr>
            <p:cNvSpPr/>
            <p:nvPr/>
          </p:nvSpPr>
          <p:spPr>
            <a:xfrm>
              <a:off x="4276725" y="2783800"/>
              <a:ext cx="582525" cy="328950"/>
            </a:xfrm>
            <a:custGeom>
              <a:avLst/>
              <a:gdLst/>
              <a:ahLst/>
              <a:cxnLst/>
              <a:rect l="l" t="t" r="r" b="b"/>
              <a:pathLst>
                <a:path w="23301" h="13158" extrusionOk="0">
                  <a:moveTo>
                    <a:pt x="381" y="1"/>
                  </a:moveTo>
                  <a:cubicBezTo>
                    <a:pt x="376" y="1"/>
                    <a:pt x="366" y="1"/>
                    <a:pt x="356" y="2"/>
                  </a:cubicBezTo>
                  <a:lnTo>
                    <a:pt x="356" y="2"/>
                  </a:lnTo>
                  <a:cubicBezTo>
                    <a:pt x="365" y="1"/>
                    <a:pt x="373" y="1"/>
                    <a:pt x="381" y="1"/>
                  </a:cubicBezTo>
                  <a:close/>
                  <a:moveTo>
                    <a:pt x="738" y="13"/>
                  </a:moveTo>
                  <a:cubicBezTo>
                    <a:pt x="769" y="13"/>
                    <a:pt x="782" y="21"/>
                    <a:pt x="800" y="24"/>
                  </a:cubicBezTo>
                  <a:lnTo>
                    <a:pt x="800" y="24"/>
                  </a:lnTo>
                  <a:cubicBezTo>
                    <a:pt x="796" y="23"/>
                    <a:pt x="793" y="20"/>
                    <a:pt x="786" y="13"/>
                  </a:cubicBezTo>
                  <a:close/>
                  <a:moveTo>
                    <a:pt x="356" y="2"/>
                  </a:moveTo>
                  <a:cubicBezTo>
                    <a:pt x="342" y="3"/>
                    <a:pt x="327" y="5"/>
                    <a:pt x="312" y="7"/>
                  </a:cubicBezTo>
                  <a:lnTo>
                    <a:pt x="312" y="7"/>
                  </a:lnTo>
                  <a:cubicBezTo>
                    <a:pt x="306" y="5"/>
                    <a:pt x="299" y="4"/>
                    <a:pt x="292" y="4"/>
                  </a:cubicBezTo>
                  <a:cubicBezTo>
                    <a:pt x="280" y="4"/>
                    <a:pt x="268" y="7"/>
                    <a:pt x="262" y="13"/>
                  </a:cubicBezTo>
                  <a:cubicBezTo>
                    <a:pt x="250" y="13"/>
                    <a:pt x="250" y="13"/>
                    <a:pt x="238" y="25"/>
                  </a:cubicBezTo>
                  <a:cubicBezTo>
                    <a:pt x="258" y="18"/>
                    <a:pt x="284" y="12"/>
                    <a:pt x="312" y="7"/>
                  </a:cubicBezTo>
                  <a:lnTo>
                    <a:pt x="312" y="7"/>
                  </a:lnTo>
                  <a:cubicBezTo>
                    <a:pt x="316" y="8"/>
                    <a:pt x="319" y="10"/>
                    <a:pt x="321" y="13"/>
                  </a:cubicBezTo>
                  <a:cubicBezTo>
                    <a:pt x="328" y="6"/>
                    <a:pt x="343" y="3"/>
                    <a:pt x="356" y="2"/>
                  </a:cubicBezTo>
                  <a:close/>
                  <a:moveTo>
                    <a:pt x="800" y="24"/>
                  </a:moveTo>
                  <a:cubicBezTo>
                    <a:pt x="802" y="25"/>
                    <a:pt x="805" y="25"/>
                    <a:pt x="810" y="25"/>
                  </a:cubicBezTo>
                  <a:cubicBezTo>
                    <a:pt x="806" y="25"/>
                    <a:pt x="803" y="24"/>
                    <a:pt x="800" y="24"/>
                  </a:cubicBezTo>
                  <a:close/>
                  <a:moveTo>
                    <a:pt x="0" y="3989"/>
                  </a:moveTo>
                  <a:lnTo>
                    <a:pt x="0" y="3989"/>
                  </a:lnTo>
                  <a:cubicBezTo>
                    <a:pt x="5" y="3999"/>
                    <a:pt x="10" y="4007"/>
                    <a:pt x="15" y="4015"/>
                  </a:cubicBezTo>
                  <a:lnTo>
                    <a:pt x="15" y="4015"/>
                  </a:lnTo>
                  <a:cubicBezTo>
                    <a:pt x="10" y="4006"/>
                    <a:pt x="5" y="3997"/>
                    <a:pt x="0" y="3989"/>
                  </a:cubicBezTo>
                  <a:close/>
                  <a:moveTo>
                    <a:pt x="15" y="4015"/>
                  </a:moveTo>
                  <a:cubicBezTo>
                    <a:pt x="21" y="4028"/>
                    <a:pt x="28" y="4043"/>
                    <a:pt x="35" y="4057"/>
                  </a:cubicBezTo>
                  <a:lnTo>
                    <a:pt x="35" y="4057"/>
                  </a:lnTo>
                  <a:cubicBezTo>
                    <a:pt x="28" y="4038"/>
                    <a:pt x="21" y="4026"/>
                    <a:pt x="15" y="4015"/>
                  </a:cubicBezTo>
                  <a:close/>
                  <a:moveTo>
                    <a:pt x="35" y="4057"/>
                  </a:moveTo>
                  <a:lnTo>
                    <a:pt x="35" y="4057"/>
                  </a:lnTo>
                  <a:cubicBezTo>
                    <a:pt x="35" y="4058"/>
                    <a:pt x="35" y="4060"/>
                    <a:pt x="36" y="4061"/>
                  </a:cubicBezTo>
                  <a:cubicBezTo>
                    <a:pt x="36" y="4061"/>
                    <a:pt x="36" y="4061"/>
                    <a:pt x="36" y="4061"/>
                  </a:cubicBezTo>
                  <a:lnTo>
                    <a:pt x="36" y="4061"/>
                  </a:lnTo>
                  <a:cubicBezTo>
                    <a:pt x="36" y="4060"/>
                    <a:pt x="35" y="4059"/>
                    <a:pt x="35" y="4057"/>
                  </a:cubicBezTo>
                  <a:close/>
                  <a:moveTo>
                    <a:pt x="36" y="4061"/>
                  </a:moveTo>
                  <a:cubicBezTo>
                    <a:pt x="46" y="4080"/>
                    <a:pt x="56" y="4100"/>
                    <a:pt x="71" y="4120"/>
                  </a:cubicBezTo>
                  <a:cubicBezTo>
                    <a:pt x="71" y="4097"/>
                    <a:pt x="60" y="4073"/>
                    <a:pt x="36" y="4061"/>
                  </a:cubicBezTo>
                  <a:close/>
                  <a:moveTo>
                    <a:pt x="845" y="5061"/>
                  </a:moveTo>
                  <a:cubicBezTo>
                    <a:pt x="863" y="5079"/>
                    <a:pt x="890" y="5100"/>
                    <a:pt x="917" y="5120"/>
                  </a:cubicBezTo>
                  <a:cubicBezTo>
                    <a:pt x="905" y="5097"/>
                    <a:pt x="869" y="5073"/>
                    <a:pt x="845" y="5061"/>
                  </a:cubicBezTo>
                  <a:close/>
                  <a:moveTo>
                    <a:pt x="917" y="5120"/>
                  </a:moveTo>
                  <a:lnTo>
                    <a:pt x="917" y="5120"/>
                  </a:lnTo>
                  <a:cubicBezTo>
                    <a:pt x="944" y="5141"/>
                    <a:pt x="970" y="5162"/>
                    <a:pt x="988" y="5180"/>
                  </a:cubicBezTo>
                  <a:cubicBezTo>
                    <a:pt x="964" y="5156"/>
                    <a:pt x="953" y="5132"/>
                    <a:pt x="917" y="5120"/>
                  </a:cubicBezTo>
                  <a:close/>
                  <a:moveTo>
                    <a:pt x="22777" y="12669"/>
                  </a:moveTo>
                  <a:cubicBezTo>
                    <a:pt x="22787" y="12690"/>
                    <a:pt x="22816" y="12702"/>
                    <a:pt x="22831" y="12712"/>
                  </a:cubicBezTo>
                  <a:lnTo>
                    <a:pt x="22831" y="12712"/>
                  </a:lnTo>
                  <a:cubicBezTo>
                    <a:pt x="22814" y="12696"/>
                    <a:pt x="22797" y="12683"/>
                    <a:pt x="22777" y="12669"/>
                  </a:cubicBezTo>
                  <a:close/>
                  <a:moveTo>
                    <a:pt x="22831" y="12712"/>
                  </a:moveTo>
                  <a:cubicBezTo>
                    <a:pt x="22844" y="12724"/>
                    <a:pt x="22857" y="12737"/>
                    <a:pt x="22872" y="12752"/>
                  </a:cubicBezTo>
                  <a:lnTo>
                    <a:pt x="22836" y="12717"/>
                  </a:lnTo>
                  <a:cubicBezTo>
                    <a:pt x="22835" y="12715"/>
                    <a:pt x="22833" y="12714"/>
                    <a:pt x="22831" y="12712"/>
                  </a:cubicBezTo>
                  <a:close/>
                  <a:moveTo>
                    <a:pt x="22955" y="12812"/>
                  </a:moveTo>
                  <a:lnTo>
                    <a:pt x="23051" y="12895"/>
                  </a:lnTo>
                  <a:lnTo>
                    <a:pt x="23051" y="12895"/>
                  </a:lnTo>
                  <a:lnTo>
                    <a:pt x="22991" y="12836"/>
                  </a:lnTo>
                  <a:cubicBezTo>
                    <a:pt x="22991" y="12824"/>
                    <a:pt x="22979" y="12824"/>
                    <a:pt x="22955" y="12812"/>
                  </a:cubicBezTo>
                  <a:close/>
                  <a:moveTo>
                    <a:pt x="23217" y="13050"/>
                  </a:moveTo>
                  <a:cubicBezTo>
                    <a:pt x="23227" y="13070"/>
                    <a:pt x="23237" y="13090"/>
                    <a:pt x="23262" y="13103"/>
                  </a:cubicBezTo>
                  <a:lnTo>
                    <a:pt x="23262" y="13103"/>
                  </a:lnTo>
                  <a:cubicBezTo>
                    <a:pt x="23246" y="13082"/>
                    <a:pt x="23230" y="13063"/>
                    <a:pt x="23217" y="13050"/>
                  </a:cubicBezTo>
                  <a:close/>
                  <a:moveTo>
                    <a:pt x="23262" y="13103"/>
                  </a:moveTo>
                  <a:cubicBezTo>
                    <a:pt x="23276" y="13121"/>
                    <a:pt x="23290" y="13141"/>
                    <a:pt x="23301" y="13157"/>
                  </a:cubicBezTo>
                  <a:cubicBezTo>
                    <a:pt x="23289" y="13133"/>
                    <a:pt x="23277" y="13121"/>
                    <a:pt x="23277" y="13109"/>
                  </a:cubicBezTo>
                  <a:cubicBezTo>
                    <a:pt x="23271" y="13108"/>
                    <a:pt x="23267" y="13106"/>
                    <a:pt x="23262" y="13103"/>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2" name="Google Shape;2931;p34">
              <a:extLst>
                <a:ext uri="{FF2B5EF4-FFF2-40B4-BE49-F238E27FC236}">
                  <a16:creationId xmlns:a16="http://schemas.microsoft.com/office/drawing/2014/main" id="{DBB926F2-5AFC-3F4D-C78A-F9D412CAB682}"/>
                </a:ext>
              </a:extLst>
            </p:cNvPr>
            <p:cNvSpPr/>
            <p:nvPr/>
          </p:nvSpPr>
          <p:spPr>
            <a:xfrm>
              <a:off x="4302900" y="2831725"/>
              <a:ext cx="57475" cy="72950"/>
            </a:xfrm>
            <a:custGeom>
              <a:avLst/>
              <a:gdLst/>
              <a:ahLst/>
              <a:cxnLst/>
              <a:rect l="l" t="t" r="r" b="b"/>
              <a:pathLst>
                <a:path w="2299" h="2918" extrusionOk="0">
                  <a:moveTo>
                    <a:pt x="882" y="1"/>
                  </a:moveTo>
                  <a:lnTo>
                    <a:pt x="953" y="1013"/>
                  </a:lnTo>
                  <a:lnTo>
                    <a:pt x="167" y="191"/>
                  </a:lnTo>
                  <a:lnTo>
                    <a:pt x="1" y="667"/>
                  </a:lnTo>
                  <a:lnTo>
                    <a:pt x="810" y="1382"/>
                  </a:lnTo>
                  <a:lnTo>
                    <a:pt x="275" y="1798"/>
                  </a:lnTo>
                  <a:lnTo>
                    <a:pt x="691" y="2394"/>
                  </a:lnTo>
                  <a:lnTo>
                    <a:pt x="1156" y="1846"/>
                  </a:lnTo>
                  <a:lnTo>
                    <a:pt x="1596" y="2918"/>
                  </a:lnTo>
                  <a:lnTo>
                    <a:pt x="2013" y="2810"/>
                  </a:lnTo>
                  <a:lnTo>
                    <a:pt x="1477" y="1775"/>
                  </a:lnTo>
                  <a:lnTo>
                    <a:pt x="2299" y="1989"/>
                  </a:lnTo>
                  <a:lnTo>
                    <a:pt x="2132" y="1322"/>
                  </a:lnTo>
                  <a:lnTo>
                    <a:pt x="1346" y="1227"/>
                  </a:lnTo>
                  <a:lnTo>
                    <a:pt x="1418" y="298"/>
                  </a:lnTo>
                  <a:lnTo>
                    <a:pt x="882" y="1"/>
                  </a:ln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3" name="Google Shape;2932;p34">
              <a:extLst>
                <a:ext uri="{FF2B5EF4-FFF2-40B4-BE49-F238E27FC236}">
                  <a16:creationId xmlns:a16="http://schemas.microsoft.com/office/drawing/2014/main" id="{E69F61BC-E825-84F4-F82E-B15198CB38A2}"/>
                </a:ext>
              </a:extLst>
            </p:cNvPr>
            <p:cNvSpPr/>
            <p:nvPr/>
          </p:nvSpPr>
          <p:spPr>
            <a:xfrm>
              <a:off x="4381200" y="2876675"/>
              <a:ext cx="57175" cy="72950"/>
            </a:xfrm>
            <a:custGeom>
              <a:avLst/>
              <a:gdLst/>
              <a:ahLst/>
              <a:cxnLst/>
              <a:rect l="l" t="t" r="r" b="b"/>
              <a:pathLst>
                <a:path w="2287" h="2918" extrusionOk="0">
                  <a:moveTo>
                    <a:pt x="881" y="0"/>
                  </a:moveTo>
                  <a:lnTo>
                    <a:pt x="953" y="1012"/>
                  </a:lnTo>
                  <a:lnTo>
                    <a:pt x="155" y="191"/>
                  </a:lnTo>
                  <a:lnTo>
                    <a:pt x="0" y="667"/>
                  </a:lnTo>
                  <a:lnTo>
                    <a:pt x="798" y="1382"/>
                  </a:lnTo>
                  <a:lnTo>
                    <a:pt x="262" y="1798"/>
                  </a:lnTo>
                  <a:lnTo>
                    <a:pt x="679" y="2406"/>
                  </a:lnTo>
                  <a:lnTo>
                    <a:pt x="1143" y="1846"/>
                  </a:lnTo>
                  <a:lnTo>
                    <a:pt x="1596" y="2917"/>
                  </a:lnTo>
                  <a:lnTo>
                    <a:pt x="2012" y="2810"/>
                  </a:lnTo>
                  <a:lnTo>
                    <a:pt x="1476" y="1774"/>
                  </a:lnTo>
                  <a:lnTo>
                    <a:pt x="2286" y="2001"/>
                  </a:lnTo>
                  <a:lnTo>
                    <a:pt x="2286" y="2001"/>
                  </a:lnTo>
                  <a:lnTo>
                    <a:pt x="2131" y="1322"/>
                  </a:lnTo>
                  <a:lnTo>
                    <a:pt x="1334" y="1239"/>
                  </a:lnTo>
                  <a:lnTo>
                    <a:pt x="1417" y="310"/>
                  </a:lnTo>
                  <a:lnTo>
                    <a:pt x="881" y="0"/>
                  </a:ln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4" name="Google Shape;2933;p34">
              <a:extLst>
                <a:ext uri="{FF2B5EF4-FFF2-40B4-BE49-F238E27FC236}">
                  <a16:creationId xmlns:a16="http://schemas.microsoft.com/office/drawing/2014/main" id="{9C6DAD7F-EDA9-F7E8-ED85-192BDA8238FC}"/>
                </a:ext>
              </a:extLst>
            </p:cNvPr>
            <p:cNvSpPr/>
            <p:nvPr/>
          </p:nvSpPr>
          <p:spPr>
            <a:xfrm>
              <a:off x="4704750" y="3063900"/>
              <a:ext cx="57475" cy="72950"/>
            </a:xfrm>
            <a:custGeom>
              <a:avLst/>
              <a:gdLst/>
              <a:ahLst/>
              <a:cxnLst/>
              <a:rect l="l" t="t" r="r" b="b"/>
              <a:pathLst>
                <a:path w="2299" h="2918" extrusionOk="0">
                  <a:moveTo>
                    <a:pt x="893" y="0"/>
                  </a:moveTo>
                  <a:lnTo>
                    <a:pt x="953" y="1012"/>
                  </a:lnTo>
                  <a:lnTo>
                    <a:pt x="167" y="179"/>
                  </a:lnTo>
                  <a:lnTo>
                    <a:pt x="0" y="655"/>
                  </a:lnTo>
                  <a:lnTo>
                    <a:pt x="822" y="1370"/>
                  </a:lnTo>
                  <a:lnTo>
                    <a:pt x="274" y="1798"/>
                  </a:lnTo>
                  <a:lnTo>
                    <a:pt x="703" y="2394"/>
                  </a:lnTo>
                  <a:lnTo>
                    <a:pt x="1155" y="1834"/>
                  </a:lnTo>
                  <a:lnTo>
                    <a:pt x="1596" y="2917"/>
                  </a:lnTo>
                  <a:lnTo>
                    <a:pt x="2024" y="2798"/>
                  </a:lnTo>
                  <a:lnTo>
                    <a:pt x="1477" y="1751"/>
                  </a:lnTo>
                  <a:lnTo>
                    <a:pt x="2298" y="1989"/>
                  </a:lnTo>
                  <a:lnTo>
                    <a:pt x="2131" y="1322"/>
                  </a:lnTo>
                  <a:lnTo>
                    <a:pt x="1346" y="1239"/>
                  </a:lnTo>
                  <a:lnTo>
                    <a:pt x="1417" y="298"/>
                  </a:lnTo>
                  <a:lnTo>
                    <a:pt x="893" y="0"/>
                  </a:ln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5" name="Google Shape;2934;p34">
              <a:extLst>
                <a:ext uri="{FF2B5EF4-FFF2-40B4-BE49-F238E27FC236}">
                  <a16:creationId xmlns:a16="http://schemas.microsoft.com/office/drawing/2014/main" id="{5497A40B-D1ED-3A19-24A4-89390AE61B90}"/>
                </a:ext>
              </a:extLst>
            </p:cNvPr>
            <p:cNvSpPr/>
            <p:nvPr/>
          </p:nvSpPr>
          <p:spPr>
            <a:xfrm>
              <a:off x="3514125" y="2373925"/>
              <a:ext cx="197950" cy="122675"/>
            </a:xfrm>
            <a:custGeom>
              <a:avLst/>
              <a:gdLst/>
              <a:ahLst/>
              <a:cxnLst/>
              <a:rect l="l" t="t" r="r" b="b"/>
              <a:pathLst>
                <a:path w="7918" h="4907" extrusionOk="0">
                  <a:moveTo>
                    <a:pt x="1786" y="1"/>
                  </a:moveTo>
                  <a:lnTo>
                    <a:pt x="572" y="715"/>
                  </a:lnTo>
                  <a:lnTo>
                    <a:pt x="357" y="382"/>
                  </a:lnTo>
                  <a:lnTo>
                    <a:pt x="0" y="584"/>
                  </a:lnTo>
                  <a:cubicBezTo>
                    <a:pt x="572" y="1787"/>
                    <a:pt x="1465" y="2835"/>
                    <a:pt x="2429" y="3394"/>
                  </a:cubicBezTo>
                  <a:cubicBezTo>
                    <a:pt x="2911" y="3673"/>
                    <a:pt x="3376" y="3809"/>
                    <a:pt x="3789" y="3809"/>
                  </a:cubicBezTo>
                  <a:cubicBezTo>
                    <a:pt x="4080" y="3809"/>
                    <a:pt x="4346" y="3741"/>
                    <a:pt x="4572" y="3608"/>
                  </a:cubicBezTo>
                  <a:lnTo>
                    <a:pt x="5834" y="2858"/>
                  </a:lnTo>
                  <a:lnTo>
                    <a:pt x="5858" y="2846"/>
                  </a:lnTo>
                  <a:lnTo>
                    <a:pt x="5918" y="2906"/>
                  </a:lnTo>
                  <a:cubicBezTo>
                    <a:pt x="6180" y="3192"/>
                    <a:pt x="6311" y="3620"/>
                    <a:pt x="6191" y="3870"/>
                  </a:cubicBezTo>
                  <a:cubicBezTo>
                    <a:pt x="5989" y="4347"/>
                    <a:pt x="5691" y="4692"/>
                    <a:pt x="5322" y="4906"/>
                  </a:cubicBezTo>
                  <a:lnTo>
                    <a:pt x="6930" y="3978"/>
                  </a:lnTo>
                  <a:cubicBezTo>
                    <a:pt x="7299" y="3751"/>
                    <a:pt x="7596" y="3418"/>
                    <a:pt x="7799" y="2954"/>
                  </a:cubicBezTo>
                  <a:cubicBezTo>
                    <a:pt x="7918" y="2715"/>
                    <a:pt x="7787" y="2287"/>
                    <a:pt x="7525" y="1989"/>
                  </a:cubicBezTo>
                  <a:cubicBezTo>
                    <a:pt x="7465" y="1906"/>
                    <a:pt x="7382" y="1870"/>
                    <a:pt x="7323" y="1822"/>
                  </a:cubicBezTo>
                  <a:cubicBezTo>
                    <a:pt x="7235" y="1779"/>
                    <a:pt x="7153" y="1753"/>
                    <a:pt x="7077" y="1753"/>
                  </a:cubicBezTo>
                  <a:cubicBezTo>
                    <a:pt x="7029" y="1753"/>
                    <a:pt x="6983" y="1764"/>
                    <a:pt x="6942" y="1787"/>
                  </a:cubicBezTo>
                  <a:lnTo>
                    <a:pt x="5334" y="2715"/>
                  </a:lnTo>
                  <a:cubicBezTo>
                    <a:pt x="5379" y="2696"/>
                    <a:pt x="5427" y="2684"/>
                    <a:pt x="5479" y="2684"/>
                  </a:cubicBezTo>
                  <a:cubicBezTo>
                    <a:pt x="5552" y="2684"/>
                    <a:pt x="5632" y="2707"/>
                    <a:pt x="5715" y="2763"/>
                  </a:cubicBezTo>
                  <a:cubicBezTo>
                    <a:pt x="5763" y="2775"/>
                    <a:pt x="5799" y="2787"/>
                    <a:pt x="5822" y="2823"/>
                  </a:cubicBezTo>
                  <a:cubicBezTo>
                    <a:pt x="5688" y="2858"/>
                    <a:pt x="5543" y="2876"/>
                    <a:pt x="5392" y="2876"/>
                  </a:cubicBezTo>
                  <a:cubicBezTo>
                    <a:pt x="4980" y="2876"/>
                    <a:pt x="4515" y="2744"/>
                    <a:pt x="4036" y="2465"/>
                  </a:cubicBezTo>
                  <a:cubicBezTo>
                    <a:pt x="3155" y="1953"/>
                    <a:pt x="2358" y="1060"/>
                    <a:pt x="17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6" name="Google Shape;2935;p34">
              <a:extLst>
                <a:ext uri="{FF2B5EF4-FFF2-40B4-BE49-F238E27FC236}">
                  <a16:creationId xmlns:a16="http://schemas.microsoft.com/office/drawing/2014/main" id="{F6FF23C8-97EA-C7C7-1466-1E83D849F639}"/>
                </a:ext>
              </a:extLst>
            </p:cNvPr>
            <p:cNvSpPr/>
            <p:nvPr/>
          </p:nvSpPr>
          <p:spPr>
            <a:xfrm>
              <a:off x="3514125" y="2373925"/>
              <a:ext cx="197950" cy="122675"/>
            </a:xfrm>
            <a:custGeom>
              <a:avLst/>
              <a:gdLst/>
              <a:ahLst/>
              <a:cxnLst/>
              <a:rect l="l" t="t" r="r" b="b"/>
              <a:pathLst>
                <a:path w="7918" h="4907" fill="none" extrusionOk="0">
                  <a:moveTo>
                    <a:pt x="7799" y="2954"/>
                  </a:moveTo>
                  <a:cubicBezTo>
                    <a:pt x="7596" y="3418"/>
                    <a:pt x="7299" y="3751"/>
                    <a:pt x="6930" y="3978"/>
                  </a:cubicBezTo>
                  <a:lnTo>
                    <a:pt x="5322" y="4906"/>
                  </a:lnTo>
                  <a:cubicBezTo>
                    <a:pt x="5691" y="4692"/>
                    <a:pt x="5989" y="4347"/>
                    <a:pt x="6191" y="3870"/>
                  </a:cubicBezTo>
                  <a:cubicBezTo>
                    <a:pt x="6311" y="3620"/>
                    <a:pt x="6180" y="3192"/>
                    <a:pt x="5918" y="2906"/>
                  </a:cubicBezTo>
                  <a:lnTo>
                    <a:pt x="5858" y="2846"/>
                  </a:lnTo>
                  <a:lnTo>
                    <a:pt x="5834" y="2858"/>
                  </a:lnTo>
                  <a:lnTo>
                    <a:pt x="4572" y="3608"/>
                  </a:lnTo>
                  <a:cubicBezTo>
                    <a:pt x="4025" y="3930"/>
                    <a:pt x="3251" y="3870"/>
                    <a:pt x="2429" y="3394"/>
                  </a:cubicBezTo>
                  <a:cubicBezTo>
                    <a:pt x="1465" y="2835"/>
                    <a:pt x="572" y="1787"/>
                    <a:pt x="0" y="584"/>
                  </a:cubicBezTo>
                  <a:lnTo>
                    <a:pt x="357" y="382"/>
                  </a:lnTo>
                  <a:lnTo>
                    <a:pt x="572" y="715"/>
                  </a:lnTo>
                  <a:lnTo>
                    <a:pt x="1786" y="1"/>
                  </a:lnTo>
                  <a:cubicBezTo>
                    <a:pt x="2358" y="1060"/>
                    <a:pt x="3155" y="1953"/>
                    <a:pt x="4036" y="2465"/>
                  </a:cubicBezTo>
                  <a:cubicBezTo>
                    <a:pt x="4691" y="2846"/>
                    <a:pt x="5322" y="2954"/>
                    <a:pt x="5822" y="2823"/>
                  </a:cubicBezTo>
                  <a:cubicBezTo>
                    <a:pt x="5799" y="2787"/>
                    <a:pt x="5763" y="2775"/>
                    <a:pt x="5715" y="2763"/>
                  </a:cubicBezTo>
                  <a:cubicBezTo>
                    <a:pt x="5572" y="2668"/>
                    <a:pt x="5441" y="2668"/>
                    <a:pt x="5334" y="2715"/>
                  </a:cubicBezTo>
                  <a:lnTo>
                    <a:pt x="6942" y="1787"/>
                  </a:lnTo>
                  <a:cubicBezTo>
                    <a:pt x="7049" y="1727"/>
                    <a:pt x="7180" y="1751"/>
                    <a:pt x="7323" y="1822"/>
                  </a:cubicBezTo>
                  <a:cubicBezTo>
                    <a:pt x="7382" y="1870"/>
                    <a:pt x="7465" y="1906"/>
                    <a:pt x="7525" y="1989"/>
                  </a:cubicBezTo>
                  <a:cubicBezTo>
                    <a:pt x="7787" y="2287"/>
                    <a:pt x="7918" y="2715"/>
                    <a:pt x="7799" y="295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7" name="Google Shape;2936;p34">
              <a:extLst>
                <a:ext uri="{FF2B5EF4-FFF2-40B4-BE49-F238E27FC236}">
                  <a16:creationId xmlns:a16="http://schemas.microsoft.com/office/drawing/2014/main" id="{D79FFBAD-FBD0-0376-F944-17568CE951BD}"/>
                </a:ext>
              </a:extLst>
            </p:cNvPr>
            <p:cNvSpPr/>
            <p:nvPr/>
          </p:nvSpPr>
          <p:spPr>
            <a:xfrm>
              <a:off x="3486425" y="2297725"/>
              <a:ext cx="81900" cy="94100"/>
            </a:xfrm>
            <a:custGeom>
              <a:avLst/>
              <a:gdLst/>
              <a:ahLst/>
              <a:cxnLst/>
              <a:rect l="l" t="t" r="r" b="b"/>
              <a:pathLst>
                <a:path w="3276" h="3764" extrusionOk="0">
                  <a:moveTo>
                    <a:pt x="1608" y="1"/>
                  </a:moveTo>
                  <a:lnTo>
                    <a:pt x="1" y="930"/>
                  </a:lnTo>
                  <a:lnTo>
                    <a:pt x="1465" y="3406"/>
                  </a:lnTo>
                  <a:lnTo>
                    <a:pt x="1668" y="3763"/>
                  </a:lnTo>
                  <a:lnTo>
                    <a:pt x="2882" y="3049"/>
                  </a:lnTo>
                  <a:lnTo>
                    <a:pt x="3275" y="2835"/>
                  </a:lnTo>
                  <a:lnTo>
                    <a:pt x="160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8" name="Google Shape;2937;p34">
              <a:extLst>
                <a:ext uri="{FF2B5EF4-FFF2-40B4-BE49-F238E27FC236}">
                  <a16:creationId xmlns:a16="http://schemas.microsoft.com/office/drawing/2014/main" id="{860A8F7C-C961-65BD-79C8-EAA63AF3519D}"/>
                </a:ext>
              </a:extLst>
            </p:cNvPr>
            <p:cNvSpPr/>
            <p:nvPr/>
          </p:nvSpPr>
          <p:spPr>
            <a:xfrm>
              <a:off x="3486425" y="2297725"/>
              <a:ext cx="81900" cy="94100"/>
            </a:xfrm>
            <a:custGeom>
              <a:avLst/>
              <a:gdLst/>
              <a:ahLst/>
              <a:cxnLst/>
              <a:rect l="l" t="t" r="r" b="b"/>
              <a:pathLst>
                <a:path w="3276" h="3764" fill="none" extrusionOk="0">
                  <a:moveTo>
                    <a:pt x="3275" y="2835"/>
                  </a:moveTo>
                  <a:lnTo>
                    <a:pt x="2882" y="3049"/>
                  </a:lnTo>
                  <a:lnTo>
                    <a:pt x="1668" y="3763"/>
                  </a:lnTo>
                  <a:lnTo>
                    <a:pt x="1465" y="3406"/>
                  </a:lnTo>
                  <a:lnTo>
                    <a:pt x="1" y="930"/>
                  </a:lnTo>
                  <a:lnTo>
                    <a:pt x="1608" y="1"/>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9" name="Google Shape;2938;p34">
              <a:extLst>
                <a:ext uri="{FF2B5EF4-FFF2-40B4-BE49-F238E27FC236}">
                  <a16:creationId xmlns:a16="http://schemas.microsoft.com/office/drawing/2014/main" id="{9A4FF51F-0B05-E73D-D1E2-9E0310D6E08B}"/>
                </a:ext>
              </a:extLst>
            </p:cNvPr>
            <p:cNvSpPr/>
            <p:nvPr/>
          </p:nvSpPr>
          <p:spPr>
            <a:xfrm>
              <a:off x="3471250" y="2320950"/>
              <a:ext cx="200350" cy="182550"/>
            </a:xfrm>
            <a:custGeom>
              <a:avLst/>
              <a:gdLst/>
              <a:ahLst/>
              <a:cxnLst/>
              <a:rect l="l" t="t" r="r" b="b"/>
              <a:pathLst>
                <a:path w="8014" h="7302" extrusionOk="0">
                  <a:moveTo>
                    <a:pt x="608" y="1"/>
                  </a:moveTo>
                  <a:lnTo>
                    <a:pt x="1" y="2275"/>
                  </a:lnTo>
                  <a:lnTo>
                    <a:pt x="620" y="2417"/>
                  </a:lnTo>
                  <a:cubicBezTo>
                    <a:pt x="1346" y="4263"/>
                    <a:pt x="2668" y="5906"/>
                    <a:pt x="4108" y="6739"/>
                  </a:cubicBezTo>
                  <a:cubicBezTo>
                    <a:pt x="4757" y="7118"/>
                    <a:pt x="5381" y="7302"/>
                    <a:pt x="5938" y="7302"/>
                  </a:cubicBezTo>
                  <a:cubicBezTo>
                    <a:pt x="6801" y="7302"/>
                    <a:pt x="7504" y="6860"/>
                    <a:pt x="7895" y="6013"/>
                  </a:cubicBezTo>
                  <a:cubicBezTo>
                    <a:pt x="8014" y="5751"/>
                    <a:pt x="7883" y="5323"/>
                    <a:pt x="7609" y="5037"/>
                  </a:cubicBezTo>
                  <a:cubicBezTo>
                    <a:pt x="7549" y="4965"/>
                    <a:pt x="7478" y="4918"/>
                    <a:pt x="7418" y="4870"/>
                  </a:cubicBezTo>
                  <a:cubicBezTo>
                    <a:pt x="7336" y="4826"/>
                    <a:pt x="7253" y="4803"/>
                    <a:pt x="7178" y="4803"/>
                  </a:cubicBezTo>
                  <a:cubicBezTo>
                    <a:pt x="7070" y="4803"/>
                    <a:pt x="6979" y="4853"/>
                    <a:pt x="6930" y="4965"/>
                  </a:cubicBezTo>
                  <a:cubicBezTo>
                    <a:pt x="6642" y="5599"/>
                    <a:pt x="6133" y="5923"/>
                    <a:pt x="5501" y="5923"/>
                  </a:cubicBezTo>
                  <a:cubicBezTo>
                    <a:pt x="5088" y="5923"/>
                    <a:pt x="4622" y="5784"/>
                    <a:pt x="4132" y="5501"/>
                  </a:cubicBezTo>
                  <a:cubicBezTo>
                    <a:pt x="3168" y="4954"/>
                    <a:pt x="2275" y="3894"/>
                    <a:pt x="1703" y="2691"/>
                  </a:cubicBezTo>
                  <a:lnTo>
                    <a:pt x="1703" y="2691"/>
                  </a:lnTo>
                  <a:lnTo>
                    <a:pt x="2275" y="2822"/>
                  </a:lnTo>
                  <a:lnTo>
                    <a:pt x="2275" y="2822"/>
                  </a:lnTo>
                  <a:lnTo>
                    <a:pt x="608" y="1"/>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0" name="Google Shape;2939;p34">
              <a:extLst>
                <a:ext uri="{FF2B5EF4-FFF2-40B4-BE49-F238E27FC236}">
                  <a16:creationId xmlns:a16="http://schemas.microsoft.com/office/drawing/2014/main" id="{EC47E9BB-E5F0-31FA-27D7-E05C0CB3B96A}"/>
                </a:ext>
              </a:extLst>
            </p:cNvPr>
            <p:cNvSpPr/>
            <p:nvPr/>
          </p:nvSpPr>
          <p:spPr>
            <a:xfrm>
              <a:off x="3471250" y="2320950"/>
              <a:ext cx="200350" cy="192600"/>
            </a:xfrm>
            <a:custGeom>
              <a:avLst/>
              <a:gdLst/>
              <a:ahLst/>
              <a:cxnLst/>
              <a:rect l="l" t="t" r="r" b="b"/>
              <a:pathLst>
                <a:path w="8014" h="7704" fill="none" extrusionOk="0">
                  <a:moveTo>
                    <a:pt x="608" y="1"/>
                  </a:moveTo>
                  <a:lnTo>
                    <a:pt x="2275" y="2822"/>
                  </a:lnTo>
                  <a:lnTo>
                    <a:pt x="1703" y="2691"/>
                  </a:lnTo>
                  <a:cubicBezTo>
                    <a:pt x="2275" y="3894"/>
                    <a:pt x="3168" y="4954"/>
                    <a:pt x="4132" y="5501"/>
                  </a:cubicBezTo>
                  <a:cubicBezTo>
                    <a:pt x="5370" y="6216"/>
                    <a:pt x="6454" y="6013"/>
                    <a:pt x="6930" y="4965"/>
                  </a:cubicBezTo>
                  <a:cubicBezTo>
                    <a:pt x="7013" y="4775"/>
                    <a:pt x="7216" y="4763"/>
                    <a:pt x="7418" y="4870"/>
                  </a:cubicBezTo>
                  <a:cubicBezTo>
                    <a:pt x="7478" y="4918"/>
                    <a:pt x="7549" y="4965"/>
                    <a:pt x="7609" y="5037"/>
                  </a:cubicBezTo>
                  <a:cubicBezTo>
                    <a:pt x="7883" y="5323"/>
                    <a:pt x="8014" y="5751"/>
                    <a:pt x="7895" y="6013"/>
                  </a:cubicBezTo>
                  <a:cubicBezTo>
                    <a:pt x="7252" y="7406"/>
                    <a:pt x="5763" y="7704"/>
                    <a:pt x="4108" y="6739"/>
                  </a:cubicBezTo>
                  <a:cubicBezTo>
                    <a:pt x="2668" y="5906"/>
                    <a:pt x="1346" y="4263"/>
                    <a:pt x="620" y="2417"/>
                  </a:cubicBezTo>
                  <a:lnTo>
                    <a:pt x="1" y="2275"/>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1" name="Google Shape;2940;p34">
              <a:extLst>
                <a:ext uri="{FF2B5EF4-FFF2-40B4-BE49-F238E27FC236}">
                  <a16:creationId xmlns:a16="http://schemas.microsoft.com/office/drawing/2014/main" id="{9B9A72A6-1FDE-D70F-F3E4-F1EEFC9CB96D}"/>
                </a:ext>
              </a:extLst>
            </p:cNvPr>
            <p:cNvSpPr/>
            <p:nvPr/>
          </p:nvSpPr>
          <p:spPr>
            <a:xfrm>
              <a:off x="3502800" y="2217500"/>
              <a:ext cx="200050" cy="145150"/>
            </a:xfrm>
            <a:custGeom>
              <a:avLst/>
              <a:gdLst/>
              <a:ahLst/>
              <a:cxnLst/>
              <a:rect l="l" t="t" r="r" b="b"/>
              <a:pathLst>
                <a:path w="8002" h="5806" extrusionOk="0">
                  <a:moveTo>
                    <a:pt x="43" y="1197"/>
                  </a:moveTo>
                  <a:cubicBezTo>
                    <a:pt x="29" y="1205"/>
                    <a:pt x="15" y="1213"/>
                    <a:pt x="1" y="1222"/>
                  </a:cubicBezTo>
                  <a:lnTo>
                    <a:pt x="43" y="1197"/>
                  </a:lnTo>
                  <a:close/>
                  <a:moveTo>
                    <a:pt x="2672" y="1"/>
                  </a:moveTo>
                  <a:cubicBezTo>
                    <a:pt x="2279" y="1"/>
                    <a:pt x="1918" y="94"/>
                    <a:pt x="1608" y="281"/>
                  </a:cubicBezTo>
                  <a:lnTo>
                    <a:pt x="43" y="1197"/>
                  </a:lnTo>
                  <a:lnTo>
                    <a:pt x="43" y="1197"/>
                  </a:lnTo>
                  <a:cubicBezTo>
                    <a:pt x="345" y="1026"/>
                    <a:pt x="692" y="940"/>
                    <a:pt x="1070" y="940"/>
                  </a:cubicBezTo>
                  <a:cubicBezTo>
                    <a:pt x="1629" y="940"/>
                    <a:pt x="2253" y="1126"/>
                    <a:pt x="2894" y="1495"/>
                  </a:cubicBezTo>
                  <a:cubicBezTo>
                    <a:pt x="4061" y="2174"/>
                    <a:pt x="5132" y="3341"/>
                    <a:pt x="5894" y="4746"/>
                  </a:cubicBezTo>
                  <a:lnTo>
                    <a:pt x="4763" y="5401"/>
                  </a:lnTo>
                  <a:lnTo>
                    <a:pt x="5323" y="5532"/>
                  </a:lnTo>
                  <a:lnTo>
                    <a:pt x="6085" y="5091"/>
                  </a:lnTo>
                  <a:cubicBezTo>
                    <a:pt x="6204" y="5329"/>
                    <a:pt x="6311" y="5555"/>
                    <a:pt x="6394" y="5805"/>
                  </a:cubicBezTo>
                  <a:lnTo>
                    <a:pt x="8002" y="4877"/>
                  </a:lnTo>
                  <a:cubicBezTo>
                    <a:pt x="7275" y="3031"/>
                    <a:pt x="5954" y="1412"/>
                    <a:pt x="4501" y="567"/>
                  </a:cubicBezTo>
                  <a:cubicBezTo>
                    <a:pt x="3858" y="189"/>
                    <a:pt x="3232" y="1"/>
                    <a:pt x="267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2" name="Google Shape;2941;p34">
              <a:extLst>
                <a:ext uri="{FF2B5EF4-FFF2-40B4-BE49-F238E27FC236}">
                  <a16:creationId xmlns:a16="http://schemas.microsoft.com/office/drawing/2014/main" id="{C77C296D-DC7A-0CDF-8470-831A9134B509}"/>
                </a:ext>
              </a:extLst>
            </p:cNvPr>
            <p:cNvSpPr/>
            <p:nvPr/>
          </p:nvSpPr>
          <p:spPr>
            <a:xfrm>
              <a:off x="3502800" y="2213200"/>
              <a:ext cx="200050" cy="149450"/>
            </a:xfrm>
            <a:custGeom>
              <a:avLst/>
              <a:gdLst/>
              <a:ahLst/>
              <a:cxnLst/>
              <a:rect l="l" t="t" r="r" b="b"/>
              <a:pathLst>
                <a:path w="8002" h="5978" fill="none" extrusionOk="0">
                  <a:moveTo>
                    <a:pt x="8002" y="5049"/>
                  </a:moveTo>
                  <a:lnTo>
                    <a:pt x="6394" y="5977"/>
                  </a:lnTo>
                  <a:cubicBezTo>
                    <a:pt x="6311" y="5727"/>
                    <a:pt x="6204" y="5501"/>
                    <a:pt x="6085" y="5263"/>
                  </a:cubicBezTo>
                  <a:lnTo>
                    <a:pt x="5323" y="5704"/>
                  </a:lnTo>
                  <a:lnTo>
                    <a:pt x="4763" y="5573"/>
                  </a:lnTo>
                  <a:lnTo>
                    <a:pt x="5894" y="4918"/>
                  </a:lnTo>
                  <a:cubicBezTo>
                    <a:pt x="5132" y="3513"/>
                    <a:pt x="4061" y="2346"/>
                    <a:pt x="2894" y="1667"/>
                  </a:cubicBezTo>
                  <a:cubicBezTo>
                    <a:pt x="1799" y="1036"/>
                    <a:pt x="751" y="941"/>
                    <a:pt x="1" y="1394"/>
                  </a:cubicBezTo>
                  <a:lnTo>
                    <a:pt x="1608" y="453"/>
                  </a:lnTo>
                  <a:cubicBezTo>
                    <a:pt x="2358" y="0"/>
                    <a:pt x="3406" y="96"/>
                    <a:pt x="4501" y="739"/>
                  </a:cubicBezTo>
                  <a:cubicBezTo>
                    <a:pt x="5954" y="1584"/>
                    <a:pt x="7275" y="3203"/>
                    <a:pt x="8002" y="5049"/>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3" name="Google Shape;2942;p34">
              <a:extLst>
                <a:ext uri="{FF2B5EF4-FFF2-40B4-BE49-F238E27FC236}">
                  <a16:creationId xmlns:a16="http://schemas.microsoft.com/office/drawing/2014/main" id="{4AFE7638-FA70-DDFF-DE22-9DEFB765AB46}"/>
                </a:ext>
              </a:extLst>
            </p:cNvPr>
            <p:cNvSpPr/>
            <p:nvPr/>
          </p:nvSpPr>
          <p:spPr>
            <a:xfrm>
              <a:off x="3503700" y="2257250"/>
              <a:ext cx="58075" cy="42900"/>
            </a:xfrm>
            <a:custGeom>
              <a:avLst/>
              <a:gdLst/>
              <a:ahLst/>
              <a:cxnLst/>
              <a:rect l="l" t="t" r="r" b="b"/>
              <a:pathLst>
                <a:path w="2323" h="1716" extrusionOk="0">
                  <a:moveTo>
                    <a:pt x="2322" y="1"/>
                  </a:moveTo>
                  <a:lnTo>
                    <a:pt x="715" y="917"/>
                  </a:lnTo>
                  <a:cubicBezTo>
                    <a:pt x="465" y="1072"/>
                    <a:pt x="262" y="1298"/>
                    <a:pt x="108" y="1596"/>
                  </a:cubicBezTo>
                  <a:cubicBezTo>
                    <a:pt x="84" y="1656"/>
                    <a:pt x="48" y="1679"/>
                    <a:pt x="0" y="1715"/>
                  </a:cubicBezTo>
                  <a:lnTo>
                    <a:pt x="1608" y="786"/>
                  </a:lnTo>
                  <a:cubicBezTo>
                    <a:pt x="1655" y="763"/>
                    <a:pt x="1679" y="727"/>
                    <a:pt x="1715" y="667"/>
                  </a:cubicBezTo>
                  <a:cubicBezTo>
                    <a:pt x="1870" y="370"/>
                    <a:pt x="2072" y="143"/>
                    <a:pt x="232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4" name="Google Shape;2943;p34">
              <a:extLst>
                <a:ext uri="{FF2B5EF4-FFF2-40B4-BE49-F238E27FC236}">
                  <a16:creationId xmlns:a16="http://schemas.microsoft.com/office/drawing/2014/main" id="{5FE1A651-E385-6C1A-85CC-F598E7E1DEDF}"/>
                </a:ext>
              </a:extLst>
            </p:cNvPr>
            <p:cNvSpPr/>
            <p:nvPr/>
          </p:nvSpPr>
          <p:spPr>
            <a:xfrm>
              <a:off x="3503700" y="2257250"/>
              <a:ext cx="58075" cy="42900"/>
            </a:xfrm>
            <a:custGeom>
              <a:avLst/>
              <a:gdLst/>
              <a:ahLst/>
              <a:cxnLst/>
              <a:rect l="l" t="t" r="r" b="b"/>
              <a:pathLst>
                <a:path w="2323" h="1716" fill="none" extrusionOk="0">
                  <a:moveTo>
                    <a:pt x="715" y="917"/>
                  </a:moveTo>
                  <a:lnTo>
                    <a:pt x="2322" y="1"/>
                  </a:lnTo>
                  <a:cubicBezTo>
                    <a:pt x="2072" y="143"/>
                    <a:pt x="1870" y="370"/>
                    <a:pt x="1715" y="667"/>
                  </a:cubicBezTo>
                  <a:cubicBezTo>
                    <a:pt x="1679" y="727"/>
                    <a:pt x="1655" y="763"/>
                    <a:pt x="1608" y="786"/>
                  </a:cubicBezTo>
                  <a:lnTo>
                    <a:pt x="0" y="1715"/>
                  </a:lnTo>
                  <a:cubicBezTo>
                    <a:pt x="48" y="1679"/>
                    <a:pt x="84" y="1656"/>
                    <a:pt x="108" y="1596"/>
                  </a:cubicBezTo>
                  <a:cubicBezTo>
                    <a:pt x="262" y="1298"/>
                    <a:pt x="465" y="1072"/>
                    <a:pt x="715" y="91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5" name="Google Shape;2944;p34">
              <a:extLst>
                <a:ext uri="{FF2B5EF4-FFF2-40B4-BE49-F238E27FC236}">
                  <a16:creationId xmlns:a16="http://schemas.microsoft.com/office/drawing/2014/main" id="{4AB57599-5064-5358-1170-F44E827B42B7}"/>
                </a:ext>
              </a:extLst>
            </p:cNvPr>
            <p:cNvSpPr/>
            <p:nvPr/>
          </p:nvSpPr>
          <p:spPr>
            <a:xfrm>
              <a:off x="3663850" y="2343275"/>
              <a:ext cx="54175" cy="80400"/>
            </a:xfrm>
            <a:custGeom>
              <a:avLst/>
              <a:gdLst/>
              <a:ahLst/>
              <a:cxnLst/>
              <a:rect l="l" t="t" r="r" b="b"/>
              <a:pathLst>
                <a:path w="2167" h="3216" extrusionOk="0">
                  <a:moveTo>
                    <a:pt x="2167" y="1"/>
                  </a:moveTo>
                  <a:lnTo>
                    <a:pt x="560" y="929"/>
                  </a:lnTo>
                  <a:lnTo>
                    <a:pt x="0" y="3215"/>
                  </a:lnTo>
                  <a:lnTo>
                    <a:pt x="0" y="3215"/>
                  </a:lnTo>
                  <a:lnTo>
                    <a:pt x="1595" y="2275"/>
                  </a:lnTo>
                  <a:lnTo>
                    <a:pt x="2167"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6" name="Google Shape;2945;p34">
              <a:extLst>
                <a:ext uri="{FF2B5EF4-FFF2-40B4-BE49-F238E27FC236}">
                  <a16:creationId xmlns:a16="http://schemas.microsoft.com/office/drawing/2014/main" id="{BEB1B070-9B2C-2ADA-21D5-E2699B350BAF}"/>
                </a:ext>
              </a:extLst>
            </p:cNvPr>
            <p:cNvSpPr/>
            <p:nvPr/>
          </p:nvSpPr>
          <p:spPr>
            <a:xfrm>
              <a:off x="3663850" y="2343275"/>
              <a:ext cx="54175" cy="80400"/>
            </a:xfrm>
            <a:custGeom>
              <a:avLst/>
              <a:gdLst/>
              <a:ahLst/>
              <a:cxnLst/>
              <a:rect l="l" t="t" r="r" b="b"/>
              <a:pathLst>
                <a:path w="2167" h="3216" fill="none" extrusionOk="0">
                  <a:moveTo>
                    <a:pt x="560" y="929"/>
                  </a:moveTo>
                  <a:lnTo>
                    <a:pt x="2167" y="1"/>
                  </a:lnTo>
                  <a:lnTo>
                    <a:pt x="1595" y="2275"/>
                  </a:lnTo>
                  <a:lnTo>
                    <a:pt x="0" y="3215"/>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7" name="Google Shape;2946;p34">
              <a:extLst>
                <a:ext uri="{FF2B5EF4-FFF2-40B4-BE49-F238E27FC236}">
                  <a16:creationId xmlns:a16="http://schemas.microsoft.com/office/drawing/2014/main" id="{9DBA9CE5-DEFC-207E-F2CB-058EDB4DBC05}"/>
                </a:ext>
              </a:extLst>
            </p:cNvPr>
            <p:cNvSpPr/>
            <p:nvPr/>
          </p:nvSpPr>
          <p:spPr>
            <a:xfrm>
              <a:off x="3662650" y="2339400"/>
              <a:ext cx="55375" cy="27125"/>
            </a:xfrm>
            <a:custGeom>
              <a:avLst/>
              <a:gdLst/>
              <a:ahLst/>
              <a:cxnLst/>
              <a:rect l="l" t="t" r="r" b="b"/>
              <a:pathLst>
                <a:path w="2215" h="1085" extrusionOk="0">
                  <a:moveTo>
                    <a:pt x="1608" y="1"/>
                  </a:moveTo>
                  <a:lnTo>
                    <a:pt x="0" y="941"/>
                  </a:lnTo>
                  <a:lnTo>
                    <a:pt x="608" y="1084"/>
                  </a:lnTo>
                  <a:lnTo>
                    <a:pt x="2215" y="156"/>
                  </a:lnTo>
                  <a:lnTo>
                    <a:pt x="160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8" name="Google Shape;2947;p34">
              <a:extLst>
                <a:ext uri="{FF2B5EF4-FFF2-40B4-BE49-F238E27FC236}">
                  <a16:creationId xmlns:a16="http://schemas.microsoft.com/office/drawing/2014/main" id="{F0A730E0-AB5F-F092-1555-B791F59E92C0}"/>
                </a:ext>
              </a:extLst>
            </p:cNvPr>
            <p:cNvSpPr/>
            <p:nvPr/>
          </p:nvSpPr>
          <p:spPr>
            <a:xfrm>
              <a:off x="3662650" y="2339400"/>
              <a:ext cx="55375" cy="27125"/>
            </a:xfrm>
            <a:custGeom>
              <a:avLst/>
              <a:gdLst/>
              <a:ahLst/>
              <a:cxnLst/>
              <a:rect l="l" t="t" r="r" b="b"/>
              <a:pathLst>
                <a:path w="2215" h="1085" fill="none" extrusionOk="0">
                  <a:moveTo>
                    <a:pt x="2215" y="156"/>
                  </a:moveTo>
                  <a:lnTo>
                    <a:pt x="608" y="1084"/>
                  </a:lnTo>
                  <a:lnTo>
                    <a:pt x="0" y="941"/>
                  </a:lnTo>
                  <a:lnTo>
                    <a:pt x="1608" y="1"/>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9" name="Google Shape;2948;p34">
              <a:extLst>
                <a:ext uri="{FF2B5EF4-FFF2-40B4-BE49-F238E27FC236}">
                  <a16:creationId xmlns:a16="http://schemas.microsoft.com/office/drawing/2014/main" id="{1EE6C636-B161-FEDC-12F9-7631EB572721}"/>
                </a:ext>
              </a:extLst>
            </p:cNvPr>
            <p:cNvSpPr/>
            <p:nvPr/>
          </p:nvSpPr>
          <p:spPr>
            <a:xfrm>
              <a:off x="3479000" y="2241100"/>
              <a:ext cx="198850" cy="182575"/>
            </a:xfrm>
            <a:custGeom>
              <a:avLst/>
              <a:gdLst/>
              <a:ahLst/>
              <a:cxnLst/>
              <a:rect l="l" t="t" r="r" b="b"/>
              <a:pathLst>
                <a:path w="7954" h="7303" extrusionOk="0">
                  <a:moveTo>
                    <a:pt x="2020" y="0"/>
                  </a:moveTo>
                  <a:cubicBezTo>
                    <a:pt x="1196" y="0"/>
                    <a:pt x="518" y="400"/>
                    <a:pt x="119" y="1182"/>
                  </a:cubicBezTo>
                  <a:cubicBezTo>
                    <a:pt x="0" y="1421"/>
                    <a:pt x="119" y="1849"/>
                    <a:pt x="381" y="2147"/>
                  </a:cubicBezTo>
                  <a:cubicBezTo>
                    <a:pt x="453" y="2218"/>
                    <a:pt x="536" y="2278"/>
                    <a:pt x="607" y="2325"/>
                  </a:cubicBezTo>
                  <a:cubicBezTo>
                    <a:pt x="692" y="2370"/>
                    <a:pt x="776" y="2394"/>
                    <a:pt x="851" y="2394"/>
                  </a:cubicBezTo>
                  <a:cubicBezTo>
                    <a:pt x="958" y="2394"/>
                    <a:pt x="1047" y="2346"/>
                    <a:pt x="1096" y="2242"/>
                  </a:cubicBezTo>
                  <a:cubicBezTo>
                    <a:pt x="1379" y="1660"/>
                    <a:pt x="1879" y="1362"/>
                    <a:pt x="2488" y="1362"/>
                  </a:cubicBezTo>
                  <a:cubicBezTo>
                    <a:pt x="2902" y="1362"/>
                    <a:pt x="3365" y="1499"/>
                    <a:pt x="3846" y="1778"/>
                  </a:cubicBezTo>
                  <a:cubicBezTo>
                    <a:pt x="4822" y="2337"/>
                    <a:pt x="5715" y="3397"/>
                    <a:pt x="6275" y="4599"/>
                  </a:cubicBezTo>
                  <a:lnTo>
                    <a:pt x="5715" y="4469"/>
                  </a:lnTo>
                  <a:lnTo>
                    <a:pt x="7382" y="7302"/>
                  </a:lnTo>
                  <a:lnTo>
                    <a:pt x="7954" y="5016"/>
                  </a:lnTo>
                  <a:lnTo>
                    <a:pt x="7346" y="4873"/>
                  </a:lnTo>
                  <a:cubicBezTo>
                    <a:pt x="6620" y="3028"/>
                    <a:pt x="5299" y="1385"/>
                    <a:pt x="3846" y="551"/>
                  </a:cubicBezTo>
                  <a:cubicBezTo>
                    <a:pt x="3199" y="182"/>
                    <a:pt x="2576" y="0"/>
                    <a:pt x="202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0" name="Google Shape;2949;p34">
              <a:extLst>
                <a:ext uri="{FF2B5EF4-FFF2-40B4-BE49-F238E27FC236}">
                  <a16:creationId xmlns:a16="http://schemas.microsoft.com/office/drawing/2014/main" id="{A8A6128B-1081-7702-6BDA-5785B8491449}"/>
                </a:ext>
              </a:extLst>
            </p:cNvPr>
            <p:cNvSpPr/>
            <p:nvPr/>
          </p:nvSpPr>
          <p:spPr>
            <a:xfrm>
              <a:off x="3479000" y="2231950"/>
              <a:ext cx="198850" cy="191725"/>
            </a:xfrm>
            <a:custGeom>
              <a:avLst/>
              <a:gdLst/>
              <a:ahLst/>
              <a:cxnLst/>
              <a:rect l="l" t="t" r="r" b="b"/>
              <a:pathLst>
                <a:path w="7954" h="7669" fill="none" extrusionOk="0">
                  <a:moveTo>
                    <a:pt x="3846" y="917"/>
                  </a:moveTo>
                  <a:cubicBezTo>
                    <a:pt x="5299" y="1751"/>
                    <a:pt x="6620" y="3394"/>
                    <a:pt x="7346" y="5239"/>
                  </a:cubicBezTo>
                  <a:lnTo>
                    <a:pt x="7954" y="5382"/>
                  </a:lnTo>
                  <a:lnTo>
                    <a:pt x="7382" y="7668"/>
                  </a:lnTo>
                  <a:lnTo>
                    <a:pt x="5715" y="4835"/>
                  </a:lnTo>
                  <a:lnTo>
                    <a:pt x="6275" y="4965"/>
                  </a:lnTo>
                  <a:cubicBezTo>
                    <a:pt x="5715" y="3763"/>
                    <a:pt x="4822" y="2703"/>
                    <a:pt x="3846" y="2144"/>
                  </a:cubicBezTo>
                  <a:cubicBezTo>
                    <a:pt x="2655" y="1453"/>
                    <a:pt x="1572" y="1632"/>
                    <a:pt x="1096" y="2608"/>
                  </a:cubicBezTo>
                  <a:cubicBezTo>
                    <a:pt x="1012" y="2787"/>
                    <a:pt x="810" y="2799"/>
                    <a:pt x="607" y="2691"/>
                  </a:cubicBezTo>
                  <a:cubicBezTo>
                    <a:pt x="536" y="2644"/>
                    <a:pt x="453" y="2584"/>
                    <a:pt x="381" y="2513"/>
                  </a:cubicBezTo>
                  <a:cubicBezTo>
                    <a:pt x="119" y="2215"/>
                    <a:pt x="0" y="1787"/>
                    <a:pt x="119" y="1548"/>
                  </a:cubicBezTo>
                  <a:cubicBezTo>
                    <a:pt x="786" y="239"/>
                    <a:pt x="2239" y="1"/>
                    <a:pt x="3846" y="91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1" name="Google Shape;2950;p34">
              <a:extLst>
                <a:ext uri="{FF2B5EF4-FFF2-40B4-BE49-F238E27FC236}">
                  <a16:creationId xmlns:a16="http://schemas.microsoft.com/office/drawing/2014/main" id="{A8568025-C988-0544-977A-9C8F63E49F4C}"/>
                </a:ext>
              </a:extLst>
            </p:cNvPr>
            <p:cNvSpPr/>
            <p:nvPr/>
          </p:nvSpPr>
          <p:spPr>
            <a:xfrm>
              <a:off x="3485250" y="1912325"/>
              <a:ext cx="186350" cy="238825"/>
            </a:xfrm>
            <a:custGeom>
              <a:avLst/>
              <a:gdLst/>
              <a:ahLst/>
              <a:cxnLst/>
              <a:rect l="l" t="t" r="r" b="b"/>
              <a:pathLst>
                <a:path w="7454" h="9553" extrusionOk="0">
                  <a:moveTo>
                    <a:pt x="2076" y="0"/>
                  </a:moveTo>
                  <a:cubicBezTo>
                    <a:pt x="847" y="0"/>
                    <a:pt x="0" y="963"/>
                    <a:pt x="0" y="2630"/>
                  </a:cubicBezTo>
                  <a:cubicBezTo>
                    <a:pt x="0" y="4987"/>
                    <a:pt x="1655" y="7868"/>
                    <a:pt x="3703" y="9047"/>
                  </a:cubicBezTo>
                  <a:cubicBezTo>
                    <a:pt x="4302" y="9390"/>
                    <a:pt x="4869" y="9553"/>
                    <a:pt x="5370" y="9553"/>
                  </a:cubicBezTo>
                  <a:cubicBezTo>
                    <a:pt x="6593" y="9553"/>
                    <a:pt x="7433" y="8587"/>
                    <a:pt x="7442" y="6916"/>
                  </a:cubicBezTo>
                  <a:cubicBezTo>
                    <a:pt x="7454" y="4570"/>
                    <a:pt x="5787" y="1677"/>
                    <a:pt x="3739" y="498"/>
                  </a:cubicBezTo>
                  <a:cubicBezTo>
                    <a:pt x="3142" y="160"/>
                    <a:pt x="2578" y="0"/>
                    <a:pt x="20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2" name="Google Shape;2951;p34">
              <a:extLst>
                <a:ext uri="{FF2B5EF4-FFF2-40B4-BE49-F238E27FC236}">
                  <a16:creationId xmlns:a16="http://schemas.microsoft.com/office/drawing/2014/main" id="{3E94380E-0D65-58C1-5443-8EE642C03DBF}"/>
                </a:ext>
              </a:extLst>
            </p:cNvPr>
            <p:cNvSpPr/>
            <p:nvPr/>
          </p:nvSpPr>
          <p:spPr>
            <a:xfrm>
              <a:off x="3498650" y="1867400"/>
              <a:ext cx="226225" cy="301775"/>
            </a:xfrm>
            <a:custGeom>
              <a:avLst/>
              <a:gdLst/>
              <a:ahLst/>
              <a:cxnLst/>
              <a:rect l="l" t="t" r="r" b="b"/>
              <a:pathLst>
                <a:path w="9049" h="12071" extrusionOk="0">
                  <a:moveTo>
                    <a:pt x="2516" y="0"/>
                  </a:moveTo>
                  <a:cubicBezTo>
                    <a:pt x="2071" y="0"/>
                    <a:pt x="1669" y="106"/>
                    <a:pt x="1322" y="307"/>
                  </a:cubicBezTo>
                  <a:lnTo>
                    <a:pt x="0" y="1081"/>
                  </a:lnTo>
                  <a:lnTo>
                    <a:pt x="6382" y="12070"/>
                  </a:lnTo>
                  <a:lnTo>
                    <a:pt x="7703" y="11296"/>
                  </a:lnTo>
                  <a:cubicBezTo>
                    <a:pt x="8525" y="10832"/>
                    <a:pt x="9037" y="9820"/>
                    <a:pt x="9037" y="8403"/>
                  </a:cubicBezTo>
                  <a:cubicBezTo>
                    <a:pt x="9049" y="5546"/>
                    <a:pt x="7025" y="2045"/>
                    <a:pt x="4536" y="617"/>
                  </a:cubicBezTo>
                  <a:cubicBezTo>
                    <a:pt x="3808" y="197"/>
                    <a:pt x="3123" y="0"/>
                    <a:pt x="251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3" name="Google Shape;2952;p34">
              <a:extLst>
                <a:ext uri="{FF2B5EF4-FFF2-40B4-BE49-F238E27FC236}">
                  <a16:creationId xmlns:a16="http://schemas.microsoft.com/office/drawing/2014/main" id="{17A277B5-7DBC-2A4C-909A-2A65DCF9E3F7}"/>
                </a:ext>
              </a:extLst>
            </p:cNvPr>
            <p:cNvSpPr/>
            <p:nvPr/>
          </p:nvSpPr>
          <p:spPr>
            <a:xfrm>
              <a:off x="3498650" y="1863150"/>
              <a:ext cx="226225" cy="306025"/>
            </a:xfrm>
            <a:custGeom>
              <a:avLst/>
              <a:gdLst/>
              <a:ahLst/>
              <a:cxnLst/>
              <a:rect l="l" t="t" r="r" b="b"/>
              <a:pathLst>
                <a:path w="9049" h="12241" fill="none" extrusionOk="0">
                  <a:moveTo>
                    <a:pt x="0" y="1251"/>
                  </a:moveTo>
                  <a:lnTo>
                    <a:pt x="1322" y="477"/>
                  </a:lnTo>
                  <a:cubicBezTo>
                    <a:pt x="2143" y="1"/>
                    <a:pt x="3274" y="60"/>
                    <a:pt x="4536" y="787"/>
                  </a:cubicBezTo>
                  <a:cubicBezTo>
                    <a:pt x="7025" y="2215"/>
                    <a:pt x="9049" y="5716"/>
                    <a:pt x="9037" y="8573"/>
                  </a:cubicBezTo>
                  <a:cubicBezTo>
                    <a:pt x="9037" y="9990"/>
                    <a:pt x="8525" y="11002"/>
                    <a:pt x="7703" y="11466"/>
                  </a:cubicBezTo>
                  <a:lnTo>
                    <a:pt x="6382" y="12240"/>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4" name="Google Shape;2953;p34">
              <a:extLst>
                <a:ext uri="{FF2B5EF4-FFF2-40B4-BE49-F238E27FC236}">
                  <a16:creationId xmlns:a16="http://schemas.microsoft.com/office/drawing/2014/main" id="{E2F96873-9EC7-7838-CA80-065AE8B4B5A2}"/>
                </a:ext>
              </a:extLst>
            </p:cNvPr>
            <p:cNvSpPr/>
            <p:nvPr/>
          </p:nvSpPr>
          <p:spPr>
            <a:xfrm>
              <a:off x="3532275" y="1924650"/>
              <a:ext cx="94975" cy="112350"/>
            </a:xfrm>
            <a:custGeom>
              <a:avLst/>
              <a:gdLst/>
              <a:ahLst/>
              <a:cxnLst/>
              <a:rect l="l" t="t" r="r" b="b"/>
              <a:pathLst>
                <a:path w="3799" h="4494" extrusionOk="0">
                  <a:moveTo>
                    <a:pt x="829" y="1488"/>
                  </a:moveTo>
                  <a:cubicBezTo>
                    <a:pt x="843" y="1488"/>
                    <a:pt x="858" y="1494"/>
                    <a:pt x="870" y="1506"/>
                  </a:cubicBezTo>
                  <a:cubicBezTo>
                    <a:pt x="905" y="1517"/>
                    <a:pt x="917" y="1541"/>
                    <a:pt x="941" y="1577"/>
                  </a:cubicBezTo>
                  <a:lnTo>
                    <a:pt x="1155" y="1934"/>
                  </a:lnTo>
                  <a:lnTo>
                    <a:pt x="1358" y="1815"/>
                  </a:lnTo>
                  <a:cubicBezTo>
                    <a:pt x="1366" y="1807"/>
                    <a:pt x="1374" y="1805"/>
                    <a:pt x="1382" y="1805"/>
                  </a:cubicBezTo>
                  <a:cubicBezTo>
                    <a:pt x="1399" y="1805"/>
                    <a:pt x="1417" y="1815"/>
                    <a:pt x="1441" y="1815"/>
                  </a:cubicBezTo>
                  <a:cubicBezTo>
                    <a:pt x="1465" y="1827"/>
                    <a:pt x="1477" y="1863"/>
                    <a:pt x="1513" y="1887"/>
                  </a:cubicBezTo>
                  <a:cubicBezTo>
                    <a:pt x="1560" y="1946"/>
                    <a:pt x="1560" y="2018"/>
                    <a:pt x="1513" y="2053"/>
                  </a:cubicBezTo>
                  <a:lnTo>
                    <a:pt x="1298" y="2172"/>
                  </a:lnTo>
                  <a:lnTo>
                    <a:pt x="1513" y="2529"/>
                  </a:lnTo>
                  <a:cubicBezTo>
                    <a:pt x="1560" y="2601"/>
                    <a:pt x="1560" y="2660"/>
                    <a:pt x="1513" y="2696"/>
                  </a:cubicBezTo>
                  <a:cubicBezTo>
                    <a:pt x="1509" y="2700"/>
                    <a:pt x="1502" y="2701"/>
                    <a:pt x="1494" y="2701"/>
                  </a:cubicBezTo>
                  <a:cubicBezTo>
                    <a:pt x="1478" y="2701"/>
                    <a:pt x="1457" y="2696"/>
                    <a:pt x="1441" y="2696"/>
                  </a:cubicBezTo>
                  <a:cubicBezTo>
                    <a:pt x="1405" y="2672"/>
                    <a:pt x="1394" y="2649"/>
                    <a:pt x="1358" y="2613"/>
                  </a:cubicBezTo>
                  <a:lnTo>
                    <a:pt x="1155" y="2256"/>
                  </a:lnTo>
                  <a:lnTo>
                    <a:pt x="941" y="2375"/>
                  </a:lnTo>
                  <a:cubicBezTo>
                    <a:pt x="937" y="2383"/>
                    <a:pt x="932" y="2385"/>
                    <a:pt x="925" y="2385"/>
                  </a:cubicBezTo>
                  <a:cubicBezTo>
                    <a:pt x="912" y="2385"/>
                    <a:pt x="893" y="2375"/>
                    <a:pt x="870" y="2375"/>
                  </a:cubicBezTo>
                  <a:cubicBezTo>
                    <a:pt x="846" y="2363"/>
                    <a:pt x="810" y="2339"/>
                    <a:pt x="798" y="2303"/>
                  </a:cubicBezTo>
                  <a:cubicBezTo>
                    <a:pt x="751" y="2232"/>
                    <a:pt x="751" y="2172"/>
                    <a:pt x="798" y="2137"/>
                  </a:cubicBezTo>
                  <a:lnTo>
                    <a:pt x="1001" y="2018"/>
                  </a:lnTo>
                  <a:lnTo>
                    <a:pt x="798" y="1660"/>
                  </a:lnTo>
                  <a:cubicBezTo>
                    <a:pt x="751" y="1601"/>
                    <a:pt x="751" y="1529"/>
                    <a:pt x="798" y="1506"/>
                  </a:cubicBezTo>
                  <a:cubicBezTo>
                    <a:pt x="804" y="1494"/>
                    <a:pt x="816" y="1488"/>
                    <a:pt x="829" y="1488"/>
                  </a:cubicBezTo>
                  <a:close/>
                  <a:moveTo>
                    <a:pt x="2305" y="2340"/>
                  </a:moveTo>
                  <a:cubicBezTo>
                    <a:pt x="2321" y="2340"/>
                    <a:pt x="2342" y="2351"/>
                    <a:pt x="2358" y="2351"/>
                  </a:cubicBezTo>
                  <a:cubicBezTo>
                    <a:pt x="2394" y="2363"/>
                    <a:pt x="2406" y="2399"/>
                    <a:pt x="2429" y="2422"/>
                  </a:cubicBezTo>
                  <a:lnTo>
                    <a:pt x="2644" y="2779"/>
                  </a:lnTo>
                  <a:lnTo>
                    <a:pt x="2846" y="2660"/>
                  </a:lnTo>
                  <a:cubicBezTo>
                    <a:pt x="2854" y="2656"/>
                    <a:pt x="2862" y="2655"/>
                    <a:pt x="2870" y="2655"/>
                  </a:cubicBezTo>
                  <a:cubicBezTo>
                    <a:pt x="2887" y="2655"/>
                    <a:pt x="2906" y="2660"/>
                    <a:pt x="2929" y="2660"/>
                  </a:cubicBezTo>
                  <a:cubicBezTo>
                    <a:pt x="2953" y="2672"/>
                    <a:pt x="2965" y="2708"/>
                    <a:pt x="3001" y="2732"/>
                  </a:cubicBezTo>
                  <a:cubicBezTo>
                    <a:pt x="3048" y="2791"/>
                    <a:pt x="3048" y="2863"/>
                    <a:pt x="3001" y="2899"/>
                  </a:cubicBezTo>
                  <a:lnTo>
                    <a:pt x="2787" y="3018"/>
                  </a:lnTo>
                  <a:lnTo>
                    <a:pt x="3001" y="3375"/>
                  </a:lnTo>
                  <a:cubicBezTo>
                    <a:pt x="3048" y="3446"/>
                    <a:pt x="3048" y="3518"/>
                    <a:pt x="3001" y="3541"/>
                  </a:cubicBezTo>
                  <a:cubicBezTo>
                    <a:pt x="2997" y="3545"/>
                    <a:pt x="2990" y="3547"/>
                    <a:pt x="2982" y="3547"/>
                  </a:cubicBezTo>
                  <a:cubicBezTo>
                    <a:pt x="2966" y="3547"/>
                    <a:pt x="2945" y="3541"/>
                    <a:pt x="2929" y="3541"/>
                  </a:cubicBezTo>
                  <a:cubicBezTo>
                    <a:pt x="2894" y="3518"/>
                    <a:pt x="2882" y="3494"/>
                    <a:pt x="2846" y="3470"/>
                  </a:cubicBezTo>
                  <a:lnTo>
                    <a:pt x="2644" y="3113"/>
                  </a:lnTo>
                  <a:lnTo>
                    <a:pt x="2429" y="3232"/>
                  </a:lnTo>
                  <a:cubicBezTo>
                    <a:pt x="2425" y="3236"/>
                    <a:pt x="2420" y="3237"/>
                    <a:pt x="2413" y="3237"/>
                  </a:cubicBezTo>
                  <a:cubicBezTo>
                    <a:pt x="2400" y="3237"/>
                    <a:pt x="2382" y="3232"/>
                    <a:pt x="2358" y="3232"/>
                  </a:cubicBezTo>
                  <a:cubicBezTo>
                    <a:pt x="2334" y="3208"/>
                    <a:pt x="2310" y="3184"/>
                    <a:pt x="2286" y="3149"/>
                  </a:cubicBezTo>
                  <a:cubicBezTo>
                    <a:pt x="2239" y="3089"/>
                    <a:pt x="2239" y="3018"/>
                    <a:pt x="2286" y="2994"/>
                  </a:cubicBezTo>
                  <a:lnTo>
                    <a:pt x="2489" y="2875"/>
                  </a:lnTo>
                  <a:lnTo>
                    <a:pt x="2286" y="2518"/>
                  </a:lnTo>
                  <a:cubicBezTo>
                    <a:pt x="2239" y="2458"/>
                    <a:pt x="2239" y="2375"/>
                    <a:pt x="2286" y="2351"/>
                  </a:cubicBezTo>
                  <a:cubicBezTo>
                    <a:pt x="2290" y="2343"/>
                    <a:pt x="2297" y="2340"/>
                    <a:pt x="2305" y="2340"/>
                  </a:cubicBezTo>
                  <a:close/>
                  <a:moveTo>
                    <a:pt x="810" y="1"/>
                  </a:moveTo>
                  <a:cubicBezTo>
                    <a:pt x="805" y="1"/>
                    <a:pt x="801" y="2"/>
                    <a:pt x="798" y="5"/>
                  </a:cubicBezTo>
                  <a:cubicBezTo>
                    <a:pt x="739" y="29"/>
                    <a:pt x="715" y="113"/>
                    <a:pt x="762" y="208"/>
                  </a:cubicBezTo>
                  <a:cubicBezTo>
                    <a:pt x="858" y="458"/>
                    <a:pt x="941" y="708"/>
                    <a:pt x="1048" y="970"/>
                  </a:cubicBezTo>
                  <a:cubicBezTo>
                    <a:pt x="870" y="970"/>
                    <a:pt x="703" y="1005"/>
                    <a:pt x="572" y="1089"/>
                  </a:cubicBezTo>
                  <a:cubicBezTo>
                    <a:pt x="227" y="1279"/>
                    <a:pt x="0" y="1708"/>
                    <a:pt x="0" y="2303"/>
                  </a:cubicBezTo>
                  <a:lnTo>
                    <a:pt x="3799" y="4494"/>
                  </a:lnTo>
                  <a:cubicBezTo>
                    <a:pt x="3799" y="3613"/>
                    <a:pt x="3358" y="2589"/>
                    <a:pt x="2691" y="1863"/>
                  </a:cubicBezTo>
                  <a:lnTo>
                    <a:pt x="2953" y="1458"/>
                  </a:lnTo>
                  <a:cubicBezTo>
                    <a:pt x="2989" y="1398"/>
                    <a:pt x="2989" y="1327"/>
                    <a:pt x="2918" y="1232"/>
                  </a:cubicBezTo>
                  <a:cubicBezTo>
                    <a:pt x="2906" y="1208"/>
                    <a:pt x="2882" y="1172"/>
                    <a:pt x="2846" y="1160"/>
                  </a:cubicBezTo>
                  <a:cubicBezTo>
                    <a:pt x="2828" y="1142"/>
                    <a:pt x="2807" y="1133"/>
                    <a:pt x="2788" y="1133"/>
                  </a:cubicBezTo>
                  <a:cubicBezTo>
                    <a:pt x="2769" y="1133"/>
                    <a:pt x="2751" y="1142"/>
                    <a:pt x="2739" y="1160"/>
                  </a:cubicBezTo>
                  <a:cubicBezTo>
                    <a:pt x="2644" y="1303"/>
                    <a:pt x="2548" y="1458"/>
                    <a:pt x="2441" y="1601"/>
                  </a:cubicBezTo>
                  <a:cubicBezTo>
                    <a:pt x="2286" y="1458"/>
                    <a:pt x="2108" y="1327"/>
                    <a:pt x="1905" y="1208"/>
                  </a:cubicBezTo>
                  <a:cubicBezTo>
                    <a:pt x="1691" y="1089"/>
                    <a:pt x="1477" y="994"/>
                    <a:pt x="1286" y="970"/>
                  </a:cubicBezTo>
                  <a:cubicBezTo>
                    <a:pt x="1179" y="684"/>
                    <a:pt x="1072" y="410"/>
                    <a:pt x="977" y="148"/>
                  </a:cubicBezTo>
                  <a:cubicBezTo>
                    <a:pt x="953" y="89"/>
                    <a:pt x="917" y="41"/>
                    <a:pt x="870" y="29"/>
                  </a:cubicBezTo>
                  <a:cubicBezTo>
                    <a:pt x="843" y="12"/>
                    <a:pt x="824" y="1"/>
                    <a:pt x="810" y="1"/>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5" name="Google Shape;2954;p34">
              <a:extLst>
                <a:ext uri="{FF2B5EF4-FFF2-40B4-BE49-F238E27FC236}">
                  <a16:creationId xmlns:a16="http://schemas.microsoft.com/office/drawing/2014/main" id="{DACF7813-7498-1510-7AEA-12286E885A3A}"/>
                </a:ext>
              </a:extLst>
            </p:cNvPr>
            <p:cNvSpPr/>
            <p:nvPr/>
          </p:nvSpPr>
          <p:spPr>
            <a:xfrm>
              <a:off x="3580500" y="2018225"/>
              <a:ext cx="80375" cy="120500"/>
            </a:xfrm>
            <a:custGeom>
              <a:avLst/>
              <a:gdLst/>
              <a:ahLst/>
              <a:cxnLst/>
              <a:rect l="l" t="t" r="r" b="b"/>
              <a:pathLst>
                <a:path w="3215" h="4820" extrusionOk="0">
                  <a:moveTo>
                    <a:pt x="12" y="1"/>
                  </a:moveTo>
                  <a:lnTo>
                    <a:pt x="0" y="3251"/>
                  </a:lnTo>
                  <a:cubicBezTo>
                    <a:pt x="284" y="3401"/>
                    <a:pt x="552" y="3467"/>
                    <a:pt x="791" y="3467"/>
                  </a:cubicBezTo>
                  <a:cubicBezTo>
                    <a:pt x="913" y="3467"/>
                    <a:pt x="1027" y="3450"/>
                    <a:pt x="1131" y="3418"/>
                  </a:cubicBezTo>
                  <a:cubicBezTo>
                    <a:pt x="1679" y="3751"/>
                    <a:pt x="2036" y="4370"/>
                    <a:pt x="2155" y="4561"/>
                  </a:cubicBezTo>
                  <a:cubicBezTo>
                    <a:pt x="2215" y="4668"/>
                    <a:pt x="2286" y="4740"/>
                    <a:pt x="2370" y="4787"/>
                  </a:cubicBezTo>
                  <a:cubicBezTo>
                    <a:pt x="2393" y="4799"/>
                    <a:pt x="2405" y="4811"/>
                    <a:pt x="2441" y="4811"/>
                  </a:cubicBezTo>
                  <a:cubicBezTo>
                    <a:pt x="2462" y="4817"/>
                    <a:pt x="2482" y="4819"/>
                    <a:pt x="2501" y="4819"/>
                  </a:cubicBezTo>
                  <a:cubicBezTo>
                    <a:pt x="2681" y="4819"/>
                    <a:pt x="2735" y="4571"/>
                    <a:pt x="2584" y="4323"/>
                  </a:cubicBezTo>
                  <a:cubicBezTo>
                    <a:pt x="2429" y="4037"/>
                    <a:pt x="2048" y="3406"/>
                    <a:pt x="1608" y="3061"/>
                  </a:cubicBezTo>
                  <a:cubicBezTo>
                    <a:pt x="1655" y="2977"/>
                    <a:pt x="1691" y="2906"/>
                    <a:pt x="1727" y="2835"/>
                  </a:cubicBezTo>
                  <a:lnTo>
                    <a:pt x="2917" y="3513"/>
                  </a:lnTo>
                  <a:cubicBezTo>
                    <a:pt x="2970" y="3547"/>
                    <a:pt x="3019" y="3563"/>
                    <a:pt x="3062" y="3563"/>
                  </a:cubicBezTo>
                  <a:cubicBezTo>
                    <a:pt x="3154" y="3563"/>
                    <a:pt x="3215" y="3489"/>
                    <a:pt x="3215" y="3358"/>
                  </a:cubicBezTo>
                  <a:cubicBezTo>
                    <a:pt x="3215" y="3156"/>
                    <a:pt x="3096" y="2942"/>
                    <a:pt x="2882" y="2846"/>
                  </a:cubicBezTo>
                  <a:lnTo>
                    <a:pt x="1822" y="2239"/>
                  </a:lnTo>
                  <a:lnTo>
                    <a:pt x="1822" y="2120"/>
                  </a:lnTo>
                  <a:lnTo>
                    <a:pt x="1822" y="2001"/>
                  </a:lnTo>
                  <a:cubicBezTo>
                    <a:pt x="2093" y="2102"/>
                    <a:pt x="2305" y="2143"/>
                    <a:pt x="2470" y="2143"/>
                  </a:cubicBezTo>
                  <a:cubicBezTo>
                    <a:pt x="2616" y="2143"/>
                    <a:pt x="2726" y="2111"/>
                    <a:pt x="2810" y="2061"/>
                  </a:cubicBezTo>
                  <a:cubicBezTo>
                    <a:pt x="2977" y="1954"/>
                    <a:pt x="2905" y="1596"/>
                    <a:pt x="2679" y="1406"/>
                  </a:cubicBezTo>
                  <a:cubicBezTo>
                    <a:pt x="2667" y="1394"/>
                    <a:pt x="2632" y="1370"/>
                    <a:pt x="2620" y="1358"/>
                  </a:cubicBezTo>
                  <a:cubicBezTo>
                    <a:pt x="2581" y="1333"/>
                    <a:pt x="2540" y="1321"/>
                    <a:pt x="2500" y="1321"/>
                  </a:cubicBezTo>
                  <a:cubicBezTo>
                    <a:pt x="2466" y="1321"/>
                    <a:pt x="2433" y="1330"/>
                    <a:pt x="2405" y="1346"/>
                  </a:cubicBezTo>
                  <a:cubicBezTo>
                    <a:pt x="2367" y="1374"/>
                    <a:pt x="2310" y="1391"/>
                    <a:pt x="2230" y="1391"/>
                  </a:cubicBezTo>
                  <a:cubicBezTo>
                    <a:pt x="2137" y="1391"/>
                    <a:pt x="2012" y="1368"/>
                    <a:pt x="1846" y="1311"/>
                  </a:cubicBezTo>
                  <a:lnTo>
                    <a:pt x="1846" y="1061"/>
                  </a:lnTo>
                  <a:lnTo>
                    <a:pt x="12" y="1"/>
                  </a:ln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6" name="Google Shape;2955;p34">
              <a:extLst>
                <a:ext uri="{FF2B5EF4-FFF2-40B4-BE49-F238E27FC236}">
                  <a16:creationId xmlns:a16="http://schemas.microsoft.com/office/drawing/2014/main" id="{DA9E963A-5271-2F88-F2EB-E073ADC8BA0A}"/>
                </a:ext>
              </a:extLst>
            </p:cNvPr>
            <p:cNvSpPr/>
            <p:nvPr/>
          </p:nvSpPr>
          <p:spPr>
            <a:xfrm>
              <a:off x="3496850" y="1972250"/>
              <a:ext cx="79200" cy="123100"/>
            </a:xfrm>
            <a:custGeom>
              <a:avLst/>
              <a:gdLst/>
              <a:ahLst/>
              <a:cxnLst/>
              <a:rect l="l" t="t" r="r" b="b"/>
              <a:pathLst>
                <a:path w="3168" h="4924" extrusionOk="0">
                  <a:moveTo>
                    <a:pt x="464" y="1"/>
                  </a:moveTo>
                  <a:cubicBezTo>
                    <a:pt x="285" y="1"/>
                    <a:pt x="216" y="243"/>
                    <a:pt x="370" y="506"/>
                  </a:cubicBezTo>
                  <a:cubicBezTo>
                    <a:pt x="560" y="828"/>
                    <a:pt x="894" y="1245"/>
                    <a:pt x="1453" y="1649"/>
                  </a:cubicBezTo>
                  <a:lnTo>
                    <a:pt x="1453" y="1757"/>
                  </a:lnTo>
                  <a:lnTo>
                    <a:pt x="1453" y="1876"/>
                  </a:lnTo>
                  <a:lnTo>
                    <a:pt x="298" y="1197"/>
                  </a:lnTo>
                  <a:cubicBezTo>
                    <a:pt x="249" y="1169"/>
                    <a:pt x="202" y="1155"/>
                    <a:pt x="161" y="1155"/>
                  </a:cubicBezTo>
                  <a:cubicBezTo>
                    <a:pt x="65" y="1155"/>
                    <a:pt x="1" y="1230"/>
                    <a:pt x="1" y="1364"/>
                  </a:cubicBezTo>
                  <a:cubicBezTo>
                    <a:pt x="1" y="1542"/>
                    <a:pt x="132" y="1780"/>
                    <a:pt x="298" y="1876"/>
                  </a:cubicBezTo>
                  <a:lnTo>
                    <a:pt x="1572" y="2614"/>
                  </a:lnTo>
                  <a:cubicBezTo>
                    <a:pt x="1608" y="2721"/>
                    <a:pt x="1632" y="2840"/>
                    <a:pt x="1679" y="2947"/>
                  </a:cubicBezTo>
                  <a:cubicBezTo>
                    <a:pt x="1530" y="2885"/>
                    <a:pt x="1391" y="2861"/>
                    <a:pt x="1264" y="2861"/>
                  </a:cubicBezTo>
                  <a:cubicBezTo>
                    <a:pt x="956" y="2861"/>
                    <a:pt x="722" y="3002"/>
                    <a:pt x="596" y="3078"/>
                  </a:cubicBezTo>
                  <a:cubicBezTo>
                    <a:pt x="417" y="3185"/>
                    <a:pt x="501" y="3542"/>
                    <a:pt x="727" y="3733"/>
                  </a:cubicBezTo>
                  <a:cubicBezTo>
                    <a:pt x="751" y="3745"/>
                    <a:pt x="775" y="3757"/>
                    <a:pt x="798" y="3781"/>
                  </a:cubicBezTo>
                  <a:cubicBezTo>
                    <a:pt x="838" y="3800"/>
                    <a:pt x="881" y="3809"/>
                    <a:pt x="921" y="3809"/>
                  </a:cubicBezTo>
                  <a:cubicBezTo>
                    <a:pt x="954" y="3809"/>
                    <a:pt x="986" y="3803"/>
                    <a:pt x="1013" y="3793"/>
                  </a:cubicBezTo>
                  <a:cubicBezTo>
                    <a:pt x="1087" y="3756"/>
                    <a:pt x="1257" y="3654"/>
                    <a:pt x="1510" y="3654"/>
                  </a:cubicBezTo>
                  <a:cubicBezTo>
                    <a:pt x="1664" y="3654"/>
                    <a:pt x="1849" y="3692"/>
                    <a:pt x="2060" y="3804"/>
                  </a:cubicBezTo>
                  <a:cubicBezTo>
                    <a:pt x="2084" y="3816"/>
                    <a:pt x="2108" y="3840"/>
                    <a:pt x="2120" y="3840"/>
                  </a:cubicBezTo>
                  <a:cubicBezTo>
                    <a:pt x="2406" y="4281"/>
                    <a:pt x="2763" y="4650"/>
                    <a:pt x="3156" y="4924"/>
                  </a:cubicBezTo>
                  <a:lnTo>
                    <a:pt x="3168" y="1697"/>
                  </a:lnTo>
                  <a:lnTo>
                    <a:pt x="1429" y="697"/>
                  </a:lnTo>
                  <a:lnTo>
                    <a:pt x="1465" y="959"/>
                  </a:lnTo>
                  <a:cubicBezTo>
                    <a:pt x="1096" y="685"/>
                    <a:pt x="906" y="423"/>
                    <a:pt x="798" y="268"/>
                  </a:cubicBezTo>
                  <a:cubicBezTo>
                    <a:pt x="739" y="161"/>
                    <a:pt x="667" y="90"/>
                    <a:pt x="596" y="42"/>
                  </a:cubicBezTo>
                  <a:cubicBezTo>
                    <a:pt x="560" y="30"/>
                    <a:pt x="536" y="6"/>
                    <a:pt x="513" y="6"/>
                  </a:cubicBezTo>
                  <a:cubicBezTo>
                    <a:pt x="495" y="3"/>
                    <a:pt x="479" y="1"/>
                    <a:pt x="464" y="1"/>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7" name="Google Shape;2956;p34">
              <a:extLst>
                <a:ext uri="{FF2B5EF4-FFF2-40B4-BE49-F238E27FC236}">
                  <a16:creationId xmlns:a16="http://schemas.microsoft.com/office/drawing/2014/main" id="{BCB9ED2B-AE14-354D-0BEA-12B386657556}"/>
                </a:ext>
              </a:extLst>
            </p:cNvPr>
            <p:cNvSpPr/>
            <p:nvPr/>
          </p:nvSpPr>
          <p:spPr>
            <a:xfrm>
              <a:off x="3465000" y="1886700"/>
              <a:ext cx="226250" cy="290075"/>
            </a:xfrm>
            <a:custGeom>
              <a:avLst/>
              <a:gdLst/>
              <a:ahLst/>
              <a:cxnLst/>
              <a:rect l="l" t="t" r="r" b="b"/>
              <a:pathLst>
                <a:path w="9050" h="11603" extrusionOk="0">
                  <a:moveTo>
                    <a:pt x="2879" y="1022"/>
                  </a:moveTo>
                  <a:cubicBezTo>
                    <a:pt x="3382" y="1022"/>
                    <a:pt x="3950" y="1187"/>
                    <a:pt x="4549" y="1535"/>
                  </a:cubicBezTo>
                  <a:cubicBezTo>
                    <a:pt x="5418" y="2035"/>
                    <a:pt x="6240" y="2869"/>
                    <a:pt x="6871" y="3821"/>
                  </a:cubicBezTo>
                  <a:lnTo>
                    <a:pt x="1632" y="6810"/>
                  </a:lnTo>
                  <a:cubicBezTo>
                    <a:pt x="1120" y="5786"/>
                    <a:pt x="810" y="4667"/>
                    <a:pt x="810" y="3655"/>
                  </a:cubicBezTo>
                  <a:cubicBezTo>
                    <a:pt x="819" y="1987"/>
                    <a:pt x="1661" y="1022"/>
                    <a:pt x="2879" y="1022"/>
                  </a:cubicBezTo>
                  <a:close/>
                  <a:moveTo>
                    <a:pt x="7442" y="4786"/>
                  </a:moveTo>
                  <a:cubicBezTo>
                    <a:pt x="7966" y="5810"/>
                    <a:pt x="8264" y="6929"/>
                    <a:pt x="8264" y="7941"/>
                  </a:cubicBezTo>
                  <a:cubicBezTo>
                    <a:pt x="8255" y="9612"/>
                    <a:pt x="7409" y="10578"/>
                    <a:pt x="6187" y="10578"/>
                  </a:cubicBezTo>
                  <a:cubicBezTo>
                    <a:pt x="5685" y="10578"/>
                    <a:pt x="5121" y="10415"/>
                    <a:pt x="4525" y="10072"/>
                  </a:cubicBezTo>
                  <a:cubicBezTo>
                    <a:pt x="3656" y="9572"/>
                    <a:pt x="2834" y="8750"/>
                    <a:pt x="2203" y="7786"/>
                  </a:cubicBezTo>
                  <a:lnTo>
                    <a:pt x="7442" y="4786"/>
                  </a:lnTo>
                  <a:close/>
                  <a:moveTo>
                    <a:pt x="2529" y="1"/>
                  </a:moveTo>
                  <a:cubicBezTo>
                    <a:pt x="1047" y="1"/>
                    <a:pt x="24" y="1177"/>
                    <a:pt x="24" y="3202"/>
                  </a:cubicBezTo>
                  <a:cubicBezTo>
                    <a:pt x="1" y="6060"/>
                    <a:pt x="2025" y="9548"/>
                    <a:pt x="4513" y="10977"/>
                  </a:cubicBezTo>
                  <a:cubicBezTo>
                    <a:pt x="5241" y="11402"/>
                    <a:pt x="5930" y="11602"/>
                    <a:pt x="6541" y="11602"/>
                  </a:cubicBezTo>
                  <a:cubicBezTo>
                    <a:pt x="8018" y="11602"/>
                    <a:pt x="9038" y="10427"/>
                    <a:pt x="9038" y="8405"/>
                  </a:cubicBezTo>
                  <a:cubicBezTo>
                    <a:pt x="9049" y="5548"/>
                    <a:pt x="7049" y="2047"/>
                    <a:pt x="4549" y="618"/>
                  </a:cubicBezTo>
                  <a:cubicBezTo>
                    <a:pt x="3824" y="199"/>
                    <a:pt x="3138" y="1"/>
                    <a:pt x="2529" y="1"/>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8" name="Google Shape;2957;p34">
              <a:extLst>
                <a:ext uri="{FF2B5EF4-FFF2-40B4-BE49-F238E27FC236}">
                  <a16:creationId xmlns:a16="http://schemas.microsoft.com/office/drawing/2014/main" id="{B8A8722C-94BA-5450-B59E-418786D06D68}"/>
                </a:ext>
              </a:extLst>
            </p:cNvPr>
            <p:cNvSpPr/>
            <p:nvPr/>
          </p:nvSpPr>
          <p:spPr>
            <a:xfrm>
              <a:off x="3465892" y="1866125"/>
              <a:ext cx="226250" cy="331325"/>
            </a:xfrm>
            <a:custGeom>
              <a:avLst/>
              <a:gdLst/>
              <a:ahLst/>
              <a:cxnLst/>
              <a:rect l="l" t="t" r="r" b="b"/>
              <a:pathLst>
                <a:path w="9050" h="13253" fill="none" extrusionOk="0">
                  <a:moveTo>
                    <a:pt x="4549" y="1441"/>
                  </a:moveTo>
                  <a:cubicBezTo>
                    <a:pt x="2060" y="1"/>
                    <a:pt x="24" y="1168"/>
                    <a:pt x="24" y="4025"/>
                  </a:cubicBezTo>
                  <a:cubicBezTo>
                    <a:pt x="1" y="6883"/>
                    <a:pt x="2025" y="10371"/>
                    <a:pt x="4513" y="11800"/>
                  </a:cubicBezTo>
                  <a:cubicBezTo>
                    <a:pt x="7002" y="13252"/>
                    <a:pt x="9038" y="12086"/>
                    <a:pt x="9038" y="9228"/>
                  </a:cubicBezTo>
                  <a:cubicBezTo>
                    <a:pt x="9049" y="6371"/>
                    <a:pt x="7049" y="2870"/>
                    <a:pt x="4549" y="1441"/>
                  </a:cubicBezTo>
                  <a:close/>
                  <a:moveTo>
                    <a:pt x="4549" y="2358"/>
                  </a:moveTo>
                  <a:cubicBezTo>
                    <a:pt x="5418" y="2858"/>
                    <a:pt x="6240" y="3692"/>
                    <a:pt x="6871" y="4644"/>
                  </a:cubicBezTo>
                  <a:lnTo>
                    <a:pt x="1632" y="7633"/>
                  </a:lnTo>
                  <a:cubicBezTo>
                    <a:pt x="1120" y="6609"/>
                    <a:pt x="810" y="5490"/>
                    <a:pt x="810" y="4478"/>
                  </a:cubicBezTo>
                  <a:cubicBezTo>
                    <a:pt x="822" y="2120"/>
                    <a:pt x="2501" y="1168"/>
                    <a:pt x="4549" y="2358"/>
                  </a:cubicBezTo>
                  <a:close/>
                  <a:moveTo>
                    <a:pt x="4525" y="10895"/>
                  </a:moveTo>
                  <a:cubicBezTo>
                    <a:pt x="3656" y="10395"/>
                    <a:pt x="2834" y="9573"/>
                    <a:pt x="2203" y="8609"/>
                  </a:cubicBezTo>
                  <a:lnTo>
                    <a:pt x="7442" y="5609"/>
                  </a:lnTo>
                  <a:cubicBezTo>
                    <a:pt x="7966" y="6633"/>
                    <a:pt x="8264" y="7752"/>
                    <a:pt x="8264" y="8764"/>
                  </a:cubicBezTo>
                  <a:cubicBezTo>
                    <a:pt x="8252" y="11121"/>
                    <a:pt x="6573" y="12074"/>
                    <a:pt x="4525" y="10895"/>
                  </a:cubicBezTo>
                  <a:close/>
                </a:path>
              </a:pathLst>
            </a:custGeom>
            <a:solidFill>
              <a:srgbClr val="E0E0E0"/>
            </a:solid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9" name="Google Shape;2958;p34">
              <a:extLst>
                <a:ext uri="{FF2B5EF4-FFF2-40B4-BE49-F238E27FC236}">
                  <a16:creationId xmlns:a16="http://schemas.microsoft.com/office/drawing/2014/main" id="{1F591175-E978-CF6A-EA9C-AD0C1A7CF798}"/>
                </a:ext>
              </a:extLst>
            </p:cNvPr>
            <p:cNvSpPr/>
            <p:nvPr/>
          </p:nvSpPr>
          <p:spPr>
            <a:xfrm>
              <a:off x="4516625" y="3155875"/>
              <a:ext cx="233975" cy="418800"/>
            </a:xfrm>
            <a:custGeom>
              <a:avLst/>
              <a:gdLst/>
              <a:ahLst/>
              <a:cxnLst/>
              <a:rect l="l" t="t" r="r" b="b"/>
              <a:pathLst>
                <a:path w="9359" h="16752" extrusionOk="0">
                  <a:moveTo>
                    <a:pt x="644" y="1"/>
                  </a:moveTo>
                  <a:cubicBezTo>
                    <a:pt x="292" y="1"/>
                    <a:pt x="48" y="287"/>
                    <a:pt x="48" y="774"/>
                  </a:cubicBezTo>
                  <a:lnTo>
                    <a:pt x="12" y="10609"/>
                  </a:lnTo>
                  <a:cubicBezTo>
                    <a:pt x="0" y="11288"/>
                    <a:pt x="489" y="12121"/>
                    <a:pt x="1084" y="12466"/>
                  </a:cubicBezTo>
                  <a:lnTo>
                    <a:pt x="8240" y="16610"/>
                  </a:lnTo>
                  <a:cubicBezTo>
                    <a:pt x="8411" y="16706"/>
                    <a:pt x="8573" y="16751"/>
                    <a:pt x="8717" y="16751"/>
                  </a:cubicBezTo>
                  <a:cubicBezTo>
                    <a:pt x="9075" y="16751"/>
                    <a:pt x="9323" y="16471"/>
                    <a:pt x="9323" y="15979"/>
                  </a:cubicBezTo>
                  <a:lnTo>
                    <a:pt x="9359" y="6144"/>
                  </a:lnTo>
                  <a:cubicBezTo>
                    <a:pt x="9359" y="5454"/>
                    <a:pt x="8871" y="4608"/>
                    <a:pt x="8287" y="4299"/>
                  </a:cubicBezTo>
                  <a:lnTo>
                    <a:pt x="1132" y="155"/>
                  </a:lnTo>
                  <a:cubicBezTo>
                    <a:pt x="957" y="50"/>
                    <a:pt x="791" y="1"/>
                    <a:pt x="64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0" name="Google Shape;2959;p34">
              <a:extLst>
                <a:ext uri="{FF2B5EF4-FFF2-40B4-BE49-F238E27FC236}">
                  <a16:creationId xmlns:a16="http://schemas.microsoft.com/office/drawing/2014/main" id="{CD9321C9-42A2-EF5E-8AE7-A618C7B9EECC}"/>
                </a:ext>
              </a:extLst>
            </p:cNvPr>
            <p:cNvSpPr/>
            <p:nvPr/>
          </p:nvSpPr>
          <p:spPr>
            <a:xfrm>
              <a:off x="4516625" y="3150825"/>
              <a:ext cx="233975" cy="428650"/>
            </a:xfrm>
            <a:custGeom>
              <a:avLst/>
              <a:gdLst/>
              <a:ahLst/>
              <a:cxnLst/>
              <a:rect l="l" t="t" r="r" b="b"/>
              <a:pathLst>
                <a:path w="9359" h="17146" fill="none" extrusionOk="0">
                  <a:moveTo>
                    <a:pt x="9359" y="6346"/>
                  </a:moveTo>
                  <a:lnTo>
                    <a:pt x="9323" y="16181"/>
                  </a:lnTo>
                  <a:cubicBezTo>
                    <a:pt x="9323" y="16871"/>
                    <a:pt x="8835" y="17145"/>
                    <a:pt x="8240" y="16812"/>
                  </a:cubicBezTo>
                  <a:lnTo>
                    <a:pt x="1084" y="12668"/>
                  </a:lnTo>
                  <a:cubicBezTo>
                    <a:pt x="489" y="12323"/>
                    <a:pt x="0" y="11490"/>
                    <a:pt x="12" y="10811"/>
                  </a:cubicBezTo>
                  <a:lnTo>
                    <a:pt x="48" y="976"/>
                  </a:lnTo>
                  <a:cubicBezTo>
                    <a:pt x="48" y="286"/>
                    <a:pt x="536" y="0"/>
                    <a:pt x="1132" y="357"/>
                  </a:cubicBezTo>
                  <a:lnTo>
                    <a:pt x="8287" y="4501"/>
                  </a:lnTo>
                  <a:cubicBezTo>
                    <a:pt x="8871" y="4810"/>
                    <a:pt x="9359" y="5656"/>
                    <a:pt x="9359" y="634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1" name="Google Shape;2960;p34">
              <a:extLst>
                <a:ext uri="{FF2B5EF4-FFF2-40B4-BE49-F238E27FC236}">
                  <a16:creationId xmlns:a16="http://schemas.microsoft.com/office/drawing/2014/main" id="{542EEC94-B995-35DC-34A2-2B83D9F962A7}"/>
                </a:ext>
              </a:extLst>
            </p:cNvPr>
            <p:cNvSpPr/>
            <p:nvPr/>
          </p:nvSpPr>
          <p:spPr>
            <a:xfrm>
              <a:off x="4563050" y="3206525"/>
              <a:ext cx="146175" cy="337825"/>
            </a:xfrm>
            <a:custGeom>
              <a:avLst/>
              <a:gdLst/>
              <a:ahLst/>
              <a:cxnLst/>
              <a:rect l="l" t="t" r="r" b="b"/>
              <a:pathLst>
                <a:path w="5847" h="13513" extrusionOk="0">
                  <a:moveTo>
                    <a:pt x="1765" y="2962"/>
                  </a:moveTo>
                  <a:cubicBezTo>
                    <a:pt x="1812" y="2962"/>
                    <a:pt x="1864" y="2977"/>
                    <a:pt x="1918" y="3011"/>
                  </a:cubicBezTo>
                  <a:cubicBezTo>
                    <a:pt x="2025" y="3070"/>
                    <a:pt x="2108" y="3178"/>
                    <a:pt x="2180" y="3285"/>
                  </a:cubicBezTo>
                  <a:cubicBezTo>
                    <a:pt x="2239" y="3392"/>
                    <a:pt x="2275" y="3523"/>
                    <a:pt x="2275" y="3630"/>
                  </a:cubicBezTo>
                  <a:lnTo>
                    <a:pt x="2275" y="3940"/>
                  </a:lnTo>
                  <a:cubicBezTo>
                    <a:pt x="2275" y="4100"/>
                    <a:pt x="2191" y="4188"/>
                    <a:pt x="2075" y="4188"/>
                  </a:cubicBezTo>
                  <a:cubicBezTo>
                    <a:pt x="2027" y="4188"/>
                    <a:pt x="1973" y="4173"/>
                    <a:pt x="1918" y="4142"/>
                  </a:cubicBezTo>
                  <a:cubicBezTo>
                    <a:pt x="1727" y="4023"/>
                    <a:pt x="1561" y="3761"/>
                    <a:pt x="1561" y="3535"/>
                  </a:cubicBezTo>
                  <a:lnTo>
                    <a:pt x="1561" y="3225"/>
                  </a:lnTo>
                  <a:cubicBezTo>
                    <a:pt x="1561" y="3063"/>
                    <a:pt x="1646" y="2962"/>
                    <a:pt x="1765" y="2962"/>
                  </a:cubicBezTo>
                  <a:close/>
                  <a:moveTo>
                    <a:pt x="3519" y="3967"/>
                  </a:moveTo>
                  <a:cubicBezTo>
                    <a:pt x="3566" y="3967"/>
                    <a:pt x="3620" y="3981"/>
                    <a:pt x="3680" y="4011"/>
                  </a:cubicBezTo>
                  <a:cubicBezTo>
                    <a:pt x="3787" y="4070"/>
                    <a:pt x="3870" y="4178"/>
                    <a:pt x="3930" y="4285"/>
                  </a:cubicBezTo>
                  <a:cubicBezTo>
                    <a:pt x="3989" y="4380"/>
                    <a:pt x="4037" y="4523"/>
                    <a:pt x="4037" y="4618"/>
                  </a:cubicBezTo>
                  <a:lnTo>
                    <a:pt x="4037" y="4940"/>
                  </a:lnTo>
                  <a:cubicBezTo>
                    <a:pt x="4037" y="5093"/>
                    <a:pt x="3952" y="5191"/>
                    <a:pt x="3833" y="5191"/>
                  </a:cubicBezTo>
                  <a:cubicBezTo>
                    <a:pt x="3786" y="5191"/>
                    <a:pt x="3734" y="5176"/>
                    <a:pt x="3680" y="5142"/>
                  </a:cubicBezTo>
                  <a:cubicBezTo>
                    <a:pt x="3489" y="5023"/>
                    <a:pt x="3323" y="4761"/>
                    <a:pt x="3323" y="4535"/>
                  </a:cubicBezTo>
                  <a:lnTo>
                    <a:pt x="3323" y="4225"/>
                  </a:lnTo>
                  <a:cubicBezTo>
                    <a:pt x="3323" y="4062"/>
                    <a:pt x="3397" y="3967"/>
                    <a:pt x="3519" y="3967"/>
                  </a:cubicBezTo>
                  <a:close/>
                  <a:moveTo>
                    <a:pt x="1303" y="0"/>
                  </a:moveTo>
                  <a:cubicBezTo>
                    <a:pt x="859" y="0"/>
                    <a:pt x="787" y="542"/>
                    <a:pt x="787" y="570"/>
                  </a:cubicBezTo>
                  <a:cubicBezTo>
                    <a:pt x="724" y="544"/>
                    <a:pt x="669" y="532"/>
                    <a:pt x="622" y="532"/>
                  </a:cubicBezTo>
                  <a:cubicBezTo>
                    <a:pt x="127" y="532"/>
                    <a:pt x="399" y="1829"/>
                    <a:pt x="453" y="2046"/>
                  </a:cubicBezTo>
                  <a:cubicBezTo>
                    <a:pt x="401" y="2020"/>
                    <a:pt x="352" y="2008"/>
                    <a:pt x="307" y="2008"/>
                  </a:cubicBezTo>
                  <a:cubicBezTo>
                    <a:pt x="123" y="2008"/>
                    <a:pt x="1" y="2210"/>
                    <a:pt x="1" y="2535"/>
                  </a:cubicBezTo>
                  <a:cubicBezTo>
                    <a:pt x="1" y="2951"/>
                    <a:pt x="191" y="3404"/>
                    <a:pt x="453" y="3547"/>
                  </a:cubicBezTo>
                  <a:cubicBezTo>
                    <a:pt x="477" y="3570"/>
                    <a:pt x="513" y="3570"/>
                    <a:pt x="537" y="3582"/>
                  </a:cubicBezTo>
                  <a:cubicBezTo>
                    <a:pt x="763" y="4618"/>
                    <a:pt x="1406" y="5702"/>
                    <a:pt x="2203" y="6392"/>
                  </a:cubicBezTo>
                  <a:cubicBezTo>
                    <a:pt x="1979" y="6319"/>
                    <a:pt x="1765" y="6283"/>
                    <a:pt x="1565" y="6283"/>
                  </a:cubicBezTo>
                  <a:cubicBezTo>
                    <a:pt x="659" y="6283"/>
                    <a:pt x="37" y="7009"/>
                    <a:pt x="37" y="8238"/>
                  </a:cubicBezTo>
                  <a:lnTo>
                    <a:pt x="37" y="10274"/>
                  </a:lnTo>
                  <a:lnTo>
                    <a:pt x="5609" y="13512"/>
                  </a:lnTo>
                  <a:lnTo>
                    <a:pt x="5609" y="11464"/>
                  </a:lnTo>
                  <a:cubicBezTo>
                    <a:pt x="5609" y="9916"/>
                    <a:pt x="4644" y="8047"/>
                    <a:pt x="3346" y="7035"/>
                  </a:cubicBezTo>
                  <a:lnTo>
                    <a:pt x="3346" y="7035"/>
                  </a:lnTo>
                  <a:cubicBezTo>
                    <a:pt x="3485" y="7070"/>
                    <a:pt x="3618" y="7087"/>
                    <a:pt x="3745" y="7087"/>
                  </a:cubicBezTo>
                  <a:cubicBezTo>
                    <a:pt x="4317" y="7087"/>
                    <a:pt x="4757" y="6744"/>
                    <a:pt x="4942" y="6130"/>
                  </a:cubicBezTo>
                  <a:cubicBezTo>
                    <a:pt x="4978" y="6142"/>
                    <a:pt x="5001" y="6166"/>
                    <a:pt x="5037" y="6190"/>
                  </a:cubicBezTo>
                  <a:cubicBezTo>
                    <a:pt x="5084" y="6216"/>
                    <a:pt x="5130" y="6228"/>
                    <a:pt x="5173" y="6228"/>
                  </a:cubicBezTo>
                  <a:cubicBezTo>
                    <a:pt x="5347" y="6228"/>
                    <a:pt x="5478" y="6024"/>
                    <a:pt x="5478" y="5690"/>
                  </a:cubicBezTo>
                  <a:cubicBezTo>
                    <a:pt x="5478" y="5273"/>
                    <a:pt x="5287" y="4832"/>
                    <a:pt x="5037" y="4678"/>
                  </a:cubicBezTo>
                  <a:cubicBezTo>
                    <a:pt x="5001" y="4666"/>
                    <a:pt x="4954" y="4654"/>
                    <a:pt x="4930" y="4618"/>
                  </a:cubicBezTo>
                  <a:cubicBezTo>
                    <a:pt x="5716" y="4416"/>
                    <a:pt x="5847" y="2832"/>
                    <a:pt x="5537" y="2654"/>
                  </a:cubicBezTo>
                  <a:cubicBezTo>
                    <a:pt x="5525" y="2642"/>
                    <a:pt x="5502" y="2642"/>
                    <a:pt x="5490" y="2642"/>
                  </a:cubicBezTo>
                  <a:cubicBezTo>
                    <a:pt x="5311" y="2630"/>
                    <a:pt x="4930" y="2475"/>
                    <a:pt x="4418" y="2177"/>
                  </a:cubicBezTo>
                  <a:cubicBezTo>
                    <a:pt x="3858" y="1856"/>
                    <a:pt x="3120" y="1332"/>
                    <a:pt x="2370" y="618"/>
                  </a:cubicBezTo>
                  <a:cubicBezTo>
                    <a:pt x="2132" y="415"/>
                    <a:pt x="1930" y="249"/>
                    <a:pt x="1775" y="153"/>
                  </a:cubicBezTo>
                  <a:cubicBezTo>
                    <a:pt x="1584" y="43"/>
                    <a:pt x="1429" y="0"/>
                    <a:pt x="1303" y="0"/>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2" name="Google Shape;2961;p34">
              <a:extLst>
                <a:ext uri="{FF2B5EF4-FFF2-40B4-BE49-F238E27FC236}">
                  <a16:creationId xmlns:a16="http://schemas.microsoft.com/office/drawing/2014/main" id="{2C11B772-22A1-1D72-3053-4A217C3803FE}"/>
                </a:ext>
              </a:extLst>
            </p:cNvPr>
            <p:cNvSpPr/>
            <p:nvPr/>
          </p:nvSpPr>
          <p:spPr>
            <a:xfrm>
              <a:off x="4602050" y="3280675"/>
              <a:ext cx="17875" cy="30575"/>
            </a:xfrm>
            <a:custGeom>
              <a:avLst/>
              <a:gdLst/>
              <a:ahLst/>
              <a:cxnLst/>
              <a:rect l="l" t="t" r="r" b="b"/>
              <a:pathLst>
                <a:path w="715" h="1223" extrusionOk="0">
                  <a:moveTo>
                    <a:pt x="211" y="1"/>
                  </a:moveTo>
                  <a:cubicBezTo>
                    <a:pt x="97" y="1"/>
                    <a:pt x="18" y="96"/>
                    <a:pt x="1" y="259"/>
                  </a:cubicBezTo>
                  <a:lnTo>
                    <a:pt x="1" y="569"/>
                  </a:lnTo>
                  <a:cubicBezTo>
                    <a:pt x="1" y="795"/>
                    <a:pt x="167" y="1057"/>
                    <a:pt x="358" y="1176"/>
                  </a:cubicBezTo>
                  <a:cubicBezTo>
                    <a:pt x="417" y="1207"/>
                    <a:pt x="472" y="1222"/>
                    <a:pt x="520" y="1222"/>
                  </a:cubicBezTo>
                  <a:cubicBezTo>
                    <a:pt x="637" y="1222"/>
                    <a:pt x="715" y="1134"/>
                    <a:pt x="715" y="974"/>
                  </a:cubicBezTo>
                  <a:lnTo>
                    <a:pt x="715" y="652"/>
                  </a:lnTo>
                  <a:cubicBezTo>
                    <a:pt x="715" y="557"/>
                    <a:pt x="679" y="426"/>
                    <a:pt x="620" y="319"/>
                  </a:cubicBezTo>
                  <a:cubicBezTo>
                    <a:pt x="536" y="200"/>
                    <a:pt x="465" y="104"/>
                    <a:pt x="358" y="45"/>
                  </a:cubicBezTo>
                  <a:cubicBezTo>
                    <a:pt x="305" y="15"/>
                    <a:pt x="255" y="1"/>
                    <a:pt x="21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3" name="Google Shape;2962;p34">
              <a:extLst>
                <a:ext uri="{FF2B5EF4-FFF2-40B4-BE49-F238E27FC236}">
                  <a16:creationId xmlns:a16="http://schemas.microsoft.com/office/drawing/2014/main" id="{C872BC3E-65F9-41BE-B4B0-38A61E0730D6}"/>
                </a:ext>
              </a:extLst>
            </p:cNvPr>
            <p:cNvSpPr/>
            <p:nvPr/>
          </p:nvSpPr>
          <p:spPr>
            <a:xfrm>
              <a:off x="4646100" y="3305800"/>
              <a:ext cx="17900" cy="30700"/>
            </a:xfrm>
            <a:custGeom>
              <a:avLst/>
              <a:gdLst/>
              <a:ahLst/>
              <a:cxnLst/>
              <a:rect l="l" t="t" r="r" b="b"/>
              <a:pathLst>
                <a:path w="716" h="1228" extrusionOk="0">
                  <a:moveTo>
                    <a:pt x="190" y="1"/>
                  </a:moveTo>
                  <a:cubicBezTo>
                    <a:pt x="72" y="1"/>
                    <a:pt x="1" y="98"/>
                    <a:pt x="1" y="266"/>
                  </a:cubicBezTo>
                  <a:lnTo>
                    <a:pt x="1" y="576"/>
                  </a:lnTo>
                  <a:cubicBezTo>
                    <a:pt x="1" y="802"/>
                    <a:pt x="155" y="1076"/>
                    <a:pt x="358" y="1183"/>
                  </a:cubicBezTo>
                  <a:cubicBezTo>
                    <a:pt x="411" y="1213"/>
                    <a:pt x="463" y="1227"/>
                    <a:pt x="510" y="1227"/>
                  </a:cubicBezTo>
                  <a:cubicBezTo>
                    <a:pt x="629" y="1227"/>
                    <a:pt x="715" y="1135"/>
                    <a:pt x="715" y="981"/>
                  </a:cubicBezTo>
                  <a:lnTo>
                    <a:pt x="715" y="659"/>
                  </a:lnTo>
                  <a:cubicBezTo>
                    <a:pt x="715" y="564"/>
                    <a:pt x="667" y="433"/>
                    <a:pt x="608" y="326"/>
                  </a:cubicBezTo>
                  <a:cubicBezTo>
                    <a:pt x="536" y="207"/>
                    <a:pt x="465" y="111"/>
                    <a:pt x="358" y="52"/>
                  </a:cubicBezTo>
                  <a:cubicBezTo>
                    <a:pt x="295" y="17"/>
                    <a:pt x="239" y="1"/>
                    <a:pt x="19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4" name="Google Shape;2963;p34">
              <a:extLst>
                <a:ext uri="{FF2B5EF4-FFF2-40B4-BE49-F238E27FC236}">
                  <a16:creationId xmlns:a16="http://schemas.microsoft.com/office/drawing/2014/main" id="{4DD6F2D1-5551-8F1F-9815-D3B908BA282D}"/>
                </a:ext>
              </a:extLst>
            </p:cNvPr>
            <p:cNvSpPr/>
            <p:nvPr/>
          </p:nvSpPr>
          <p:spPr>
            <a:xfrm>
              <a:off x="3508175" y="2588975"/>
              <a:ext cx="146750" cy="220525"/>
            </a:xfrm>
            <a:custGeom>
              <a:avLst/>
              <a:gdLst/>
              <a:ahLst/>
              <a:cxnLst/>
              <a:rect l="l" t="t" r="r" b="b"/>
              <a:pathLst>
                <a:path w="5870" h="8821" extrusionOk="0">
                  <a:moveTo>
                    <a:pt x="1585" y="0"/>
                  </a:moveTo>
                  <a:cubicBezTo>
                    <a:pt x="1514" y="0"/>
                    <a:pt x="1449" y="17"/>
                    <a:pt x="1393" y="55"/>
                  </a:cubicBezTo>
                  <a:lnTo>
                    <a:pt x="0" y="852"/>
                  </a:lnTo>
                  <a:cubicBezTo>
                    <a:pt x="66" y="819"/>
                    <a:pt x="136" y="803"/>
                    <a:pt x="210" y="803"/>
                  </a:cubicBezTo>
                  <a:cubicBezTo>
                    <a:pt x="322" y="803"/>
                    <a:pt x="442" y="840"/>
                    <a:pt x="572" y="912"/>
                  </a:cubicBezTo>
                  <a:cubicBezTo>
                    <a:pt x="762" y="1031"/>
                    <a:pt x="976" y="1221"/>
                    <a:pt x="1119" y="1495"/>
                  </a:cubicBezTo>
                  <a:cubicBezTo>
                    <a:pt x="1417" y="2019"/>
                    <a:pt x="1429" y="2591"/>
                    <a:pt x="1119" y="2769"/>
                  </a:cubicBezTo>
                  <a:cubicBezTo>
                    <a:pt x="441" y="3174"/>
                    <a:pt x="214" y="4293"/>
                    <a:pt x="572" y="5484"/>
                  </a:cubicBezTo>
                  <a:cubicBezTo>
                    <a:pt x="822" y="6329"/>
                    <a:pt x="1357" y="7198"/>
                    <a:pt x="2036" y="7853"/>
                  </a:cubicBezTo>
                  <a:cubicBezTo>
                    <a:pt x="2322" y="8115"/>
                    <a:pt x="2608" y="8341"/>
                    <a:pt x="2893" y="8508"/>
                  </a:cubicBezTo>
                  <a:cubicBezTo>
                    <a:pt x="3264" y="8704"/>
                    <a:pt x="3615" y="8821"/>
                    <a:pt x="3936" y="8821"/>
                  </a:cubicBezTo>
                  <a:cubicBezTo>
                    <a:pt x="3966" y="8821"/>
                    <a:pt x="3995" y="8820"/>
                    <a:pt x="4024" y="8818"/>
                  </a:cubicBezTo>
                  <a:cubicBezTo>
                    <a:pt x="4203" y="8806"/>
                    <a:pt x="4346" y="8758"/>
                    <a:pt x="4489" y="8687"/>
                  </a:cubicBezTo>
                  <a:lnTo>
                    <a:pt x="5870" y="7877"/>
                  </a:lnTo>
                  <a:lnTo>
                    <a:pt x="5870" y="7877"/>
                  </a:lnTo>
                  <a:cubicBezTo>
                    <a:pt x="5739" y="7948"/>
                    <a:pt x="5584" y="7996"/>
                    <a:pt x="5406" y="8008"/>
                  </a:cubicBezTo>
                  <a:cubicBezTo>
                    <a:pt x="5364" y="8013"/>
                    <a:pt x="5321" y="8015"/>
                    <a:pt x="5277" y="8015"/>
                  </a:cubicBezTo>
                  <a:cubicBezTo>
                    <a:pt x="4973" y="8015"/>
                    <a:pt x="4628" y="7907"/>
                    <a:pt x="4274" y="7698"/>
                  </a:cubicBezTo>
                  <a:cubicBezTo>
                    <a:pt x="3989" y="7532"/>
                    <a:pt x="3703" y="7317"/>
                    <a:pt x="3429" y="7044"/>
                  </a:cubicBezTo>
                  <a:cubicBezTo>
                    <a:pt x="2739" y="6377"/>
                    <a:pt x="2203" y="5532"/>
                    <a:pt x="1953" y="4674"/>
                  </a:cubicBezTo>
                  <a:cubicBezTo>
                    <a:pt x="1596" y="3472"/>
                    <a:pt x="1822" y="2376"/>
                    <a:pt x="2500" y="1972"/>
                  </a:cubicBezTo>
                  <a:cubicBezTo>
                    <a:pt x="2822" y="1793"/>
                    <a:pt x="2798" y="1221"/>
                    <a:pt x="2500" y="686"/>
                  </a:cubicBezTo>
                  <a:cubicBezTo>
                    <a:pt x="2358" y="424"/>
                    <a:pt x="2143" y="233"/>
                    <a:pt x="1953" y="114"/>
                  </a:cubicBezTo>
                  <a:cubicBezTo>
                    <a:pt x="1822" y="42"/>
                    <a:pt x="1696" y="0"/>
                    <a:pt x="158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5" name="Google Shape;2964;p34">
              <a:extLst>
                <a:ext uri="{FF2B5EF4-FFF2-40B4-BE49-F238E27FC236}">
                  <a16:creationId xmlns:a16="http://schemas.microsoft.com/office/drawing/2014/main" id="{CC58CDA5-CED9-BBAB-4133-17BF903527BB}"/>
                </a:ext>
              </a:extLst>
            </p:cNvPr>
            <p:cNvSpPr/>
            <p:nvPr/>
          </p:nvSpPr>
          <p:spPr>
            <a:xfrm>
              <a:off x="3508175" y="2587950"/>
              <a:ext cx="146750" cy="222075"/>
            </a:xfrm>
            <a:custGeom>
              <a:avLst/>
              <a:gdLst/>
              <a:ahLst/>
              <a:cxnLst/>
              <a:rect l="l" t="t" r="r" b="b"/>
              <a:pathLst>
                <a:path w="5870" h="8883" fill="none" extrusionOk="0">
                  <a:moveTo>
                    <a:pt x="5870" y="7918"/>
                  </a:moveTo>
                  <a:lnTo>
                    <a:pt x="4489" y="8728"/>
                  </a:lnTo>
                  <a:cubicBezTo>
                    <a:pt x="4346" y="8799"/>
                    <a:pt x="4203" y="8847"/>
                    <a:pt x="4024" y="8859"/>
                  </a:cubicBezTo>
                  <a:cubicBezTo>
                    <a:pt x="3679" y="8882"/>
                    <a:pt x="3298" y="8763"/>
                    <a:pt x="2893" y="8549"/>
                  </a:cubicBezTo>
                  <a:cubicBezTo>
                    <a:pt x="2608" y="8382"/>
                    <a:pt x="2322" y="8156"/>
                    <a:pt x="2036" y="7894"/>
                  </a:cubicBezTo>
                  <a:cubicBezTo>
                    <a:pt x="1357" y="7239"/>
                    <a:pt x="822" y="6370"/>
                    <a:pt x="572" y="5525"/>
                  </a:cubicBezTo>
                  <a:cubicBezTo>
                    <a:pt x="214" y="4334"/>
                    <a:pt x="441" y="3215"/>
                    <a:pt x="1119" y="2810"/>
                  </a:cubicBezTo>
                  <a:cubicBezTo>
                    <a:pt x="1429" y="2632"/>
                    <a:pt x="1417" y="2060"/>
                    <a:pt x="1119" y="1536"/>
                  </a:cubicBezTo>
                  <a:cubicBezTo>
                    <a:pt x="976" y="1262"/>
                    <a:pt x="762" y="1072"/>
                    <a:pt x="572" y="953"/>
                  </a:cubicBezTo>
                  <a:cubicBezTo>
                    <a:pt x="357" y="834"/>
                    <a:pt x="167" y="810"/>
                    <a:pt x="0" y="893"/>
                  </a:cubicBezTo>
                  <a:lnTo>
                    <a:pt x="1393" y="96"/>
                  </a:lnTo>
                  <a:cubicBezTo>
                    <a:pt x="1536" y="0"/>
                    <a:pt x="1738" y="36"/>
                    <a:pt x="1953" y="155"/>
                  </a:cubicBezTo>
                  <a:cubicBezTo>
                    <a:pt x="2143" y="274"/>
                    <a:pt x="2358" y="465"/>
                    <a:pt x="2500" y="727"/>
                  </a:cubicBezTo>
                  <a:cubicBezTo>
                    <a:pt x="2798" y="1262"/>
                    <a:pt x="2822" y="1834"/>
                    <a:pt x="2500" y="2013"/>
                  </a:cubicBezTo>
                  <a:cubicBezTo>
                    <a:pt x="1822" y="2417"/>
                    <a:pt x="1596" y="3513"/>
                    <a:pt x="1953" y="4715"/>
                  </a:cubicBezTo>
                  <a:cubicBezTo>
                    <a:pt x="2203" y="5573"/>
                    <a:pt x="2739" y="6418"/>
                    <a:pt x="3429" y="7085"/>
                  </a:cubicBezTo>
                  <a:cubicBezTo>
                    <a:pt x="3703" y="7358"/>
                    <a:pt x="3989" y="7573"/>
                    <a:pt x="4274" y="7739"/>
                  </a:cubicBezTo>
                  <a:cubicBezTo>
                    <a:pt x="4679" y="7978"/>
                    <a:pt x="5072" y="8085"/>
                    <a:pt x="5406" y="8049"/>
                  </a:cubicBezTo>
                  <a:cubicBezTo>
                    <a:pt x="5584" y="8037"/>
                    <a:pt x="5739" y="7989"/>
                    <a:pt x="5870" y="791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6" name="Google Shape;2965;p34">
              <a:extLst>
                <a:ext uri="{FF2B5EF4-FFF2-40B4-BE49-F238E27FC236}">
                  <a16:creationId xmlns:a16="http://schemas.microsoft.com/office/drawing/2014/main" id="{53F94891-BC9D-189D-C70A-37BCDF9E7769}"/>
                </a:ext>
              </a:extLst>
            </p:cNvPr>
            <p:cNvSpPr/>
            <p:nvPr/>
          </p:nvSpPr>
          <p:spPr>
            <a:xfrm>
              <a:off x="3627225" y="2684675"/>
              <a:ext cx="5375" cy="3300"/>
            </a:xfrm>
            <a:custGeom>
              <a:avLst/>
              <a:gdLst/>
              <a:ahLst/>
              <a:cxnLst/>
              <a:rect l="l" t="t" r="r" b="b"/>
              <a:pathLst>
                <a:path w="215" h="132" extrusionOk="0">
                  <a:moveTo>
                    <a:pt x="215" y="1"/>
                  </a:moveTo>
                  <a:lnTo>
                    <a:pt x="14" y="124"/>
                  </a:lnTo>
                  <a:lnTo>
                    <a:pt x="14" y="124"/>
                  </a:lnTo>
                  <a:cubicBezTo>
                    <a:pt x="43" y="108"/>
                    <a:pt x="65" y="107"/>
                    <a:pt x="96" y="96"/>
                  </a:cubicBezTo>
                  <a:cubicBezTo>
                    <a:pt x="120" y="72"/>
                    <a:pt x="167" y="72"/>
                    <a:pt x="215" y="72"/>
                  </a:cubicBezTo>
                  <a:lnTo>
                    <a:pt x="215" y="1"/>
                  </a:lnTo>
                  <a:close/>
                  <a:moveTo>
                    <a:pt x="14" y="124"/>
                  </a:moveTo>
                  <a:cubicBezTo>
                    <a:pt x="9" y="126"/>
                    <a:pt x="5" y="129"/>
                    <a:pt x="1" y="132"/>
                  </a:cubicBezTo>
                  <a:lnTo>
                    <a:pt x="14" y="124"/>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7" name="Google Shape;2966;p34">
              <a:extLst>
                <a:ext uri="{FF2B5EF4-FFF2-40B4-BE49-F238E27FC236}">
                  <a16:creationId xmlns:a16="http://schemas.microsoft.com/office/drawing/2014/main" id="{8767AE61-5601-FF88-84EF-5B2B38DC3C09}"/>
                </a:ext>
              </a:extLst>
            </p:cNvPr>
            <p:cNvSpPr/>
            <p:nvPr/>
          </p:nvSpPr>
          <p:spPr>
            <a:xfrm>
              <a:off x="3627225" y="2684675"/>
              <a:ext cx="5375" cy="3300"/>
            </a:xfrm>
            <a:custGeom>
              <a:avLst/>
              <a:gdLst/>
              <a:ahLst/>
              <a:cxnLst/>
              <a:rect l="l" t="t" r="r" b="b"/>
              <a:pathLst>
                <a:path w="215" h="132" fill="none" extrusionOk="0">
                  <a:moveTo>
                    <a:pt x="215" y="1"/>
                  </a:moveTo>
                  <a:lnTo>
                    <a:pt x="215" y="72"/>
                  </a:lnTo>
                  <a:cubicBezTo>
                    <a:pt x="167" y="72"/>
                    <a:pt x="120" y="72"/>
                    <a:pt x="96" y="96"/>
                  </a:cubicBezTo>
                  <a:cubicBezTo>
                    <a:pt x="60" y="108"/>
                    <a:pt x="36" y="108"/>
                    <a:pt x="1" y="13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8" name="Google Shape;2967;p34">
              <a:extLst>
                <a:ext uri="{FF2B5EF4-FFF2-40B4-BE49-F238E27FC236}">
                  <a16:creationId xmlns:a16="http://schemas.microsoft.com/office/drawing/2014/main" id="{DCF4304F-CD29-405D-96B4-0968C8CE4CD7}"/>
                </a:ext>
              </a:extLst>
            </p:cNvPr>
            <p:cNvSpPr/>
            <p:nvPr/>
          </p:nvSpPr>
          <p:spPr>
            <a:xfrm>
              <a:off x="3565600" y="2576950"/>
              <a:ext cx="67000" cy="169675"/>
            </a:xfrm>
            <a:custGeom>
              <a:avLst/>
              <a:gdLst/>
              <a:ahLst/>
              <a:cxnLst/>
              <a:rect l="l" t="t" r="r" b="b"/>
              <a:pathLst>
                <a:path w="2680" h="6787" extrusionOk="0">
                  <a:moveTo>
                    <a:pt x="25" y="843"/>
                  </a:moveTo>
                  <a:cubicBezTo>
                    <a:pt x="17" y="848"/>
                    <a:pt x="9" y="852"/>
                    <a:pt x="1" y="857"/>
                  </a:cubicBezTo>
                  <a:lnTo>
                    <a:pt x="25" y="843"/>
                  </a:lnTo>
                  <a:close/>
                  <a:moveTo>
                    <a:pt x="1599" y="1"/>
                  </a:moveTo>
                  <a:cubicBezTo>
                    <a:pt x="1516" y="1"/>
                    <a:pt x="1442" y="21"/>
                    <a:pt x="1382" y="59"/>
                  </a:cubicBezTo>
                  <a:lnTo>
                    <a:pt x="25" y="843"/>
                  </a:lnTo>
                  <a:lnTo>
                    <a:pt x="25" y="843"/>
                  </a:lnTo>
                  <a:cubicBezTo>
                    <a:pt x="76" y="817"/>
                    <a:pt x="134" y="803"/>
                    <a:pt x="198" y="803"/>
                  </a:cubicBezTo>
                  <a:cubicBezTo>
                    <a:pt x="299" y="803"/>
                    <a:pt x="414" y="836"/>
                    <a:pt x="537" y="905"/>
                  </a:cubicBezTo>
                  <a:cubicBezTo>
                    <a:pt x="953" y="1143"/>
                    <a:pt x="1299" y="1738"/>
                    <a:pt x="1299" y="2214"/>
                  </a:cubicBezTo>
                  <a:lnTo>
                    <a:pt x="1275" y="6286"/>
                  </a:lnTo>
                  <a:cubicBezTo>
                    <a:pt x="1275" y="6524"/>
                    <a:pt x="1192" y="6703"/>
                    <a:pt x="1061" y="6786"/>
                  </a:cubicBezTo>
                  <a:lnTo>
                    <a:pt x="2442" y="5977"/>
                  </a:lnTo>
                  <a:cubicBezTo>
                    <a:pt x="2573" y="5893"/>
                    <a:pt x="2668" y="5727"/>
                    <a:pt x="2668" y="5489"/>
                  </a:cubicBezTo>
                  <a:lnTo>
                    <a:pt x="2668" y="4369"/>
                  </a:lnTo>
                  <a:cubicBezTo>
                    <a:pt x="2632" y="4369"/>
                    <a:pt x="2585" y="4369"/>
                    <a:pt x="2549" y="4381"/>
                  </a:cubicBezTo>
                  <a:lnTo>
                    <a:pt x="2454" y="4429"/>
                  </a:lnTo>
                  <a:lnTo>
                    <a:pt x="2454" y="4429"/>
                  </a:lnTo>
                  <a:lnTo>
                    <a:pt x="2680" y="4310"/>
                  </a:lnTo>
                  <a:lnTo>
                    <a:pt x="2680" y="1405"/>
                  </a:lnTo>
                  <a:cubicBezTo>
                    <a:pt x="2680" y="929"/>
                    <a:pt x="2335" y="333"/>
                    <a:pt x="1918" y="95"/>
                  </a:cubicBezTo>
                  <a:cubicBezTo>
                    <a:pt x="1808" y="30"/>
                    <a:pt x="1697" y="1"/>
                    <a:pt x="159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9" name="Google Shape;2968;p34">
              <a:extLst>
                <a:ext uri="{FF2B5EF4-FFF2-40B4-BE49-F238E27FC236}">
                  <a16:creationId xmlns:a16="http://schemas.microsoft.com/office/drawing/2014/main" id="{8F4FC981-7ED2-CB60-0815-6181444BBED2}"/>
                </a:ext>
              </a:extLst>
            </p:cNvPr>
            <p:cNvSpPr/>
            <p:nvPr/>
          </p:nvSpPr>
          <p:spPr>
            <a:xfrm>
              <a:off x="3565600" y="2576350"/>
              <a:ext cx="67000" cy="170275"/>
            </a:xfrm>
            <a:custGeom>
              <a:avLst/>
              <a:gdLst/>
              <a:ahLst/>
              <a:cxnLst/>
              <a:rect l="l" t="t" r="r" b="b"/>
              <a:pathLst>
                <a:path w="2680" h="6811" fill="none" extrusionOk="0">
                  <a:moveTo>
                    <a:pt x="2680" y="4334"/>
                  </a:moveTo>
                  <a:lnTo>
                    <a:pt x="2454" y="4453"/>
                  </a:lnTo>
                  <a:lnTo>
                    <a:pt x="2549" y="4405"/>
                  </a:lnTo>
                  <a:cubicBezTo>
                    <a:pt x="2585" y="4393"/>
                    <a:pt x="2632" y="4393"/>
                    <a:pt x="2668" y="4393"/>
                  </a:cubicBezTo>
                  <a:lnTo>
                    <a:pt x="2668" y="5513"/>
                  </a:lnTo>
                  <a:cubicBezTo>
                    <a:pt x="2668" y="5751"/>
                    <a:pt x="2573" y="5917"/>
                    <a:pt x="2442" y="6001"/>
                  </a:cubicBezTo>
                  <a:lnTo>
                    <a:pt x="1061" y="6810"/>
                  </a:lnTo>
                  <a:cubicBezTo>
                    <a:pt x="1192" y="6727"/>
                    <a:pt x="1275" y="6548"/>
                    <a:pt x="1275" y="6310"/>
                  </a:cubicBezTo>
                  <a:lnTo>
                    <a:pt x="1299" y="2238"/>
                  </a:lnTo>
                  <a:cubicBezTo>
                    <a:pt x="1299" y="1762"/>
                    <a:pt x="953" y="1167"/>
                    <a:pt x="537" y="929"/>
                  </a:cubicBezTo>
                  <a:cubicBezTo>
                    <a:pt x="322" y="810"/>
                    <a:pt x="132" y="798"/>
                    <a:pt x="1" y="881"/>
                  </a:cubicBezTo>
                  <a:lnTo>
                    <a:pt x="1382" y="83"/>
                  </a:lnTo>
                  <a:cubicBezTo>
                    <a:pt x="1513" y="0"/>
                    <a:pt x="1715" y="0"/>
                    <a:pt x="1918" y="119"/>
                  </a:cubicBezTo>
                  <a:cubicBezTo>
                    <a:pt x="2335" y="357"/>
                    <a:pt x="2680" y="953"/>
                    <a:pt x="2680" y="1429"/>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0" name="Google Shape;2969;p34">
              <a:extLst>
                <a:ext uri="{FF2B5EF4-FFF2-40B4-BE49-F238E27FC236}">
                  <a16:creationId xmlns:a16="http://schemas.microsoft.com/office/drawing/2014/main" id="{1BD2AF6F-CD92-AC4D-73D5-1B63AD435116}"/>
                </a:ext>
              </a:extLst>
            </p:cNvPr>
            <p:cNvSpPr/>
            <p:nvPr/>
          </p:nvSpPr>
          <p:spPr>
            <a:xfrm>
              <a:off x="3559950" y="2596875"/>
              <a:ext cx="38425" cy="150775"/>
            </a:xfrm>
            <a:custGeom>
              <a:avLst/>
              <a:gdLst/>
              <a:ahLst/>
              <a:cxnLst/>
              <a:rect l="l" t="t" r="r" b="b"/>
              <a:pathLst>
                <a:path w="1537" h="6031" extrusionOk="0">
                  <a:moveTo>
                    <a:pt x="433" y="0"/>
                  </a:moveTo>
                  <a:cubicBezTo>
                    <a:pt x="185" y="0"/>
                    <a:pt x="13" y="200"/>
                    <a:pt x="13" y="536"/>
                  </a:cubicBezTo>
                  <a:lnTo>
                    <a:pt x="1" y="4620"/>
                  </a:lnTo>
                  <a:cubicBezTo>
                    <a:pt x="1" y="5096"/>
                    <a:pt x="346" y="5692"/>
                    <a:pt x="763" y="5930"/>
                  </a:cubicBezTo>
                  <a:cubicBezTo>
                    <a:pt x="882" y="5998"/>
                    <a:pt x="995" y="6030"/>
                    <a:pt x="1096" y="6030"/>
                  </a:cubicBezTo>
                  <a:cubicBezTo>
                    <a:pt x="1349" y="6030"/>
                    <a:pt x="1525" y="5830"/>
                    <a:pt x="1525" y="5489"/>
                  </a:cubicBezTo>
                  <a:lnTo>
                    <a:pt x="1537" y="1417"/>
                  </a:lnTo>
                  <a:cubicBezTo>
                    <a:pt x="1537" y="941"/>
                    <a:pt x="1191" y="346"/>
                    <a:pt x="775" y="108"/>
                  </a:cubicBezTo>
                  <a:cubicBezTo>
                    <a:pt x="652" y="34"/>
                    <a:pt x="536" y="0"/>
                    <a:pt x="433" y="0"/>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1" name="Google Shape;2970;p34">
              <a:extLst>
                <a:ext uri="{FF2B5EF4-FFF2-40B4-BE49-F238E27FC236}">
                  <a16:creationId xmlns:a16="http://schemas.microsoft.com/office/drawing/2014/main" id="{2D51114E-F23A-41D6-7ECA-6F5C44DBF869}"/>
                </a:ext>
              </a:extLst>
            </p:cNvPr>
            <p:cNvSpPr/>
            <p:nvPr/>
          </p:nvSpPr>
          <p:spPr>
            <a:xfrm>
              <a:off x="3559950" y="2593300"/>
              <a:ext cx="38425" cy="157800"/>
            </a:xfrm>
            <a:custGeom>
              <a:avLst/>
              <a:gdLst/>
              <a:ahLst/>
              <a:cxnLst/>
              <a:rect l="l" t="t" r="r" b="b"/>
              <a:pathLst>
                <a:path w="1537" h="6312" fill="none" extrusionOk="0">
                  <a:moveTo>
                    <a:pt x="775" y="251"/>
                  </a:moveTo>
                  <a:cubicBezTo>
                    <a:pt x="1191" y="489"/>
                    <a:pt x="1537" y="1084"/>
                    <a:pt x="1537" y="1560"/>
                  </a:cubicBezTo>
                  <a:lnTo>
                    <a:pt x="1525" y="5632"/>
                  </a:lnTo>
                  <a:cubicBezTo>
                    <a:pt x="1525" y="6109"/>
                    <a:pt x="1179" y="6311"/>
                    <a:pt x="763" y="6073"/>
                  </a:cubicBezTo>
                  <a:cubicBezTo>
                    <a:pt x="346" y="5835"/>
                    <a:pt x="1" y="5239"/>
                    <a:pt x="1" y="4763"/>
                  </a:cubicBezTo>
                  <a:lnTo>
                    <a:pt x="13" y="679"/>
                  </a:lnTo>
                  <a:cubicBezTo>
                    <a:pt x="13" y="203"/>
                    <a:pt x="358" y="1"/>
                    <a:pt x="775" y="25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2" name="Google Shape;2971;p34">
              <a:extLst>
                <a:ext uri="{FF2B5EF4-FFF2-40B4-BE49-F238E27FC236}">
                  <a16:creationId xmlns:a16="http://schemas.microsoft.com/office/drawing/2014/main" id="{E392011E-D4AB-840A-F368-B0A354CCF37D}"/>
                </a:ext>
              </a:extLst>
            </p:cNvPr>
            <p:cNvSpPr/>
            <p:nvPr/>
          </p:nvSpPr>
          <p:spPr>
            <a:xfrm>
              <a:off x="3470950" y="2609175"/>
              <a:ext cx="209575" cy="250675"/>
            </a:xfrm>
            <a:custGeom>
              <a:avLst/>
              <a:gdLst/>
              <a:ahLst/>
              <a:cxnLst/>
              <a:rect l="l" t="t" r="r" b="b"/>
              <a:pathLst>
                <a:path w="8383" h="10027" extrusionOk="0">
                  <a:moveTo>
                    <a:pt x="1696" y="0"/>
                  </a:moveTo>
                  <a:cubicBezTo>
                    <a:pt x="1618" y="0"/>
                    <a:pt x="1545" y="15"/>
                    <a:pt x="1477" y="44"/>
                  </a:cubicBezTo>
                  <a:cubicBezTo>
                    <a:pt x="346" y="699"/>
                    <a:pt x="1" y="2497"/>
                    <a:pt x="596" y="4521"/>
                  </a:cubicBezTo>
                  <a:cubicBezTo>
                    <a:pt x="1037" y="5938"/>
                    <a:pt x="1906" y="7367"/>
                    <a:pt x="3013" y="8438"/>
                  </a:cubicBezTo>
                  <a:cubicBezTo>
                    <a:pt x="3454" y="8867"/>
                    <a:pt x="3918" y="9212"/>
                    <a:pt x="4370" y="9486"/>
                  </a:cubicBezTo>
                  <a:cubicBezTo>
                    <a:pt x="4995" y="9837"/>
                    <a:pt x="5600" y="10026"/>
                    <a:pt x="6147" y="10026"/>
                  </a:cubicBezTo>
                  <a:cubicBezTo>
                    <a:pt x="6194" y="10026"/>
                    <a:pt x="6241" y="10025"/>
                    <a:pt x="6287" y="10022"/>
                  </a:cubicBezTo>
                  <a:cubicBezTo>
                    <a:pt x="7228" y="9938"/>
                    <a:pt x="7895" y="9248"/>
                    <a:pt x="8133" y="8117"/>
                  </a:cubicBezTo>
                  <a:cubicBezTo>
                    <a:pt x="8383" y="6902"/>
                    <a:pt x="8133" y="5378"/>
                    <a:pt x="7442" y="3914"/>
                  </a:cubicBezTo>
                  <a:cubicBezTo>
                    <a:pt x="7299" y="3592"/>
                    <a:pt x="7061" y="3319"/>
                    <a:pt x="6823" y="3188"/>
                  </a:cubicBezTo>
                  <a:cubicBezTo>
                    <a:pt x="6699" y="3117"/>
                    <a:pt x="6575" y="3079"/>
                    <a:pt x="6465" y="3079"/>
                  </a:cubicBezTo>
                  <a:cubicBezTo>
                    <a:pt x="6428" y="3079"/>
                    <a:pt x="6392" y="3083"/>
                    <a:pt x="6359" y="3092"/>
                  </a:cubicBezTo>
                  <a:cubicBezTo>
                    <a:pt x="6013" y="3200"/>
                    <a:pt x="5942" y="3723"/>
                    <a:pt x="6192" y="4271"/>
                  </a:cubicBezTo>
                  <a:cubicBezTo>
                    <a:pt x="6609" y="5152"/>
                    <a:pt x="6764" y="6117"/>
                    <a:pt x="6609" y="6855"/>
                  </a:cubicBezTo>
                  <a:cubicBezTo>
                    <a:pt x="6466" y="7557"/>
                    <a:pt x="6073" y="7962"/>
                    <a:pt x="5525" y="8010"/>
                  </a:cubicBezTo>
                  <a:cubicBezTo>
                    <a:pt x="5491" y="8012"/>
                    <a:pt x="5456" y="8013"/>
                    <a:pt x="5421" y="8013"/>
                  </a:cubicBezTo>
                  <a:cubicBezTo>
                    <a:pt x="5102" y="8013"/>
                    <a:pt x="4747" y="7915"/>
                    <a:pt x="4382" y="7700"/>
                  </a:cubicBezTo>
                  <a:cubicBezTo>
                    <a:pt x="4097" y="7533"/>
                    <a:pt x="3811" y="7307"/>
                    <a:pt x="3537" y="7045"/>
                  </a:cubicBezTo>
                  <a:cubicBezTo>
                    <a:pt x="2846" y="6367"/>
                    <a:pt x="2311" y="5521"/>
                    <a:pt x="2061" y="4676"/>
                  </a:cubicBezTo>
                  <a:cubicBezTo>
                    <a:pt x="1703" y="3473"/>
                    <a:pt x="1930" y="2366"/>
                    <a:pt x="2608" y="1961"/>
                  </a:cubicBezTo>
                  <a:cubicBezTo>
                    <a:pt x="2918" y="1783"/>
                    <a:pt x="2918" y="1199"/>
                    <a:pt x="2608" y="687"/>
                  </a:cubicBezTo>
                  <a:cubicBezTo>
                    <a:pt x="2465" y="413"/>
                    <a:pt x="2251" y="223"/>
                    <a:pt x="2061" y="104"/>
                  </a:cubicBezTo>
                  <a:cubicBezTo>
                    <a:pt x="1933" y="33"/>
                    <a:pt x="1810" y="0"/>
                    <a:pt x="16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3" name="Google Shape;2972;p34">
              <a:extLst>
                <a:ext uri="{FF2B5EF4-FFF2-40B4-BE49-F238E27FC236}">
                  <a16:creationId xmlns:a16="http://schemas.microsoft.com/office/drawing/2014/main" id="{C61D2CAD-F8C4-5B76-027D-61E264EA986A}"/>
                </a:ext>
              </a:extLst>
            </p:cNvPr>
            <p:cNvSpPr/>
            <p:nvPr/>
          </p:nvSpPr>
          <p:spPr>
            <a:xfrm>
              <a:off x="3470950" y="2608475"/>
              <a:ext cx="209575" cy="252150"/>
            </a:xfrm>
            <a:custGeom>
              <a:avLst/>
              <a:gdLst/>
              <a:ahLst/>
              <a:cxnLst/>
              <a:rect l="l" t="t" r="r" b="b"/>
              <a:pathLst>
                <a:path w="8383" h="10086" fill="none" extrusionOk="0">
                  <a:moveTo>
                    <a:pt x="2061" y="132"/>
                  </a:moveTo>
                  <a:cubicBezTo>
                    <a:pt x="2251" y="251"/>
                    <a:pt x="2465" y="441"/>
                    <a:pt x="2608" y="715"/>
                  </a:cubicBezTo>
                  <a:cubicBezTo>
                    <a:pt x="2918" y="1227"/>
                    <a:pt x="2918" y="1811"/>
                    <a:pt x="2608" y="1989"/>
                  </a:cubicBezTo>
                  <a:cubicBezTo>
                    <a:pt x="1930" y="2394"/>
                    <a:pt x="1703" y="3501"/>
                    <a:pt x="2061" y="4704"/>
                  </a:cubicBezTo>
                  <a:cubicBezTo>
                    <a:pt x="2311" y="5549"/>
                    <a:pt x="2846" y="6395"/>
                    <a:pt x="3537" y="7073"/>
                  </a:cubicBezTo>
                  <a:cubicBezTo>
                    <a:pt x="3811" y="7335"/>
                    <a:pt x="4097" y="7561"/>
                    <a:pt x="4382" y="7728"/>
                  </a:cubicBezTo>
                  <a:cubicBezTo>
                    <a:pt x="4787" y="7966"/>
                    <a:pt x="5180" y="8061"/>
                    <a:pt x="5525" y="8038"/>
                  </a:cubicBezTo>
                  <a:cubicBezTo>
                    <a:pt x="6073" y="7990"/>
                    <a:pt x="6466" y="7585"/>
                    <a:pt x="6609" y="6883"/>
                  </a:cubicBezTo>
                  <a:cubicBezTo>
                    <a:pt x="6764" y="6145"/>
                    <a:pt x="6609" y="5180"/>
                    <a:pt x="6192" y="4299"/>
                  </a:cubicBezTo>
                  <a:cubicBezTo>
                    <a:pt x="5942" y="3751"/>
                    <a:pt x="6013" y="3228"/>
                    <a:pt x="6359" y="3120"/>
                  </a:cubicBezTo>
                  <a:cubicBezTo>
                    <a:pt x="6490" y="3085"/>
                    <a:pt x="6656" y="3120"/>
                    <a:pt x="6823" y="3216"/>
                  </a:cubicBezTo>
                  <a:cubicBezTo>
                    <a:pt x="7061" y="3347"/>
                    <a:pt x="7299" y="3620"/>
                    <a:pt x="7442" y="3942"/>
                  </a:cubicBezTo>
                  <a:cubicBezTo>
                    <a:pt x="8133" y="5406"/>
                    <a:pt x="8383" y="6930"/>
                    <a:pt x="8133" y="8145"/>
                  </a:cubicBezTo>
                  <a:cubicBezTo>
                    <a:pt x="7895" y="9276"/>
                    <a:pt x="7228" y="9966"/>
                    <a:pt x="6287" y="10050"/>
                  </a:cubicBezTo>
                  <a:cubicBezTo>
                    <a:pt x="5704" y="10086"/>
                    <a:pt x="5049" y="9895"/>
                    <a:pt x="4370" y="9514"/>
                  </a:cubicBezTo>
                  <a:cubicBezTo>
                    <a:pt x="3918" y="9240"/>
                    <a:pt x="3454" y="8895"/>
                    <a:pt x="3013" y="8466"/>
                  </a:cubicBezTo>
                  <a:cubicBezTo>
                    <a:pt x="1906" y="7395"/>
                    <a:pt x="1037" y="5966"/>
                    <a:pt x="596" y="4549"/>
                  </a:cubicBezTo>
                  <a:cubicBezTo>
                    <a:pt x="1" y="2525"/>
                    <a:pt x="346" y="727"/>
                    <a:pt x="1477" y="72"/>
                  </a:cubicBezTo>
                  <a:cubicBezTo>
                    <a:pt x="1644" y="1"/>
                    <a:pt x="1846" y="13"/>
                    <a:pt x="2061" y="13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4" name="Google Shape;2973;p34">
              <a:extLst>
                <a:ext uri="{FF2B5EF4-FFF2-40B4-BE49-F238E27FC236}">
                  <a16:creationId xmlns:a16="http://schemas.microsoft.com/office/drawing/2014/main" id="{3EC9E29B-88E9-9F7B-D6C1-81CE37B8D4E9}"/>
                </a:ext>
              </a:extLst>
            </p:cNvPr>
            <p:cNvSpPr/>
            <p:nvPr/>
          </p:nvSpPr>
          <p:spPr>
            <a:xfrm>
              <a:off x="3632875" y="2666350"/>
              <a:ext cx="82175" cy="187425"/>
            </a:xfrm>
            <a:custGeom>
              <a:avLst/>
              <a:gdLst/>
              <a:ahLst/>
              <a:cxnLst/>
              <a:rect l="l" t="t" r="r" b="b"/>
              <a:pathLst>
                <a:path w="3287" h="7497" extrusionOk="0">
                  <a:moveTo>
                    <a:pt x="1389" y="1"/>
                  </a:moveTo>
                  <a:cubicBezTo>
                    <a:pt x="1347" y="1"/>
                    <a:pt x="1304" y="7"/>
                    <a:pt x="1263" y="20"/>
                  </a:cubicBezTo>
                  <a:cubicBezTo>
                    <a:pt x="1239" y="20"/>
                    <a:pt x="1203" y="31"/>
                    <a:pt x="1180" y="55"/>
                  </a:cubicBezTo>
                  <a:lnTo>
                    <a:pt x="1" y="734"/>
                  </a:lnTo>
                  <a:lnTo>
                    <a:pt x="1" y="793"/>
                  </a:lnTo>
                  <a:cubicBezTo>
                    <a:pt x="108" y="793"/>
                    <a:pt x="227" y="829"/>
                    <a:pt x="346" y="901"/>
                  </a:cubicBezTo>
                  <a:cubicBezTo>
                    <a:pt x="584" y="1044"/>
                    <a:pt x="822" y="1294"/>
                    <a:pt x="965" y="1627"/>
                  </a:cubicBezTo>
                  <a:cubicBezTo>
                    <a:pt x="1656" y="3079"/>
                    <a:pt x="1906" y="4615"/>
                    <a:pt x="1656" y="5818"/>
                  </a:cubicBezTo>
                  <a:cubicBezTo>
                    <a:pt x="1493" y="6596"/>
                    <a:pt x="1138" y="7170"/>
                    <a:pt x="635" y="7474"/>
                  </a:cubicBezTo>
                  <a:lnTo>
                    <a:pt x="635" y="7474"/>
                  </a:lnTo>
                  <a:lnTo>
                    <a:pt x="1977" y="6687"/>
                  </a:lnTo>
                  <a:cubicBezTo>
                    <a:pt x="2501" y="6377"/>
                    <a:pt x="2870" y="5806"/>
                    <a:pt x="3037" y="5020"/>
                  </a:cubicBezTo>
                  <a:cubicBezTo>
                    <a:pt x="3287" y="3818"/>
                    <a:pt x="3037" y="2294"/>
                    <a:pt x="2370" y="841"/>
                  </a:cubicBezTo>
                  <a:cubicBezTo>
                    <a:pt x="2215" y="508"/>
                    <a:pt x="1977" y="246"/>
                    <a:pt x="1739" y="115"/>
                  </a:cubicBezTo>
                  <a:cubicBezTo>
                    <a:pt x="1626" y="45"/>
                    <a:pt x="1506" y="1"/>
                    <a:pt x="1389" y="1"/>
                  </a:cubicBezTo>
                  <a:close/>
                  <a:moveTo>
                    <a:pt x="635" y="7474"/>
                  </a:moveTo>
                  <a:lnTo>
                    <a:pt x="596" y="7497"/>
                  </a:lnTo>
                  <a:cubicBezTo>
                    <a:pt x="609" y="7489"/>
                    <a:pt x="622" y="7482"/>
                    <a:pt x="635" y="7474"/>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5" name="Google Shape;2974;p34">
              <a:extLst>
                <a:ext uri="{FF2B5EF4-FFF2-40B4-BE49-F238E27FC236}">
                  <a16:creationId xmlns:a16="http://schemas.microsoft.com/office/drawing/2014/main" id="{51D8A02E-0699-87E3-02F9-75FCF8CA26D7}"/>
                </a:ext>
              </a:extLst>
            </p:cNvPr>
            <p:cNvSpPr/>
            <p:nvPr/>
          </p:nvSpPr>
          <p:spPr>
            <a:xfrm>
              <a:off x="3632875" y="2665625"/>
              <a:ext cx="82175" cy="188150"/>
            </a:xfrm>
            <a:custGeom>
              <a:avLst/>
              <a:gdLst/>
              <a:ahLst/>
              <a:cxnLst/>
              <a:rect l="l" t="t" r="r" b="b"/>
              <a:pathLst>
                <a:path w="3287" h="7526" fill="none" extrusionOk="0">
                  <a:moveTo>
                    <a:pt x="3037" y="5049"/>
                  </a:moveTo>
                  <a:cubicBezTo>
                    <a:pt x="2870" y="5835"/>
                    <a:pt x="2501" y="6406"/>
                    <a:pt x="1977" y="6716"/>
                  </a:cubicBezTo>
                  <a:lnTo>
                    <a:pt x="596" y="7526"/>
                  </a:lnTo>
                  <a:cubicBezTo>
                    <a:pt x="1120" y="7228"/>
                    <a:pt x="1489" y="6645"/>
                    <a:pt x="1656" y="5847"/>
                  </a:cubicBezTo>
                  <a:cubicBezTo>
                    <a:pt x="1906" y="4644"/>
                    <a:pt x="1656" y="3108"/>
                    <a:pt x="965" y="1656"/>
                  </a:cubicBezTo>
                  <a:cubicBezTo>
                    <a:pt x="822" y="1323"/>
                    <a:pt x="584" y="1073"/>
                    <a:pt x="346" y="930"/>
                  </a:cubicBezTo>
                  <a:cubicBezTo>
                    <a:pt x="227" y="858"/>
                    <a:pt x="108" y="822"/>
                    <a:pt x="1" y="822"/>
                  </a:cubicBezTo>
                  <a:lnTo>
                    <a:pt x="1" y="763"/>
                  </a:lnTo>
                  <a:lnTo>
                    <a:pt x="1180" y="84"/>
                  </a:lnTo>
                  <a:cubicBezTo>
                    <a:pt x="1203" y="60"/>
                    <a:pt x="1239" y="49"/>
                    <a:pt x="1263" y="49"/>
                  </a:cubicBezTo>
                  <a:cubicBezTo>
                    <a:pt x="1418" y="1"/>
                    <a:pt x="1584" y="49"/>
                    <a:pt x="1739" y="144"/>
                  </a:cubicBezTo>
                  <a:cubicBezTo>
                    <a:pt x="1977" y="275"/>
                    <a:pt x="2215" y="537"/>
                    <a:pt x="2370" y="870"/>
                  </a:cubicBezTo>
                  <a:cubicBezTo>
                    <a:pt x="3037" y="2323"/>
                    <a:pt x="3287" y="3847"/>
                    <a:pt x="3037" y="5049"/>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6" name="Google Shape;2975;p34">
              <a:extLst>
                <a:ext uri="{FF2B5EF4-FFF2-40B4-BE49-F238E27FC236}">
                  <a16:creationId xmlns:a16="http://schemas.microsoft.com/office/drawing/2014/main" id="{C7035398-F076-7C53-144B-7A17670E43BB}"/>
                </a:ext>
              </a:extLst>
            </p:cNvPr>
            <p:cNvSpPr/>
            <p:nvPr/>
          </p:nvSpPr>
          <p:spPr>
            <a:xfrm>
              <a:off x="3627225" y="2684675"/>
              <a:ext cx="5375" cy="3300"/>
            </a:xfrm>
            <a:custGeom>
              <a:avLst/>
              <a:gdLst/>
              <a:ahLst/>
              <a:cxnLst/>
              <a:rect l="l" t="t" r="r" b="b"/>
              <a:pathLst>
                <a:path w="215" h="132" extrusionOk="0">
                  <a:moveTo>
                    <a:pt x="215" y="1"/>
                  </a:moveTo>
                  <a:lnTo>
                    <a:pt x="14" y="124"/>
                  </a:lnTo>
                  <a:lnTo>
                    <a:pt x="14" y="124"/>
                  </a:lnTo>
                  <a:cubicBezTo>
                    <a:pt x="43" y="108"/>
                    <a:pt x="65" y="107"/>
                    <a:pt x="96" y="96"/>
                  </a:cubicBezTo>
                  <a:cubicBezTo>
                    <a:pt x="120" y="72"/>
                    <a:pt x="167" y="72"/>
                    <a:pt x="215" y="72"/>
                  </a:cubicBezTo>
                  <a:lnTo>
                    <a:pt x="215" y="1"/>
                  </a:lnTo>
                  <a:close/>
                  <a:moveTo>
                    <a:pt x="14" y="124"/>
                  </a:moveTo>
                  <a:cubicBezTo>
                    <a:pt x="9" y="126"/>
                    <a:pt x="5" y="129"/>
                    <a:pt x="1" y="132"/>
                  </a:cubicBezTo>
                  <a:lnTo>
                    <a:pt x="14" y="124"/>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7" name="Google Shape;2976;p34">
              <a:extLst>
                <a:ext uri="{FF2B5EF4-FFF2-40B4-BE49-F238E27FC236}">
                  <a16:creationId xmlns:a16="http://schemas.microsoft.com/office/drawing/2014/main" id="{3F9766CE-338C-8A38-2ABE-034EE833F6C4}"/>
                </a:ext>
              </a:extLst>
            </p:cNvPr>
            <p:cNvSpPr/>
            <p:nvPr/>
          </p:nvSpPr>
          <p:spPr>
            <a:xfrm>
              <a:off x="3627225" y="2684675"/>
              <a:ext cx="5375" cy="3300"/>
            </a:xfrm>
            <a:custGeom>
              <a:avLst/>
              <a:gdLst/>
              <a:ahLst/>
              <a:cxnLst/>
              <a:rect l="l" t="t" r="r" b="b"/>
              <a:pathLst>
                <a:path w="215" h="132" fill="none" extrusionOk="0">
                  <a:moveTo>
                    <a:pt x="215" y="1"/>
                  </a:moveTo>
                  <a:lnTo>
                    <a:pt x="215" y="72"/>
                  </a:lnTo>
                  <a:cubicBezTo>
                    <a:pt x="167" y="72"/>
                    <a:pt x="120" y="72"/>
                    <a:pt x="96" y="96"/>
                  </a:cubicBezTo>
                  <a:cubicBezTo>
                    <a:pt x="60" y="108"/>
                    <a:pt x="36" y="108"/>
                    <a:pt x="1" y="13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651" name="Picture 1650" descr="A computer screen shot of a folder&#10;&#10;Description automatically generated">
            <a:extLst>
              <a:ext uri="{FF2B5EF4-FFF2-40B4-BE49-F238E27FC236}">
                <a16:creationId xmlns:a16="http://schemas.microsoft.com/office/drawing/2014/main" id="{869FD2AE-8135-5EBB-7D14-53CA312E2075}"/>
              </a:ext>
            </a:extLst>
          </p:cNvPr>
          <p:cNvPicPr>
            <a:picLocks noChangeAspect="1"/>
          </p:cNvPicPr>
          <p:nvPr/>
        </p:nvPicPr>
        <p:blipFill>
          <a:blip r:embed="rId3"/>
          <a:stretch>
            <a:fillRect/>
          </a:stretch>
        </p:blipFill>
        <p:spPr>
          <a:xfrm>
            <a:off x="7461311" y="680016"/>
            <a:ext cx="1227110" cy="1227110"/>
          </a:xfrm>
          <a:prstGeom prst="rect">
            <a:avLst/>
          </a:prstGeom>
        </p:spPr>
      </p:pic>
      <p:pic>
        <p:nvPicPr>
          <p:cNvPr id="1653" name="Picture 1652" descr="A yellow folder with black text&#10;&#10;Description automatically generated">
            <a:extLst>
              <a:ext uri="{FF2B5EF4-FFF2-40B4-BE49-F238E27FC236}">
                <a16:creationId xmlns:a16="http://schemas.microsoft.com/office/drawing/2014/main" id="{5756D5D9-F4C7-18EA-41B4-6E01EB441203}"/>
              </a:ext>
            </a:extLst>
          </p:cNvPr>
          <p:cNvPicPr>
            <a:picLocks noChangeAspect="1"/>
          </p:cNvPicPr>
          <p:nvPr/>
        </p:nvPicPr>
        <p:blipFill>
          <a:blip r:embed="rId4"/>
          <a:stretch>
            <a:fillRect/>
          </a:stretch>
        </p:blipFill>
        <p:spPr>
          <a:xfrm>
            <a:off x="3491875" y="3662178"/>
            <a:ext cx="1440398" cy="1440398"/>
          </a:xfrm>
          <a:prstGeom prst="rect">
            <a:avLst/>
          </a:prstGeom>
        </p:spPr>
      </p:pic>
      <p:pic>
        <p:nvPicPr>
          <p:cNvPr id="1654" name="Picture 1653" descr="A logo with text on it&#10;&#10;Description automatically generated">
            <a:extLst>
              <a:ext uri="{FF2B5EF4-FFF2-40B4-BE49-F238E27FC236}">
                <a16:creationId xmlns:a16="http://schemas.microsoft.com/office/drawing/2014/main" id="{70AE7302-E611-89D4-054F-AA65B8A68085}"/>
              </a:ext>
            </a:extLst>
          </p:cNvPr>
          <p:cNvPicPr>
            <a:picLocks noChangeAspect="1"/>
          </p:cNvPicPr>
          <p:nvPr/>
        </p:nvPicPr>
        <p:blipFill>
          <a:blip r:embed="rId5"/>
          <a:stretch>
            <a:fillRect/>
          </a:stretch>
        </p:blipFill>
        <p:spPr>
          <a:xfrm>
            <a:off x="8517375" y="36835"/>
            <a:ext cx="544592" cy="55905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pic>
        <p:nvPicPr>
          <p:cNvPr id="39" name="Picture 38" descr="A logo with text on it&#10;&#10;Description automatically generated">
            <a:extLst>
              <a:ext uri="{FF2B5EF4-FFF2-40B4-BE49-F238E27FC236}">
                <a16:creationId xmlns:a16="http://schemas.microsoft.com/office/drawing/2014/main" id="{D1939B57-1654-261A-C4D6-E040359E6C59}"/>
              </a:ext>
            </a:extLst>
          </p:cNvPr>
          <p:cNvPicPr>
            <a:picLocks noChangeAspect="1"/>
          </p:cNvPicPr>
          <p:nvPr/>
        </p:nvPicPr>
        <p:blipFill>
          <a:blip r:embed="rId3"/>
          <a:stretch>
            <a:fillRect/>
          </a:stretch>
        </p:blipFill>
        <p:spPr>
          <a:xfrm>
            <a:off x="8532733" y="15749"/>
            <a:ext cx="544592" cy="559051"/>
          </a:xfrm>
          <a:prstGeom prst="rect">
            <a:avLst/>
          </a:prstGeom>
        </p:spPr>
      </p:pic>
      <p:pic>
        <p:nvPicPr>
          <p:cNvPr id="40" name="Picture 39" descr="A screenshot of a computer&#10;&#10;Description automatically generated">
            <a:extLst>
              <a:ext uri="{FF2B5EF4-FFF2-40B4-BE49-F238E27FC236}">
                <a16:creationId xmlns:a16="http://schemas.microsoft.com/office/drawing/2014/main" id="{68E1F5C5-E25A-6DB8-894C-E27F5B26DD8F}"/>
              </a:ext>
            </a:extLst>
          </p:cNvPr>
          <p:cNvPicPr>
            <a:picLocks noChangeAspect="1"/>
          </p:cNvPicPr>
          <p:nvPr/>
        </p:nvPicPr>
        <p:blipFill>
          <a:blip r:embed="rId4"/>
          <a:stretch>
            <a:fillRect/>
          </a:stretch>
        </p:blipFill>
        <p:spPr>
          <a:xfrm>
            <a:off x="426941" y="829797"/>
            <a:ext cx="8290117" cy="3996640"/>
          </a:xfrm>
          <a:prstGeom prst="rect">
            <a:avLst/>
          </a:prstGeom>
        </p:spPr>
      </p:pic>
      <p:sp>
        <p:nvSpPr>
          <p:cNvPr id="43" name="Google Shape;626;p36">
            <a:extLst>
              <a:ext uri="{FF2B5EF4-FFF2-40B4-BE49-F238E27FC236}">
                <a16:creationId xmlns:a16="http://schemas.microsoft.com/office/drawing/2014/main" id="{9514E285-7DE3-3EEB-3617-C80DCC4F7717}"/>
              </a:ext>
            </a:extLst>
          </p:cNvPr>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FTP Server Attack Scenario</a:t>
            </a:r>
          </a:p>
        </p:txBody>
      </p:sp>
      <p:pic>
        <p:nvPicPr>
          <p:cNvPr id="2063" name="Picture 10">
            <a:extLst>
              <a:ext uri="{FF2B5EF4-FFF2-40B4-BE49-F238E27FC236}">
                <a16:creationId xmlns:a16="http://schemas.microsoft.com/office/drawing/2014/main" id="{DD6517B2-888E-8A37-7482-94F596D9C55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4925" y="90741500"/>
            <a:ext cx="9628188" cy="91106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pic>
        <p:nvPicPr>
          <p:cNvPr id="39" name="Picture 38" descr="A logo with text on it&#10;&#10;Description automatically generated">
            <a:extLst>
              <a:ext uri="{FF2B5EF4-FFF2-40B4-BE49-F238E27FC236}">
                <a16:creationId xmlns:a16="http://schemas.microsoft.com/office/drawing/2014/main" id="{D1939B57-1654-261A-C4D6-E040359E6C59}"/>
              </a:ext>
            </a:extLst>
          </p:cNvPr>
          <p:cNvPicPr>
            <a:picLocks noChangeAspect="1"/>
          </p:cNvPicPr>
          <p:nvPr/>
        </p:nvPicPr>
        <p:blipFill>
          <a:blip r:embed="rId3"/>
          <a:stretch>
            <a:fillRect/>
          </a:stretch>
        </p:blipFill>
        <p:spPr>
          <a:xfrm>
            <a:off x="8532733" y="15749"/>
            <a:ext cx="544592" cy="559051"/>
          </a:xfrm>
          <a:prstGeom prst="rect">
            <a:avLst/>
          </a:prstGeom>
        </p:spPr>
      </p:pic>
      <p:pic>
        <p:nvPicPr>
          <p:cNvPr id="6164" name="Picture 10">
            <a:extLst>
              <a:ext uri="{FF2B5EF4-FFF2-40B4-BE49-F238E27FC236}">
                <a16:creationId xmlns:a16="http://schemas.microsoft.com/office/drawing/2014/main" id="{E66411F5-CE44-8AD4-D3CA-A1E5204284A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4925" y="90741500"/>
            <a:ext cx="9628188" cy="911066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26;p36">
            <a:extLst>
              <a:ext uri="{FF2B5EF4-FFF2-40B4-BE49-F238E27FC236}">
                <a16:creationId xmlns:a16="http://schemas.microsoft.com/office/drawing/2014/main" id="{CC4BD874-167E-644B-9B2E-65AA6E67835A}"/>
              </a:ext>
            </a:extLst>
          </p:cNvPr>
          <p:cNvSpPr txBox="1">
            <a:spLocks noGrp="1"/>
          </p:cNvSpPr>
          <p:nvPr>
            <p:ph type="title"/>
          </p:nvPr>
        </p:nvSpPr>
        <p:spPr>
          <a:xfrm>
            <a:off x="488080" y="182260"/>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FTP Server Attack Scenario</a:t>
            </a:r>
          </a:p>
        </p:txBody>
      </p:sp>
      <p:pic>
        <p:nvPicPr>
          <p:cNvPr id="6195" name="Picture 6194" descr="A screenshot of a computer&#10;&#10;Description automatically generated">
            <a:extLst>
              <a:ext uri="{FF2B5EF4-FFF2-40B4-BE49-F238E27FC236}">
                <a16:creationId xmlns:a16="http://schemas.microsoft.com/office/drawing/2014/main" id="{4BB3275F-D51B-4B27-A8A4-82A8C309AD79}"/>
              </a:ext>
            </a:extLst>
          </p:cNvPr>
          <p:cNvPicPr>
            <a:picLocks noChangeAspect="1"/>
          </p:cNvPicPr>
          <p:nvPr/>
        </p:nvPicPr>
        <p:blipFill>
          <a:blip r:embed="rId5"/>
          <a:stretch>
            <a:fillRect/>
          </a:stretch>
        </p:blipFill>
        <p:spPr>
          <a:xfrm>
            <a:off x="1244639" y="721960"/>
            <a:ext cx="6704219" cy="4348804"/>
          </a:xfrm>
          <a:prstGeom prst="rect">
            <a:avLst/>
          </a:prstGeom>
        </p:spPr>
      </p:pic>
    </p:spTree>
    <p:extLst>
      <p:ext uri="{BB962C8B-B14F-4D97-AF65-F5344CB8AC3E}">
        <p14:creationId xmlns:p14="http://schemas.microsoft.com/office/powerpoint/2010/main" val="2663198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2821" name="Google Shape;2821;p59"/>
          <p:cNvSpPr txBox="1">
            <a:spLocks noGrp="1"/>
          </p:cNvSpPr>
          <p:nvPr>
            <p:ph type="title"/>
          </p:nvPr>
        </p:nvSpPr>
        <p:spPr>
          <a:xfrm>
            <a:off x="1370318" y="1745656"/>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SSH Attack Scenario</a:t>
            </a:r>
          </a:p>
        </p:txBody>
      </p:sp>
      <p:sp>
        <p:nvSpPr>
          <p:cNvPr id="2823" name="Google Shape;2823;p59"/>
          <p:cNvSpPr txBox="1">
            <a:spLocks noGrp="1"/>
          </p:cNvSpPr>
          <p:nvPr>
            <p:ph type="title" idx="2"/>
          </p:nvPr>
        </p:nvSpPr>
        <p:spPr>
          <a:xfrm>
            <a:off x="1370318" y="802852"/>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7030A0"/>
                </a:solidFill>
              </a:rPr>
              <a:t>Demo</a:t>
            </a:r>
            <a:endParaRPr dirty="0">
              <a:solidFill>
                <a:srgbClr val="7030A0"/>
              </a:solidFill>
            </a:endParaRPr>
          </a:p>
        </p:txBody>
      </p:sp>
      <p:pic>
        <p:nvPicPr>
          <p:cNvPr id="2" name="Picture 1" descr="A logo with text on it&#10;&#10;Description automatically generated">
            <a:extLst>
              <a:ext uri="{FF2B5EF4-FFF2-40B4-BE49-F238E27FC236}">
                <a16:creationId xmlns:a16="http://schemas.microsoft.com/office/drawing/2014/main" id="{C6542BE8-6897-15D3-B0FC-27EED8E1EE62}"/>
              </a:ext>
            </a:extLst>
          </p:cNvPr>
          <p:cNvPicPr>
            <a:picLocks noChangeAspect="1"/>
          </p:cNvPicPr>
          <p:nvPr/>
        </p:nvPicPr>
        <p:blipFill>
          <a:blip r:embed="rId3"/>
          <a:stretch>
            <a:fillRect/>
          </a:stretch>
        </p:blipFill>
        <p:spPr>
          <a:xfrm>
            <a:off x="8527700" y="83170"/>
            <a:ext cx="544592" cy="559051"/>
          </a:xfrm>
          <a:prstGeom prst="rect">
            <a:avLst/>
          </a:prstGeom>
        </p:spPr>
      </p:pic>
      <p:pic>
        <p:nvPicPr>
          <p:cNvPr id="5" name="Picture 4" descr="A purple circle with a black background and a black circle with a black background and a black circle with white text on it&#10;&#10;Description automatically generated">
            <a:extLst>
              <a:ext uri="{FF2B5EF4-FFF2-40B4-BE49-F238E27FC236}">
                <a16:creationId xmlns:a16="http://schemas.microsoft.com/office/drawing/2014/main" id="{AA67D094-83D1-0A18-FA0C-E6D29EFD88D7}"/>
              </a:ext>
            </a:extLst>
          </p:cNvPr>
          <p:cNvPicPr>
            <a:picLocks noChangeAspect="1"/>
          </p:cNvPicPr>
          <p:nvPr/>
        </p:nvPicPr>
        <p:blipFill>
          <a:blip r:embed="rId4"/>
          <a:stretch>
            <a:fillRect/>
          </a:stretch>
        </p:blipFill>
        <p:spPr>
          <a:xfrm>
            <a:off x="5461965" y="966070"/>
            <a:ext cx="2885210" cy="2885210"/>
          </a:xfrm>
          <a:prstGeom prst="rect">
            <a:avLst/>
          </a:prstGeom>
        </p:spPr>
      </p:pic>
      <p:pic>
        <p:nvPicPr>
          <p:cNvPr id="7" name="Picture 6" descr="A cartoon of a person with a computer&#10;&#10;Description automatically generated">
            <a:extLst>
              <a:ext uri="{FF2B5EF4-FFF2-40B4-BE49-F238E27FC236}">
                <a16:creationId xmlns:a16="http://schemas.microsoft.com/office/drawing/2014/main" id="{277437C1-43C4-FA3A-0B7B-5D2DE1EA0792}"/>
              </a:ext>
            </a:extLst>
          </p:cNvPr>
          <p:cNvPicPr>
            <a:picLocks noChangeAspect="1"/>
          </p:cNvPicPr>
          <p:nvPr/>
        </p:nvPicPr>
        <p:blipFill>
          <a:blip r:embed="rId5"/>
          <a:stretch>
            <a:fillRect/>
          </a:stretch>
        </p:blipFill>
        <p:spPr>
          <a:xfrm>
            <a:off x="127606" y="4015068"/>
            <a:ext cx="1048566" cy="1048566"/>
          </a:xfrm>
          <a:prstGeom prst="rect">
            <a:avLst/>
          </a:prstGeom>
        </p:spPr>
      </p:pic>
    </p:spTree>
    <p:extLst>
      <p:ext uri="{BB962C8B-B14F-4D97-AF65-F5344CB8AC3E}">
        <p14:creationId xmlns:p14="http://schemas.microsoft.com/office/powerpoint/2010/main" val="186269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SSH Server Attack Scenario</a:t>
            </a:r>
          </a:p>
        </p:txBody>
      </p:sp>
      <p:sp>
        <p:nvSpPr>
          <p:cNvPr id="629" name="Google Shape;629;p36"/>
          <p:cNvSpPr txBox="1">
            <a:spLocks noGrp="1"/>
          </p:cNvSpPr>
          <p:nvPr>
            <p:ph type="body" idx="3"/>
          </p:nvPr>
        </p:nvSpPr>
        <p:spPr>
          <a:xfrm>
            <a:off x="358832" y="775868"/>
            <a:ext cx="5332183" cy="3105293"/>
          </a:xfrm>
          <a:prstGeom prst="rect">
            <a:avLst/>
          </a:prstGeom>
        </p:spPr>
        <p:txBody>
          <a:bodyPr spcFirstLastPara="1" wrap="square" lIns="91425" tIns="91425" rIns="91425" bIns="91425" anchor="t" anchorCtr="0">
            <a:noAutofit/>
          </a:bodyPr>
          <a:lstStyle/>
          <a:p>
            <a:pPr marL="285750" indent="-285750" algn="l">
              <a:spcAft>
                <a:spcPts val="1600"/>
              </a:spcAft>
            </a:pPr>
            <a:r>
              <a:rPr lang="en-US" dirty="0"/>
              <a:t>The SSH (Secure Shell) server plays a crucial role in providing secure remote access and administration within our environment.</a:t>
            </a:r>
          </a:p>
          <a:p>
            <a:pPr marL="285750" indent="-285750" algn="l">
              <a:spcAft>
                <a:spcPts val="1600"/>
              </a:spcAft>
            </a:pPr>
            <a:r>
              <a:rPr lang="en-US" dirty="0"/>
              <a:t>SSH server attacks pose significant risks, including the potential for unauthorized individuals to gain access to sensitive systems and data, leading to potential data breaches and compromised security.</a:t>
            </a:r>
          </a:p>
          <a:p>
            <a:pPr marL="285750" indent="-285750" algn="l">
              <a:spcAft>
                <a:spcPts val="1600"/>
              </a:spcAft>
            </a:pPr>
            <a:r>
              <a:rPr lang="en-US" dirty="0"/>
              <a:t>In our demonstration, we will simulate an attacker attempting to brute force their way into the SSH server by repeatedly trying different username and password combinations.</a:t>
            </a:r>
          </a:p>
        </p:txBody>
      </p:sp>
      <p:pic>
        <p:nvPicPr>
          <p:cNvPr id="1654" name="Picture 1653" descr="A logo with text on it&#10;&#10;Description automatically generated">
            <a:extLst>
              <a:ext uri="{FF2B5EF4-FFF2-40B4-BE49-F238E27FC236}">
                <a16:creationId xmlns:a16="http://schemas.microsoft.com/office/drawing/2014/main" id="{70AE7302-E611-89D4-054F-AA65B8A68085}"/>
              </a:ext>
            </a:extLst>
          </p:cNvPr>
          <p:cNvPicPr>
            <a:picLocks noChangeAspect="1"/>
          </p:cNvPicPr>
          <p:nvPr/>
        </p:nvPicPr>
        <p:blipFill>
          <a:blip r:embed="rId3"/>
          <a:stretch>
            <a:fillRect/>
          </a:stretch>
        </p:blipFill>
        <p:spPr>
          <a:xfrm>
            <a:off x="8517375" y="36835"/>
            <a:ext cx="544592" cy="559051"/>
          </a:xfrm>
          <a:prstGeom prst="rect">
            <a:avLst/>
          </a:prstGeom>
        </p:spPr>
      </p:pic>
      <p:pic>
        <p:nvPicPr>
          <p:cNvPr id="3" name="Picture 2" descr="A black square with white text and a white arrow&#10;&#10;Description automatically generated">
            <a:extLst>
              <a:ext uri="{FF2B5EF4-FFF2-40B4-BE49-F238E27FC236}">
                <a16:creationId xmlns:a16="http://schemas.microsoft.com/office/drawing/2014/main" id="{D57707BA-5E61-2257-51F8-6EA35B15B47D}"/>
              </a:ext>
            </a:extLst>
          </p:cNvPr>
          <p:cNvPicPr>
            <a:picLocks noChangeAspect="1"/>
          </p:cNvPicPr>
          <p:nvPr/>
        </p:nvPicPr>
        <p:blipFill>
          <a:blip r:embed="rId4"/>
          <a:stretch>
            <a:fillRect/>
          </a:stretch>
        </p:blipFill>
        <p:spPr>
          <a:xfrm>
            <a:off x="7649976" y="706700"/>
            <a:ext cx="1380260" cy="1380260"/>
          </a:xfrm>
          <a:prstGeom prst="rect">
            <a:avLst/>
          </a:prstGeom>
        </p:spPr>
      </p:pic>
      <p:pic>
        <p:nvPicPr>
          <p:cNvPr id="7" name="Picture 6" descr="A black background with a black square&#10;&#10;Description automatically generated">
            <a:extLst>
              <a:ext uri="{FF2B5EF4-FFF2-40B4-BE49-F238E27FC236}">
                <a16:creationId xmlns:a16="http://schemas.microsoft.com/office/drawing/2014/main" id="{A9272D0F-A683-A871-71DD-C35E62D9895D}"/>
              </a:ext>
            </a:extLst>
          </p:cNvPr>
          <p:cNvPicPr>
            <a:picLocks noChangeAspect="1"/>
          </p:cNvPicPr>
          <p:nvPr/>
        </p:nvPicPr>
        <p:blipFill>
          <a:blip r:embed="rId5"/>
          <a:stretch>
            <a:fillRect/>
          </a:stretch>
        </p:blipFill>
        <p:spPr>
          <a:xfrm>
            <a:off x="3850742" y="3742137"/>
            <a:ext cx="1141782" cy="1141782"/>
          </a:xfrm>
          <a:prstGeom prst="rect">
            <a:avLst/>
          </a:prstGeom>
        </p:spPr>
      </p:pic>
      <p:grpSp>
        <p:nvGrpSpPr>
          <p:cNvPr id="37" name="Google Shape;3315;p36">
            <a:extLst>
              <a:ext uri="{FF2B5EF4-FFF2-40B4-BE49-F238E27FC236}">
                <a16:creationId xmlns:a16="http://schemas.microsoft.com/office/drawing/2014/main" id="{10C3B823-465E-4A5C-AD84-5681435799B2}"/>
              </a:ext>
            </a:extLst>
          </p:cNvPr>
          <p:cNvGrpSpPr/>
          <p:nvPr/>
        </p:nvGrpSpPr>
        <p:grpSpPr>
          <a:xfrm>
            <a:off x="251580" y="3895858"/>
            <a:ext cx="1489415" cy="1200339"/>
            <a:chOff x="3415384" y="3401957"/>
            <a:chExt cx="1075400" cy="758210"/>
          </a:xfrm>
        </p:grpSpPr>
        <p:sp>
          <p:nvSpPr>
            <p:cNvPr id="41" name="Google Shape;3316;p36">
              <a:extLst>
                <a:ext uri="{FF2B5EF4-FFF2-40B4-BE49-F238E27FC236}">
                  <a16:creationId xmlns:a16="http://schemas.microsoft.com/office/drawing/2014/main" id="{A8A05F76-E2EB-62BC-1C5F-D4A6E0C7F56C}"/>
                </a:ext>
              </a:extLst>
            </p:cNvPr>
            <p:cNvSpPr/>
            <p:nvPr/>
          </p:nvSpPr>
          <p:spPr>
            <a:xfrm>
              <a:off x="3614639" y="3401957"/>
              <a:ext cx="629583" cy="629008"/>
            </a:xfrm>
            <a:custGeom>
              <a:avLst/>
              <a:gdLst/>
              <a:ahLst/>
              <a:cxnLst/>
              <a:rect l="l" t="t" r="r" b="b"/>
              <a:pathLst>
                <a:path w="25206" h="25183" extrusionOk="0">
                  <a:moveTo>
                    <a:pt x="12531" y="1"/>
                  </a:moveTo>
                  <a:cubicBezTo>
                    <a:pt x="5749" y="1"/>
                    <a:pt x="12" y="5489"/>
                    <a:pt x="12" y="12562"/>
                  </a:cubicBezTo>
                  <a:cubicBezTo>
                    <a:pt x="0" y="19532"/>
                    <a:pt x="5620" y="25183"/>
                    <a:pt x="12563" y="25183"/>
                  </a:cubicBezTo>
                  <a:cubicBezTo>
                    <a:pt x="12571" y="25183"/>
                    <a:pt x="12578" y="25182"/>
                    <a:pt x="12585" y="25182"/>
                  </a:cubicBezTo>
                  <a:cubicBezTo>
                    <a:pt x="19550" y="25159"/>
                    <a:pt x="25206" y="19503"/>
                    <a:pt x="25194" y="12574"/>
                  </a:cubicBezTo>
                  <a:cubicBezTo>
                    <a:pt x="25158" y="5623"/>
                    <a:pt x="19562" y="1"/>
                    <a:pt x="12641" y="1"/>
                  </a:cubicBezTo>
                  <a:cubicBezTo>
                    <a:pt x="12626" y="1"/>
                    <a:pt x="12612" y="1"/>
                    <a:pt x="12597" y="1"/>
                  </a:cubicBezTo>
                  <a:cubicBezTo>
                    <a:pt x="12575" y="1"/>
                    <a:pt x="12553" y="1"/>
                    <a:pt x="12531" y="1"/>
                  </a:cubicBezTo>
                  <a:close/>
                </a:path>
              </a:pathLst>
            </a:custGeom>
            <a:solidFill>
              <a:srgbClr val="A060A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3317;p36">
              <a:extLst>
                <a:ext uri="{FF2B5EF4-FFF2-40B4-BE49-F238E27FC236}">
                  <a16:creationId xmlns:a16="http://schemas.microsoft.com/office/drawing/2014/main" id="{20DC7F37-94C4-CC61-44A8-A77BE3CC2BEB}"/>
                </a:ext>
              </a:extLst>
            </p:cNvPr>
            <p:cNvSpPr/>
            <p:nvPr/>
          </p:nvSpPr>
          <p:spPr>
            <a:xfrm>
              <a:off x="3644663" y="3408202"/>
              <a:ext cx="592441" cy="610325"/>
            </a:xfrm>
            <a:custGeom>
              <a:avLst/>
              <a:gdLst/>
              <a:ahLst/>
              <a:cxnLst/>
              <a:rect l="l" t="t" r="r" b="b"/>
              <a:pathLst>
                <a:path w="23719" h="24435" extrusionOk="0">
                  <a:moveTo>
                    <a:pt x="16954" y="8012"/>
                  </a:moveTo>
                  <a:cubicBezTo>
                    <a:pt x="17081" y="8012"/>
                    <a:pt x="17141" y="8091"/>
                    <a:pt x="17170" y="8264"/>
                  </a:cubicBezTo>
                  <a:cubicBezTo>
                    <a:pt x="17396" y="9431"/>
                    <a:pt x="17551" y="10609"/>
                    <a:pt x="17503" y="11812"/>
                  </a:cubicBezTo>
                  <a:cubicBezTo>
                    <a:pt x="17491" y="12169"/>
                    <a:pt x="17491" y="12169"/>
                    <a:pt x="17110" y="12169"/>
                  </a:cubicBezTo>
                  <a:lnTo>
                    <a:pt x="14705" y="12169"/>
                  </a:lnTo>
                  <a:cubicBezTo>
                    <a:pt x="13895" y="12193"/>
                    <a:pt x="13098" y="12217"/>
                    <a:pt x="12288" y="12252"/>
                  </a:cubicBezTo>
                  <a:cubicBezTo>
                    <a:pt x="12240" y="12254"/>
                    <a:pt x="12198" y="12255"/>
                    <a:pt x="12162" y="12255"/>
                  </a:cubicBezTo>
                  <a:cubicBezTo>
                    <a:pt x="11931" y="12255"/>
                    <a:pt x="11931" y="12207"/>
                    <a:pt x="11931" y="11919"/>
                  </a:cubicBezTo>
                  <a:cubicBezTo>
                    <a:pt x="11955" y="10895"/>
                    <a:pt x="11967" y="9871"/>
                    <a:pt x="11967" y="8835"/>
                  </a:cubicBezTo>
                  <a:cubicBezTo>
                    <a:pt x="11967" y="8645"/>
                    <a:pt x="12026" y="8573"/>
                    <a:pt x="12229" y="8573"/>
                  </a:cubicBezTo>
                  <a:cubicBezTo>
                    <a:pt x="13776" y="8561"/>
                    <a:pt x="15324" y="8347"/>
                    <a:pt x="16848" y="8026"/>
                  </a:cubicBezTo>
                  <a:cubicBezTo>
                    <a:pt x="16888" y="8016"/>
                    <a:pt x="16923" y="8012"/>
                    <a:pt x="16954" y="8012"/>
                  </a:cubicBezTo>
                  <a:close/>
                  <a:moveTo>
                    <a:pt x="5873" y="7823"/>
                  </a:moveTo>
                  <a:cubicBezTo>
                    <a:pt x="5912" y="7823"/>
                    <a:pt x="5959" y="7832"/>
                    <a:pt x="6013" y="7847"/>
                  </a:cubicBezTo>
                  <a:cubicBezTo>
                    <a:pt x="6549" y="7978"/>
                    <a:pt x="7085" y="8097"/>
                    <a:pt x="7633" y="8204"/>
                  </a:cubicBezTo>
                  <a:cubicBezTo>
                    <a:pt x="8692" y="8407"/>
                    <a:pt x="9764" y="8514"/>
                    <a:pt x="10847" y="8538"/>
                  </a:cubicBezTo>
                  <a:cubicBezTo>
                    <a:pt x="11383" y="8561"/>
                    <a:pt x="11383" y="8561"/>
                    <a:pt x="11383" y="9097"/>
                  </a:cubicBezTo>
                  <a:cubicBezTo>
                    <a:pt x="11383" y="10014"/>
                    <a:pt x="11383" y="10955"/>
                    <a:pt x="11371" y="11871"/>
                  </a:cubicBezTo>
                  <a:cubicBezTo>
                    <a:pt x="11359" y="12252"/>
                    <a:pt x="11359" y="12264"/>
                    <a:pt x="10966" y="12264"/>
                  </a:cubicBezTo>
                  <a:lnTo>
                    <a:pt x="8264" y="12264"/>
                  </a:lnTo>
                  <a:lnTo>
                    <a:pt x="8264" y="12312"/>
                  </a:lnTo>
                  <a:cubicBezTo>
                    <a:pt x="7335" y="12312"/>
                    <a:pt x="6394" y="12312"/>
                    <a:pt x="5490" y="12324"/>
                  </a:cubicBezTo>
                  <a:cubicBezTo>
                    <a:pt x="5204" y="12324"/>
                    <a:pt x="5204" y="12312"/>
                    <a:pt x="5204" y="12038"/>
                  </a:cubicBezTo>
                  <a:cubicBezTo>
                    <a:pt x="5251" y="10764"/>
                    <a:pt x="5371" y="9490"/>
                    <a:pt x="5668" y="8240"/>
                  </a:cubicBezTo>
                  <a:cubicBezTo>
                    <a:pt x="5680" y="8169"/>
                    <a:pt x="5716" y="8085"/>
                    <a:pt x="5728" y="8002"/>
                  </a:cubicBezTo>
                  <a:cubicBezTo>
                    <a:pt x="5736" y="7870"/>
                    <a:pt x="5784" y="7823"/>
                    <a:pt x="5873" y="7823"/>
                  </a:cubicBezTo>
                  <a:close/>
                  <a:moveTo>
                    <a:pt x="14717" y="12752"/>
                  </a:moveTo>
                  <a:cubicBezTo>
                    <a:pt x="15527" y="12752"/>
                    <a:pt x="16324" y="12752"/>
                    <a:pt x="17110" y="12764"/>
                  </a:cubicBezTo>
                  <a:cubicBezTo>
                    <a:pt x="17443" y="12764"/>
                    <a:pt x="17455" y="12764"/>
                    <a:pt x="17432" y="13086"/>
                  </a:cubicBezTo>
                  <a:cubicBezTo>
                    <a:pt x="17336" y="14312"/>
                    <a:pt x="17086" y="15503"/>
                    <a:pt x="16717" y="16670"/>
                  </a:cubicBezTo>
                  <a:cubicBezTo>
                    <a:pt x="16662" y="16842"/>
                    <a:pt x="16639" y="16901"/>
                    <a:pt x="16548" y="16901"/>
                  </a:cubicBezTo>
                  <a:cubicBezTo>
                    <a:pt x="16500" y="16901"/>
                    <a:pt x="16434" y="16885"/>
                    <a:pt x="16336" y="16860"/>
                  </a:cubicBezTo>
                  <a:cubicBezTo>
                    <a:pt x="14991" y="16539"/>
                    <a:pt x="13633" y="16312"/>
                    <a:pt x="12229" y="16265"/>
                  </a:cubicBezTo>
                  <a:cubicBezTo>
                    <a:pt x="11907" y="16253"/>
                    <a:pt x="11907" y="16253"/>
                    <a:pt x="11907" y="15943"/>
                  </a:cubicBezTo>
                  <a:cubicBezTo>
                    <a:pt x="11907" y="15015"/>
                    <a:pt x="11907" y="14074"/>
                    <a:pt x="11919" y="13157"/>
                  </a:cubicBezTo>
                  <a:cubicBezTo>
                    <a:pt x="11931" y="12848"/>
                    <a:pt x="11931" y="12848"/>
                    <a:pt x="12264" y="12824"/>
                  </a:cubicBezTo>
                  <a:cubicBezTo>
                    <a:pt x="13086" y="12788"/>
                    <a:pt x="13895" y="12764"/>
                    <a:pt x="14717" y="12752"/>
                  </a:cubicBezTo>
                  <a:close/>
                  <a:moveTo>
                    <a:pt x="8740" y="12848"/>
                  </a:moveTo>
                  <a:cubicBezTo>
                    <a:pt x="9228" y="12848"/>
                    <a:pt x="10133" y="12848"/>
                    <a:pt x="11038" y="12860"/>
                  </a:cubicBezTo>
                  <a:cubicBezTo>
                    <a:pt x="11324" y="12860"/>
                    <a:pt x="11336" y="12860"/>
                    <a:pt x="11336" y="13157"/>
                  </a:cubicBezTo>
                  <a:cubicBezTo>
                    <a:pt x="11336" y="14074"/>
                    <a:pt x="11336" y="15015"/>
                    <a:pt x="11324" y="15943"/>
                  </a:cubicBezTo>
                  <a:cubicBezTo>
                    <a:pt x="11324" y="16241"/>
                    <a:pt x="11324" y="16241"/>
                    <a:pt x="11002" y="16265"/>
                  </a:cubicBezTo>
                  <a:cubicBezTo>
                    <a:pt x="9371" y="16384"/>
                    <a:pt x="7776" y="16634"/>
                    <a:pt x="6240" y="17170"/>
                  </a:cubicBezTo>
                  <a:cubicBezTo>
                    <a:pt x="6122" y="17209"/>
                    <a:pt x="6046" y="17234"/>
                    <a:pt x="5992" y="17234"/>
                  </a:cubicBezTo>
                  <a:cubicBezTo>
                    <a:pt x="5900" y="17234"/>
                    <a:pt x="5876" y="17159"/>
                    <a:pt x="5823" y="16955"/>
                  </a:cubicBezTo>
                  <a:cubicBezTo>
                    <a:pt x="5478" y="15765"/>
                    <a:pt x="5287" y="14538"/>
                    <a:pt x="5228" y="13300"/>
                  </a:cubicBezTo>
                  <a:cubicBezTo>
                    <a:pt x="5204" y="12883"/>
                    <a:pt x="5204" y="12871"/>
                    <a:pt x="5656" y="12871"/>
                  </a:cubicBezTo>
                  <a:cubicBezTo>
                    <a:pt x="5741" y="12870"/>
                    <a:pt x="5827" y="12870"/>
                    <a:pt x="5912" y="12870"/>
                  </a:cubicBezTo>
                  <a:cubicBezTo>
                    <a:pt x="6367" y="12870"/>
                    <a:pt x="6835" y="12883"/>
                    <a:pt x="7372" y="12883"/>
                  </a:cubicBezTo>
                  <a:cubicBezTo>
                    <a:pt x="7780" y="12883"/>
                    <a:pt x="8228" y="12876"/>
                    <a:pt x="8740" y="12848"/>
                  </a:cubicBezTo>
                  <a:close/>
                  <a:moveTo>
                    <a:pt x="11740" y="1"/>
                  </a:moveTo>
                  <a:cubicBezTo>
                    <a:pt x="11598" y="1"/>
                    <a:pt x="11490" y="84"/>
                    <a:pt x="11478" y="227"/>
                  </a:cubicBezTo>
                  <a:cubicBezTo>
                    <a:pt x="11443" y="358"/>
                    <a:pt x="11443" y="501"/>
                    <a:pt x="11443" y="644"/>
                  </a:cubicBezTo>
                  <a:cubicBezTo>
                    <a:pt x="11431" y="2989"/>
                    <a:pt x="11419" y="5323"/>
                    <a:pt x="11395" y="7680"/>
                  </a:cubicBezTo>
                  <a:cubicBezTo>
                    <a:pt x="11385" y="7993"/>
                    <a:pt x="11383" y="8041"/>
                    <a:pt x="11166" y="8041"/>
                  </a:cubicBezTo>
                  <a:cubicBezTo>
                    <a:pt x="11126" y="8041"/>
                    <a:pt x="11080" y="8039"/>
                    <a:pt x="11026" y="8038"/>
                  </a:cubicBezTo>
                  <a:cubicBezTo>
                    <a:pt x="9490" y="8002"/>
                    <a:pt x="7990" y="7799"/>
                    <a:pt x="6502" y="7418"/>
                  </a:cubicBezTo>
                  <a:cubicBezTo>
                    <a:pt x="5859" y="7276"/>
                    <a:pt x="5883" y="7359"/>
                    <a:pt x="6133" y="6752"/>
                  </a:cubicBezTo>
                  <a:cubicBezTo>
                    <a:pt x="7085" y="4406"/>
                    <a:pt x="8585" y="2465"/>
                    <a:pt x="10585" y="894"/>
                  </a:cubicBezTo>
                  <a:cubicBezTo>
                    <a:pt x="10681" y="810"/>
                    <a:pt x="10800" y="727"/>
                    <a:pt x="10895" y="620"/>
                  </a:cubicBezTo>
                  <a:cubicBezTo>
                    <a:pt x="10978" y="537"/>
                    <a:pt x="10978" y="418"/>
                    <a:pt x="10907" y="310"/>
                  </a:cubicBezTo>
                  <a:cubicBezTo>
                    <a:pt x="10848" y="226"/>
                    <a:pt x="10771" y="178"/>
                    <a:pt x="10689" y="178"/>
                  </a:cubicBezTo>
                  <a:cubicBezTo>
                    <a:pt x="10655" y="178"/>
                    <a:pt x="10620" y="186"/>
                    <a:pt x="10585" y="203"/>
                  </a:cubicBezTo>
                  <a:cubicBezTo>
                    <a:pt x="10466" y="251"/>
                    <a:pt x="10371" y="334"/>
                    <a:pt x="10264" y="418"/>
                  </a:cubicBezTo>
                  <a:cubicBezTo>
                    <a:pt x="8109" y="2108"/>
                    <a:pt x="6502" y="4228"/>
                    <a:pt x="5502" y="6799"/>
                  </a:cubicBezTo>
                  <a:cubicBezTo>
                    <a:pt x="5428" y="6990"/>
                    <a:pt x="5400" y="7064"/>
                    <a:pt x="5316" y="7064"/>
                  </a:cubicBezTo>
                  <a:cubicBezTo>
                    <a:pt x="5265" y="7064"/>
                    <a:pt x="5191" y="7035"/>
                    <a:pt x="5073" y="6990"/>
                  </a:cubicBezTo>
                  <a:cubicBezTo>
                    <a:pt x="4239" y="6668"/>
                    <a:pt x="3454" y="6264"/>
                    <a:pt x="2668" y="5859"/>
                  </a:cubicBezTo>
                  <a:cubicBezTo>
                    <a:pt x="2561" y="5799"/>
                    <a:pt x="2442" y="5740"/>
                    <a:pt x="2323" y="5716"/>
                  </a:cubicBezTo>
                  <a:cubicBezTo>
                    <a:pt x="2287" y="5705"/>
                    <a:pt x="2254" y="5700"/>
                    <a:pt x="2224" y="5700"/>
                  </a:cubicBezTo>
                  <a:cubicBezTo>
                    <a:pt x="2126" y="5700"/>
                    <a:pt x="2059" y="5758"/>
                    <a:pt x="2013" y="5859"/>
                  </a:cubicBezTo>
                  <a:cubicBezTo>
                    <a:pt x="1953" y="5966"/>
                    <a:pt x="1977" y="6085"/>
                    <a:pt x="2073" y="6156"/>
                  </a:cubicBezTo>
                  <a:cubicBezTo>
                    <a:pt x="2156" y="6228"/>
                    <a:pt x="2275" y="6287"/>
                    <a:pt x="2382" y="6347"/>
                  </a:cubicBezTo>
                  <a:cubicBezTo>
                    <a:pt x="3216" y="6787"/>
                    <a:pt x="4061" y="7216"/>
                    <a:pt x="4942" y="7537"/>
                  </a:cubicBezTo>
                  <a:cubicBezTo>
                    <a:pt x="5168" y="7621"/>
                    <a:pt x="5204" y="7704"/>
                    <a:pt x="5144" y="7930"/>
                  </a:cubicBezTo>
                  <a:cubicBezTo>
                    <a:pt x="4894" y="8907"/>
                    <a:pt x="4751" y="9907"/>
                    <a:pt x="4668" y="10919"/>
                  </a:cubicBezTo>
                  <a:cubicBezTo>
                    <a:pt x="4644" y="11288"/>
                    <a:pt x="4632" y="11669"/>
                    <a:pt x="4609" y="12038"/>
                  </a:cubicBezTo>
                  <a:cubicBezTo>
                    <a:pt x="4597" y="12348"/>
                    <a:pt x="4597" y="12348"/>
                    <a:pt x="4275" y="12360"/>
                  </a:cubicBezTo>
                  <a:lnTo>
                    <a:pt x="644" y="12360"/>
                  </a:lnTo>
                  <a:cubicBezTo>
                    <a:pt x="501" y="12360"/>
                    <a:pt x="358" y="12360"/>
                    <a:pt x="227" y="12395"/>
                  </a:cubicBezTo>
                  <a:cubicBezTo>
                    <a:pt x="84" y="12419"/>
                    <a:pt x="1" y="12526"/>
                    <a:pt x="1" y="12657"/>
                  </a:cubicBezTo>
                  <a:cubicBezTo>
                    <a:pt x="1" y="12812"/>
                    <a:pt x="84" y="12895"/>
                    <a:pt x="227" y="12931"/>
                  </a:cubicBezTo>
                  <a:cubicBezTo>
                    <a:pt x="310" y="12943"/>
                    <a:pt x="418" y="12943"/>
                    <a:pt x="501" y="12943"/>
                  </a:cubicBezTo>
                  <a:cubicBezTo>
                    <a:pt x="1739" y="12931"/>
                    <a:pt x="2977" y="12931"/>
                    <a:pt x="4216" y="12931"/>
                  </a:cubicBezTo>
                  <a:cubicBezTo>
                    <a:pt x="4585" y="12931"/>
                    <a:pt x="4597" y="12931"/>
                    <a:pt x="4609" y="13312"/>
                  </a:cubicBezTo>
                  <a:cubicBezTo>
                    <a:pt x="4692" y="14622"/>
                    <a:pt x="4882" y="15908"/>
                    <a:pt x="5251" y="17170"/>
                  </a:cubicBezTo>
                  <a:cubicBezTo>
                    <a:pt x="5347" y="17479"/>
                    <a:pt x="5347" y="17479"/>
                    <a:pt x="5013" y="17598"/>
                  </a:cubicBezTo>
                  <a:cubicBezTo>
                    <a:pt x="4001" y="17955"/>
                    <a:pt x="3049" y="18432"/>
                    <a:pt x="2108" y="18956"/>
                  </a:cubicBezTo>
                  <a:cubicBezTo>
                    <a:pt x="2013" y="19015"/>
                    <a:pt x="1918" y="19063"/>
                    <a:pt x="1834" y="19134"/>
                  </a:cubicBezTo>
                  <a:cubicBezTo>
                    <a:pt x="1739" y="19206"/>
                    <a:pt x="1680" y="19325"/>
                    <a:pt x="1751" y="19468"/>
                  </a:cubicBezTo>
                  <a:cubicBezTo>
                    <a:pt x="1811" y="19571"/>
                    <a:pt x="1897" y="19618"/>
                    <a:pt x="1994" y="19618"/>
                  </a:cubicBezTo>
                  <a:cubicBezTo>
                    <a:pt x="2031" y="19618"/>
                    <a:pt x="2069" y="19612"/>
                    <a:pt x="2108" y="19598"/>
                  </a:cubicBezTo>
                  <a:cubicBezTo>
                    <a:pt x="2215" y="19563"/>
                    <a:pt x="2311" y="19503"/>
                    <a:pt x="2406" y="19444"/>
                  </a:cubicBezTo>
                  <a:cubicBezTo>
                    <a:pt x="3287" y="18967"/>
                    <a:pt x="4168" y="18515"/>
                    <a:pt x="5121" y="18182"/>
                  </a:cubicBezTo>
                  <a:cubicBezTo>
                    <a:pt x="5275" y="18133"/>
                    <a:pt x="5372" y="18101"/>
                    <a:pt x="5441" y="18101"/>
                  </a:cubicBezTo>
                  <a:cubicBezTo>
                    <a:pt x="5557" y="18101"/>
                    <a:pt x="5590" y="18193"/>
                    <a:pt x="5680" y="18455"/>
                  </a:cubicBezTo>
                  <a:cubicBezTo>
                    <a:pt x="6430" y="20480"/>
                    <a:pt x="7609" y="22206"/>
                    <a:pt x="9157" y="23670"/>
                  </a:cubicBezTo>
                  <a:cubicBezTo>
                    <a:pt x="9216" y="23730"/>
                    <a:pt x="9276" y="23789"/>
                    <a:pt x="9347" y="23837"/>
                  </a:cubicBezTo>
                  <a:cubicBezTo>
                    <a:pt x="9403" y="23867"/>
                    <a:pt x="9458" y="23885"/>
                    <a:pt x="9512" y="23885"/>
                  </a:cubicBezTo>
                  <a:cubicBezTo>
                    <a:pt x="9585" y="23885"/>
                    <a:pt x="9655" y="23853"/>
                    <a:pt x="9716" y="23778"/>
                  </a:cubicBezTo>
                  <a:cubicBezTo>
                    <a:pt x="9812" y="23659"/>
                    <a:pt x="9788" y="23539"/>
                    <a:pt x="9704" y="23444"/>
                  </a:cubicBezTo>
                  <a:cubicBezTo>
                    <a:pt x="9609" y="23313"/>
                    <a:pt x="9490" y="23218"/>
                    <a:pt x="9395" y="23111"/>
                  </a:cubicBezTo>
                  <a:cubicBezTo>
                    <a:pt x="7978" y="21706"/>
                    <a:pt x="6906" y="20110"/>
                    <a:pt x="6216" y="18229"/>
                  </a:cubicBezTo>
                  <a:cubicBezTo>
                    <a:pt x="6073" y="17860"/>
                    <a:pt x="6073" y="17860"/>
                    <a:pt x="6478" y="17729"/>
                  </a:cubicBezTo>
                  <a:cubicBezTo>
                    <a:pt x="7871" y="17241"/>
                    <a:pt x="9312" y="17003"/>
                    <a:pt x="10788" y="16896"/>
                  </a:cubicBezTo>
                  <a:cubicBezTo>
                    <a:pt x="10948" y="16878"/>
                    <a:pt x="11058" y="16862"/>
                    <a:pt x="11133" y="16862"/>
                  </a:cubicBezTo>
                  <a:cubicBezTo>
                    <a:pt x="11318" y="16862"/>
                    <a:pt x="11300" y="16959"/>
                    <a:pt x="11300" y="17372"/>
                  </a:cubicBezTo>
                  <a:cubicBezTo>
                    <a:pt x="11276" y="19551"/>
                    <a:pt x="11276" y="21754"/>
                    <a:pt x="11264" y="23944"/>
                  </a:cubicBezTo>
                  <a:cubicBezTo>
                    <a:pt x="11264" y="24278"/>
                    <a:pt x="11347" y="24421"/>
                    <a:pt x="11538" y="24432"/>
                  </a:cubicBezTo>
                  <a:cubicBezTo>
                    <a:pt x="11550" y="24434"/>
                    <a:pt x="11562" y="24435"/>
                    <a:pt x="11573" y="24435"/>
                  </a:cubicBezTo>
                  <a:cubicBezTo>
                    <a:pt x="11743" y="24435"/>
                    <a:pt x="11848" y="24268"/>
                    <a:pt x="11848" y="23944"/>
                  </a:cubicBezTo>
                  <a:cubicBezTo>
                    <a:pt x="11859" y="23337"/>
                    <a:pt x="11859" y="22730"/>
                    <a:pt x="11859" y="22111"/>
                  </a:cubicBezTo>
                  <a:cubicBezTo>
                    <a:pt x="11859" y="20480"/>
                    <a:pt x="11859" y="18836"/>
                    <a:pt x="11871" y="17205"/>
                  </a:cubicBezTo>
                  <a:cubicBezTo>
                    <a:pt x="11892" y="16906"/>
                    <a:pt x="11895" y="16857"/>
                    <a:pt x="12112" y="16857"/>
                  </a:cubicBezTo>
                  <a:cubicBezTo>
                    <a:pt x="12145" y="16857"/>
                    <a:pt x="12184" y="16858"/>
                    <a:pt x="12229" y="16860"/>
                  </a:cubicBezTo>
                  <a:cubicBezTo>
                    <a:pt x="13526" y="16896"/>
                    <a:pt x="14788" y="17098"/>
                    <a:pt x="16062" y="17396"/>
                  </a:cubicBezTo>
                  <a:cubicBezTo>
                    <a:pt x="16431" y="17491"/>
                    <a:pt x="16431" y="17503"/>
                    <a:pt x="16277" y="17872"/>
                  </a:cubicBezTo>
                  <a:cubicBezTo>
                    <a:pt x="15896" y="18872"/>
                    <a:pt x="15408" y="19813"/>
                    <a:pt x="14848" y="20730"/>
                  </a:cubicBezTo>
                  <a:cubicBezTo>
                    <a:pt x="14431" y="21420"/>
                    <a:pt x="13991" y="22087"/>
                    <a:pt x="13526" y="22742"/>
                  </a:cubicBezTo>
                  <a:cubicBezTo>
                    <a:pt x="13419" y="22873"/>
                    <a:pt x="13336" y="23004"/>
                    <a:pt x="13241" y="23158"/>
                  </a:cubicBezTo>
                  <a:cubicBezTo>
                    <a:pt x="13157" y="23301"/>
                    <a:pt x="13122" y="23468"/>
                    <a:pt x="13288" y="23599"/>
                  </a:cubicBezTo>
                  <a:cubicBezTo>
                    <a:pt x="13335" y="23637"/>
                    <a:pt x="13384" y="23656"/>
                    <a:pt x="13435" y="23656"/>
                  </a:cubicBezTo>
                  <a:cubicBezTo>
                    <a:pt x="13528" y="23656"/>
                    <a:pt x="13625" y="23595"/>
                    <a:pt x="13717" y="23480"/>
                  </a:cubicBezTo>
                  <a:cubicBezTo>
                    <a:pt x="13729" y="23456"/>
                    <a:pt x="13753" y="23444"/>
                    <a:pt x="13764" y="23408"/>
                  </a:cubicBezTo>
                  <a:cubicBezTo>
                    <a:pt x="14979" y="21694"/>
                    <a:pt x="16110" y="19932"/>
                    <a:pt x="16872" y="17967"/>
                  </a:cubicBezTo>
                  <a:cubicBezTo>
                    <a:pt x="16948" y="17776"/>
                    <a:pt x="16976" y="17698"/>
                    <a:pt x="17074" y="17698"/>
                  </a:cubicBezTo>
                  <a:cubicBezTo>
                    <a:pt x="17128" y="17698"/>
                    <a:pt x="17205" y="17722"/>
                    <a:pt x="17324" y="17765"/>
                  </a:cubicBezTo>
                  <a:cubicBezTo>
                    <a:pt x="18575" y="18217"/>
                    <a:pt x="19813" y="18706"/>
                    <a:pt x="20968" y="19372"/>
                  </a:cubicBezTo>
                  <a:cubicBezTo>
                    <a:pt x="21075" y="19420"/>
                    <a:pt x="21158" y="19479"/>
                    <a:pt x="21265" y="19527"/>
                  </a:cubicBezTo>
                  <a:cubicBezTo>
                    <a:pt x="21303" y="19542"/>
                    <a:pt x="21342" y="19550"/>
                    <a:pt x="21380" y="19550"/>
                  </a:cubicBezTo>
                  <a:cubicBezTo>
                    <a:pt x="21463" y="19550"/>
                    <a:pt x="21542" y="19513"/>
                    <a:pt x="21599" y="19432"/>
                  </a:cubicBezTo>
                  <a:cubicBezTo>
                    <a:pt x="21682" y="19301"/>
                    <a:pt x="21658" y="19170"/>
                    <a:pt x="21539" y="19063"/>
                  </a:cubicBezTo>
                  <a:cubicBezTo>
                    <a:pt x="21444" y="18979"/>
                    <a:pt x="21325" y="18920"/>
                    <a:pt x="21218" y="18860"/>
                  </a:cubicBezTo>
                  <a:cubicBezTo>
                    <a:pt x="20051" y="18170"/>
                    <a:pt x="18777" y="17670"/>
                    <a:pt x="17503" y="17205"/>
                  </a:cubicBezTo>
                  <a:cubicBezTo>
                    <a:pt x="17193" y="17098"/>
                    <a:pt x="17170" y="17086"/>
                    <a:pt x="17277" y="16777"/>
                  </a:cubicBezTo>
                  <a:cubicBezTo>
                    <a:pt x="17622" y="15646"/>
                    <a:pt x="17872" y="14491"/>
                    <a:pt x="17979" y="13324"/>
                  </a:cubicBezTo>
                  <a:cubicBezTo>
                    <a:pt x="18039" y="12669"/>
                    <a:pt x="17908" y="12741"/>
                    <a:pt x="18634" y="12705"/>
                  </a:cubicBezTo>
                  <a:cubicBezTo>
                    <a:pt x="19944" y="12645"/>
                    <a:pt x="21242" y="12633"/>
                    <a:pt x="22551" y="12586"/>
                  </a:cubicBezTo>
                  <a:cubicBezTo>
                    <a:pt x="22777" y="12574"/>
                    <a:pt x="23016" y="12574"/>
                    <a:pt x="23254" y="12562"/>
                  </a:cubicBezTo>
                  <a:cubicBezTo>
                    <a:pt x="23587" y="12526"/>
                    <a:pt x="23718" y="12431"/>
                    <a:pt x="23706" y="12229"/>
                  </a:cubicBezTo>
                  <a:cubicBezTo>
                    <a:pt x="23694" y="12050"/>
                    <a:pt x="23551" y="11990"/>
                    <a:pt x="23218" y="11990"/>
                  </a:cubicBezTo>
                  <a:cubicBezTo>
                    <a:pt x="21611" y="12014"/>
                    <a:pt x="20003" y="12074"/>
                    <a:pt x="18396" y="12145"/>
                  </a:cubicBezTo>
                  <a:cubicBezTo>
                    <a:pt x="18344" y="12147"/>
                    <a:pt x="18301" y="12149"/>
                    <a:pt x="18264" y="12149"/>
                  </a:cubicBezTo>
                  <a:cubicBezTo>
                    <a:pt x="18080" y="12149"/>
                    <a:pt x="18067" y="12107"/>
                    <a:pt x="18086" y="11859"/>
                  </a:cubicBezTo>
                  <a:cubicBezTo>
                    <a:pt x="18110" y="10621"/>
                    <a:pt x="17991" y="9407"/>
                    <a:pt x="17741" y="8180"/>
                  </a:cubicBezTo>
                  <a:cubicBezTo>
                    <a:pt x="17670" y="7847"/>
                    <a:pt x="17682" y="7847"/>
                    <a:pt x="18039" y="7740"/>
                  </a:cubicBezTo>
                  <a:cubicBezTo>
                    <a:pt x="19253" y="7383"/>
                    <a:pt x="20432" y="6895"/>
                    <a:pt x="21599" y="6359"/>
                  </a:cubicBezTo>
                  <a:cubicBezTo>
                    <a:pt x="21718" y="6311"/>
                    <a:pt x="21813" y="6252"/>
                    <a:pt x="21920" y="6180"/>
                  </a:cubicBezTo>
                  <a:cubicBezTo>
                    <a:pt x="22027" y="6097"/>
                    <a:pt x="22075" y="5978"/>
                    <a:pt x="22015" y="5847"/>
                  </a:cubicBezTo>
                  <a:cubicBezTo>
                    <a:pt x="21968" y="5751"/>
                    <a:pt x="21881" y="5694"/>
                    <a:pt x="21774" y="5694"/>
                  </a:cubicBezTo>
                  <a:cubicBezTo>
                    <a:pt x="21749" y="5694"/>
                    <a:pt x="21722" y="5697"/>
                    <a:pt x="21694" y="5704"/>
                  </a:cubicBezTo>
                  <a:cubicBezTo>
                    <a:pt x="21575" y="5728"/>
                    <a:pt x="21480" y="5775"/>
                    <a:pt x="21361" y="5835"/>
                  </a:cubicBezTo>
                  <a:cubicBezTo>
                    <a:pt x="20301" y="6323"/>
                    <a:pt x="19229" y="6787"/>
                    <a:pt x="18110" y="7109"/>
                  </a:cubicBezTo>
                  <a:cubicBezTo>
                    <a:pt x="17906" y="7171"/>
                    <a:pt x="17773" y="7211"/>
                    <a:pt x="17681" y="7211"/>
                  </a:cubicBezTo>
                  <a:cubicBezTo>
                    <a:pt x="17509" y="7211"/>
                    <a:pt x="17477" y="7075"/>
                    <a:pt x="17384" y="6704"/>
                  </a:cubicBezTo>
                  <a:cubicBezTo>
                    <a:pt x="16729" y="4228"/>
                    <a:pt x="15384" y="2192"/>
                    <a:pt x="13419" y="549"/>
                  </a:cubicBezTo>
                  <a:cubicBezTo>
                    <a:pt x="13336" y="453"/>
                    <a:pt x="13229" y="382"/>
                    <a:pt x="13122" y="322"/>
                  </a:cubicBezTo>
                  <a:cubicBezTo>
                    <a:pt x="13065" y="286"/>
                    <a:pt x="13001" y="266"/>
                    <a:pt x="12940" y="266"/>
                  </a:cubicBezTo>
                  <a:cubicBezTo>
                    <a:pt x="12860" y="266"/>
                    <a:pt x="12783" y="301"/>
                    <a:pt x="12729" y="382"/>
                  </a:cubicBezTo>
                  <a:cubicBezTo>
                    <a:pt x="12621" y="549"/>
                    <a:pt x="12681" y="679"/>
                    <a:pt x="12812" y="787"/>
                  </a:cubicBezTo>
                  <a:cubicBezTo>
                    <a:pt x="12860" y="834"/>
                    <a:pt x="12907" y="858"/>
                    <a:pt x="12943" y="894"/>
                  </a:cubicBezTo>
                  <a:cubicBezTo>
                    <a:pt x="14955" y="2525"/>
                    <a:pt x="16300" y="4597"/>
                    <a:pt x="16908" y="7133"/>
                  </a:cubicBezTo>
                  <a:cubicBezTo>
                    <a:pt x="16967" y="7407"/>
                    <a:pt x="16967" y="7430"/>
                    <a:pt x="16681" y="7490"/>
                  </a:cubicBezTo>
                  <a:cubicBezTo>
                    <a:pt x="15253" y="7764"/>
                    <a:pt x="13812" y="7978"/>
                    <a:pt x="12348" y="8002"/>
                  </a:cubicBezTo>
                  <a:cubicBezTo>
                    <a:pt x="12285" y="8006"/>
                    <a:pt x="12233" y="8008"/>
                    <a:pt x="12190" y="8008"/>
                  </a:cubicBezTo>
                  <a:cubicBezTo>
                    <a:pt x="11967" y="8008"/>
                    <a:pt x="11967" y="7940"/>
                    <a:pt x="11967" y="7621"/>
                  </a:cubicBezTo>
                  <a:lnTo>
                    <a:pt x="11967" y="4025"/>
                  </a:lnTo>
                  <a:cubicBezTo>
                    <a:pt x="11979" y="4025"/>
                    <a:pt x="11990" y="4025"/>
                    <a:pt x="12014" y="4097"/>
                  </a:cubicBezTo>
                  <a:lnTo>
                    <a:pt x="12014" y="596"/>
                  </a:lnTo>
                  <a:cubicBezTo>
                    <a:pt x="12014" y="477"/>
                    <a:pt x="12014" y="346"/>
                    <a:pt x="11990" y="227"/>
                  </a:cubicBezTo>
                  <a:cubicBezTo>
                    <a:pt x="11979" y="84"/>
                    <a:pt x="11895" y="1"/>
                    <a:pt x="117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3318;p36">
              <a:extLst>
                <a:ext uri="{FF2B5EF4-FFF2-40B4-BE49-F238E27FC236}">
                  <a16:creationId xmlns:a16="http://schemas.microsoft.com/office/drawing/2014/main" id="{7FCEA2A6-A145-2FDC-6EE0-742FB84B0669}"/>
                </a:ext>
              </a:extLst>
            </p:cNvPr>
            <p:cNvSpPr/>
            <p:nvPr/>
          </p:nvSpPr>
          <p:spPr>
            <a:xfrm>
              <a:off x="3517372" y="3626915"/>
              <a:ext cx="172220" cy="131057"/>
            </a:xfrm>
            <a:custGeom>
              <a:avLst/>
              <a:gdLst/>
              <a:ahLst/>
              <a:cxnLst/>
              <a:rect l="l" t="t" r="r" b="b"/>
              <a:pathLst>
                <a:path w="6895" h="5247" extrusionOk="0">
                  <a:moveTo>
                    <a:pt x="6457" y="0"/>
                  </a:moveTo>
                  <a:cubicBezTo>
                    <a:pt x="6363" y="0"/>
                    <a:pt x="6264" y="28"/>
                    <a:pt x="6145" y="55"/>
                  </a:cubicBezTo>
                  <a:cubicBezTo>
                    <a:pt x="4835" y="341"/>
                    <a:pt x="3525" y="663"/>
                    <a:pt x="2239" y="996"/>
                  </a:cubicBezTo>
                  <a:cubicBezTo>
                    <a:pt x="2180" y="1008"/>
                    <a:pt x="2120" y="1020"/>
                    <a:pt x="2073" y="1032"/>
                  </a:cubicBezTo>
                  <a:cubicBezTo>
                    <a:pt x="1739" y="1175"/>
                    <a:pt x="1668" y="1353"/>
                    <a:pt x="1858" y="1651"/>
                  </a:cubicBezTo>
                  <a:cubicBezTo>
                    <a:pt x="1965" y="1794"/>
                    <a:pt x="2085" y="1925"/>
                    <a:pt x="2192" y="2080"/>
                  </a:cubicBezTo>
                  <a:cubicBezTo>
                    <a:pt x="2358" y="2318"/>
                    <a:pt x="2358" y="2318"/>
                    <a:pt x="2144" y="2508"/>
                  </a:cubicBezTo>
                  <a:cubicBezTo>
                    <a:pt x="1644" y="2961"/>
                    <a:pt x="1120" y="3401"/>
                    <a:pt x="620" y="3854"/>
                  </a:cubicBezTo>
                  <a:cubicBezTo>
                    <a:pt x="465" y="3973"/>
                    <a:pt x="334" y="4104"/>
                    <a:pt x="203" y="4246"/>
                  </a:cubicBezTo>
                  <a:cubicBezTo>
                    <a:pt x="1" y="4473"/>
                    <a:pt x="1" y="4639"/>
                    <a:pt x="203" y="4842"/>
                  </a:cubicBezTo>
                  <a:cubicBezTo>
                    <a:pt x="422" y="5082"/>
                    <a:pt x="536" y="5246"/>
                    <a:pt x="712" y="5246"/>
                  </a:cubicBezTo>
                  <a:cubicBezTo>
                    <a:pt x="833" y="5246"/>
                    <a:pt x="983" y="5169"/>
                    <a:pt x="1215" y="4985"/>
                  </a:cubicBezTo>
                  <a:cubicBezTo>
                    <a:pt x="1239" y="4961"/>
                    <a:pt x="1263" y="4949"/>
                    <a:pt x="1287" y="4937"/>
                  </a:cubicBezTo>
                  <a:cubicBezTo>
                    <a:pt x="1882" y="4508"/>
                    <a:pt x="2477" y="4068"/>
                    <a:pt x="3049" y="3627"/>
                  </a:cubicBezTo>
                  <a:cubicBezTo>
                    <a:pt x="3127" y="3571"/>
                    <a:pt x="3192" y="3539"/>
                    <a:pt x="3253" y="3539"/>
                  </a:cubicBezTo>
                  <a:cubicBezTo>
                    <a:pt x="3322" y="3539"/>
                    <a:pt x="3384" y="3580"/>
                    <a:pt x="3454" y="3675"/>
                  </a:cubicBezTo>
                  <a:cubicBezTo>
                    <a:pt x="3597" y="3854"/>
                    <a:pt x="3740" y="4008"/>
                    <a:pt x="3906" y="4163"/>
                  </a:cubicBezTo>
                  <a:cubicBezTo>
                    <a:pt x="3994" y="4251"/>
                    <a:pt x="4073" y="4293"/>
                    <a:pt x="4152" y="4293"/>
                  </a:cubicBezTo>
                  <a:cubicBezTo>
                    <a:pt x="4234" y="4293"/>
                    <a:pt x="4315" y="4248"/>
                    <a:pt x="4406" y="4163"/>
                  </a:cubicBezTo>
                  <a:cubicBezTo>
                    <a:pt x="4490" y="4104"/>
                    <a:pt x="4525" y="4008"/>
                    <a:pt x="4585" y="3937"/>
                  </a:cubicBezTo>
                  <a:cubicBezTo>
                    <a:pt x="5275" y="2877"/>
                    <a:pt x="5978" y="1829"/>
                    <a:pt x="6657" y="770"/>
                  </a:cubicBezTo>
                  <a:cubicBezTo>
                    <a:pt x="6716" y="663"/>
                    <a:pt x="6788" y="579"/>
                    <a:pt x="6823" y="472"/>
                  </a:cubicBezTo>
                  <a:cubicBezTo>
                    <a:pt x="6895" y="246"/>
                    <a:pt x="6776" y="55"/>
                    <a:pt x="6537" y="8"/>
                  </a:cubicBezTo>
                  <a:cubicBezTo>
                    <a:pt x="6511" y="2"/>
                    <a:pt x="6484" y="0"/>
                    <a:pt x="6457" y="0"/>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3319;p36">
              <a:extLst>
                <a:ext uri="{FF2B5EF4-FFF2-40B4-BE49-F238E27FC236}">
                  <a16:creationId xmlns:a16="http://schemas.microsoft.com/office/drawing/2014/main" id="{EC6C9876-99FC-BAD3-21E7-C6352A701879}"/>
                </a:ext>
              </a:extLst>
            </p:cNvPr>
            <p:cNvSpPr/>
            <p:nvPr/>
          </p:nvSpPr>
          <p:spPr>
            <a:xfrm>
              <a:off x="3415384" y="3781783"/>
              <a:ext cx="752397" cy="378384"/>
            </a:xfrm>
            <a:custGeom>
              <a:avLst/>
              <a:gdLst/>
              <a:ahLst/>
              <a:cxnLst/>
              <a:rect l="l" t="t" r="r" b="b"/>
              <a:pathLst>
                <a:path w="30123" h="15149" extrusionOk="0">
                  <a:moveTo>
                    <a:pt x="1778" y="0"/>
                  </a:moveTo>
                  <a:cubicBezTo>
                    <a:pt x="1627" y="0"/>
                    <a:pt x="1543" y="88"/>
                    <a:pt x="1465" y="297"/>
                  </a:cubicBezTo>
                  <a:cubicBezTo>
                    <a:pt x="1441" y="368"/>
                    <a:pt x="1429" y="463"/>
                    <a:pt x="1405" y="535"/>
                  </a:cubicBezTo>
                  <a:cubicBezTo>
                    <a:pt x="1107" y="1964"/>
                    <a:pt x="905" y="3404"/>
                    <a:pt x="655" y="4833"/>
                  </a:cubicBezTo>
                  <a:cubicBezTo>
                    <a:pt x="429" y="6059"/>
                    <a:pt x="155" y="7274"/>
                    <a:pt x="60" y="8524"/>
                  </a:cubicBezTo>
                  <a:cubicBezTo>
                    <a:pt x="0" y="9274"/>
                    <a:pt x="60" y="9357"/>
                    <a:pt x="798" y="9453"/>
                  </a:cubicBezTo>
                  <a:cubicBezTo>
                    <a:pt x="3715" y="9822"/>
                    <a:pt x="6620" y="10238"/>
                    <a:pt x="9525" y="10715"/>
                  </a:cubicBezTo>
                  <a:cubicBezTo>
                    <a:pt x="11037" y="10953"/>
                    <a:pt x="12478" y="11358"/>
                    <a:pt x="13847" y="12084"/>
                  </a:cubicBezTo>
                  <a:cubicBezTo>
                    <a:pt x="16026" y="13227"/>
                    <a:pt x="18312" y="14096"/>
                    <a:pt x="20693" y="14751"/>
                  </a:cubicBezTo>
                  <a:cubicBezTo>
                    <a:pt x="21217" y="14894"/>
                    <a:pt x="21753" y="15072"/>
                    <a:pt x="22301" y="15132"/>
                  </a:cubicBezTo>
                  <a:cubicBezTo>
                    <a:pt x="22407" y="15143"/>
                    <a:pt x="22508" y="15148"/>
                    <a:pt x="22603" y="15148"/>
                  </a:cubicBezTo>
                  <a:cubicBezTo>
                    <a:pt x="23336" y="15148"/>
                    <a:pt x="23738" y="14815"/>
                    <a:pt x="23991" y="14025"/>
                  </a:cubicBezTo>
                  <a:cubicBezTo>
                    <a:pt x="24052" y="13823"/>
                    <a:pt x="24069" y="13770"/>
                    <a:pt x="24196" y="13770"/>
                  </a:cubicBezTo>
                  <a:cubicBezTo>
                    <a:pt x="24242" y="13770"/>
                    <a:pt x="24302" y="13777"/>
                    <a:pt x="24384" y="13786"/>
                  </a:cubicBezTo>
                  <a:cubicBezTo>
                    <a:pt x="24680" y="13802"/>
                    <a:pt x="24966" y="13848"/>
                    <a:pt x="25255" y="13848"/>
                  </a:cubicBezTo>
                  <a:cubicBezTo>
                    <a:pt x="25408" y="13848"/>
                    <a:pt x="25561" y="13835"/>
                    <a:pt x="25718" y="13798"/>
                  </a:cubicBezTo>
                  <a:cubicBezTo>
                    <a:pt x="26206" y="13691"/>
                    <a:pt x="26456" y="13298"/>
                    <a:pt x="26396" y="12810"/>
                  </a:cubicBezTo>
                  <a:cubicBezTo>
                    <a:pt x="26384" y="12679"/>
                    <a:pt x="26289" y="12548"/>
                    <a:pt x="26325" y="12382"/>
                  </a:cubicBezTo>
                  <a:lnTo>
                    <a:pt x="26325" y="12382"/>
                  </a:lnTo>
                  <a:cubicBezTo>
                    <a:pt x="26500" y="12386"/>
                    <a:pt x="26680" y="12402"/>
                    <a:pt x="26856" y="12402"/>
                  </a:cubicBezTo>
                  <a:cubicBezTo>
                    <a:pt x="27147" y="12402"/>
                    <a:pt x="27430" y="12358"/>
                    <a:pt x="27682" y="12143"/>
                  </a:cubicBezTo>
                  <a:cubicBezTo>
                    <a:pt x="28063" y="11822"/>
                    <a:pt x="28277" y="11417"/>
                    <a:pt x="28194" y="10905"/>
                  </a:cubicBezTo>
                  <a:cubicBezTo>
                    <a:pt x="28234" y="10890"/>
                    <a:pt x="28271" y="10884"/>
                    <a:pt x="28306" y="10884"/>
                  </a:cubicBezTo>
                  <a:cubicBezTo>
                    <a:pt x="28405" y="10884"/>
                    <a:pt x="28487" y="10932"/>
                    <a:pt x="28575" y="10941"/>
                  </a:cubicBezTo>
                  <a:cubicBezTo>
                    <a:pt x="28594" y="10942"/>
                    <a:pt x="28614" y="10942"/>
                    <a:pt x="28633" y="10942"/>
                  </a:cubicBezTo>
                  <a:cubicBezTo>
                    <a:pt x="29130" y="10942"/>
                    <a:pt x="29679" y="10651"/>
                    <a:pt x="29897" y="10238"/>
                  </a:cubicBezTo>
                  <a:cubicBezTo>
                    <a:pt x="30123" y="9810"/>
                    <a:pt x="30028" y="9369"/>
                    <a:pt x="29599" y="8917"/>
                  </a:cubicBezTo>
                  <a:cubicBezTo>
                    <a:pt x="29504" y="8810"/>
                    <a:pt x="29409" y="8703"/>
                    <a:pt x="29301" y="8619"/>
                  </a:cubicBezTo>
                  <a:cubicBezTo>
                    <a:pt x="28944" y="8274"/>
                    <a:pt x="28575" y="7976"/>
                    <a:pt x="28182" y="7679"/>
                  </a:cubicBezTo>
                  <a:cubicBezTo>
                    <a:pt x="26777" y="6607"/>
                    <a:pt x="25289" y="5666"/>
                    <a:pt x="23765" y="4785"/>
                  </a:cubicBezTo>
                  <a:cubicBezTo>
                    <a:pt x="22777" y="4226"/>
                    <a:pt x="21800" y="3678"/>
                    <a:pt x="20753" y="3202"/>
                  </a:cubicBezTo>
                  <a:cubicBezTo>
                    <a:pt x="20624" y="3137"/>
                    <a:pt x="20507" y="3106"/>
                    <a:pt x="20394" y="3106"/>
                  </a:cubicBezTo>
                  <a:cubicBezTo>
                    <a:pt x="20236" y="3106"/>
                    <a:pt x="20086" y="3167"/>
                    <a:pt x="19919" y="3285"/>
                  </a:cubicBezTo>
                  <a:cubicBezTo>
                    <a:pt x="19241" y="3809"/>
                    <a:pt x="18538" y="4309"/>
                    <a:pt x="17800" y="4750"/>
                  </a:cubicBezTo>
                  <a:cubicBezTo>
                    <a:pt x="17526" y="4893"/>
                    <a:pt x="17252" y="5047"/>
                    <a:pt x="16943" y="5071"/>
                  </a:cubicBezTo>
                  <a:cubicBezTo>
                    <a:pt x="16913" y="5074"/>
                    <a:pt x="16885" y="5075"/>
                    <a:pt x="16857" y="5075"/>
                  </a:cubicBezTo>
                  <a:cubicBezTo>
                    <a:pt x="16350" y="5075"/>
                    <a:pt x="16058" y="4674"/>
                    <a:pt x="16216" y="4166"/>
                  </a:cubicBezTo>
                  <a:cubicBezTo>
                    <a:pt x="16264" y="4035"/>
                    <a:pt x="16335" y="3892"/>
                    <a:pt x="16419" y="3761"/>
                  </a:cubicBezTo>
                  <a:cubicBezTo>
                    <a:pt x="16586" y="3511"/>
                    <a:pt x="16764" y="3261"/>
                    <a:pt x="16978" y="3035"/>
                  </a:cubicBezTo>
                  <a:cubicBezTo>
                    <a:pt x="17574" y="2368"/>
                    <a:pt x="18181" y="1725"/>
                    <a:pt x="18883" y="1178"/>
                  </a:cubicBezTo>
                  <a:cubicBezTo>
                    <a:pt x="19014" y="1059"/>
                    <a:pt x="19122" y="940"/>
                    <a:pt x="19062" y="737"/>
                  </a:cubicBezTo>
                  <a:cubicBezTo>
                    <a:pt x="18991" y="547"/>
                    <a:pt x="18812" y="547"/>
                    <a:pt x="18645" y="547"/>
                  </a:cubicBezTo>
                  <a:cubicBezTo>
                    <a:pt x="18300" y="547"/>
                    <a:pt x="17955" y="606"/>
                    <a:pt x="17621" y="702"/>
                  </a:cubicBezTo>
                  <a:cubicBezTo>
                    <a:pt x="16216" y="1071"/>
                    <a:pt x="14871" y="1559"/>
                    <a:pt x="13573" y="2190"/>
                  </a:cubicBezTo>
                  <a:cubicBezTo>
                    <a:pt x="13426" y="2254"/>
                    <a:pt x="13301" y="2297"/>
                    <a:pt x="13153" y="2297"/>
                  </a:cubicBezTo>
                  <a:cubicBezTo>
                    <a:pt x="13109" y="2297"/>
                    <a:pt x="13063" y="2293"/>
                    <a:pt x="13014" y="2285"/>
                  </a:cubicBezTo>
                  <a:cubicBezTo>
                    <a:pt x="10156" y="1797"/>
                    <a:pt x="7322" y="1237"/>
                    <a:pt x="4489" y="594"/>
                  </a:cubicBezTo>
                  <a:cubicBezTo>
                    <a:pt x="3655" y="404"/>
                    <a:pt x="2810" y="225"/>
                    <a:pt x="1977" y="35"/>
                  </a:cubicBezTo>
                  <a:cubicBezTo>
                    <a:pt x="1899" y="12"/>
                    <a:pt x="1834" y="0"/>
                    <a:pt x="1778" y="0"/>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3320;p36">
              <a:extLst>
                <a:ext uri="{FF2B5EF4-FFF2-40B4-BE49-F238E27FC236}">
                  <a16:creationId xmlns:a16="http://schemas.microsoft.com/office/drawing/2014/main" id="{0C55AA84-9FDE-0AD0-FD2C-79FE44427BF7}"/>
                </a:ext>
              </a:extLst>
            </p:cNvPr>
            <p:cNvSpPr/>
            <p:nvPr/>
          </p:nvSpPr>
          <p:spPr>
            <a:xfrm>
              <a:off x="3812270" y="3706597"/>
              <a:ext cx="678514" cy="336472"/>
            </a:xfrm>
            <a:custGeom>
              <a:avLst/>
              <a:gdLst/>
              <a:ahLst/>
              <a:cxnLst/>
              <a:rect l="l" t="t" r="r" b="b"/>
              <a:pathLst>
                <a:path w="27165" h="13471" extrusionOk="0">
                  <a:moveTo>
                    <a:pt x="23042" y="1"/>
                  </a:moveTo>
                  <a:cubicBezTo>
                    <a:pt x="22917" y="1"/>
                    <a:pt x="22759" y="56"/>
                    <a:pt x="22533" y="152"/>
                  </a:cubicBezTo>
                  <a:cubicBezTo>
                    <a:pt x="20580" y="973"/>
                    <a:pt x="18651" y="1795"/>
                    <a:pt x="16699" y="2592"/>
                  </a:cubicBezTo>
                  <a:cubicBezTo>
                    <a:pt x="15746" y="2997"/>
                    <a:pt x="14794" y="3414"/>
                    <a:pt x="13817" y="3771"/>
                  </a:cubicBezTo>
                  <a:cubicBezTo>
                    <a:pt x="13199" y="3997"/>
                    <a:pt x="12580" y="4109"/>
                    <a:pt x="11956" y="4109"/>
                  </a:cubicBezTo>
                  <a:cubicBezTo>
                    <a:pt x="11595" y="4109"/>
                    <a:pt x="11231" y="4071"/>
                    <a:pt x="10864" y="3997"/>
                  </a:cubicBezTo>
                  <a:cubicBezTo>
                    <a:pt x="10376" y="3902"/>
                    <a:pt x="9888" y="3783"/>
                    <a:pt x="9388" y="3700"/>
                  </a:cubicBezTo>
                  <a:cubicBezTo>
                    <a:pt x="8257" y="3473"/>
                    <a:pt x="7114" y="3247"/>
                    <a:pt x="5935" y="3247"/>
                  </a:cubicBezTo>
                  <a:cubicBezTo>
                    <a:pt x="5816" y="3247"/>
                    <a:pt x="5703" y="3244"/>
                    <a:pt x="5586" y="3244"/>
                  </a:cubicBezTo>
                  <a:cubicBezTo>
                    <a:pt x="5468" y="3244"/>
                    <a:pt x="5346" y="3247"/>
                    <a:pt x="5209" y="3259"/>
                  </a:cubicBezTo>
                  <a:cubicBezTo>
                    <a:pt x="4399" y="3319"/>
                    <a:pt x="3649" y="3497"/>
                    <a:pt x="2994" y="3997"/>
                  </a:cubicBezTo>
                  <a:cubicBezTo>
                    <a:pt x="2221" y="4569"/>
                    <a:pt x="1482" y="5200"/>
                    <a:pt x="863" y="5926"/>
                  </a:cubicBezTo>
                  <a:cubicBezTo>
                    <a:pt x="637" y="6176"/>
                    <a:pt x="446" y="6438"/>
                    <a:pt x="280" y="6736"/>
                  </a:cubicBezTo>
                  <a:cubicBezTo>
                    <a:pt x="161" y="6938"/>
                    <a:pt x="77" y="7164"/>
                    <a:pt x="54" y="7402"/>
                  </a:cubicBezTo>
                  <a:cubicBezTo>
                    <a:pt x="1" y="8055"/>
                    <a:pt x="367" y="8485"/>
                    <a:pt x="972" y="8485"/>
                  </a:cubicBezTo>
                  <a:cubicBezTo>
                    <a:pt x="1051" y="8485"/>
                    <a:pt x="1134" y="8477"/>
                    <a:pt x="1220" y="8462"/>
                  </a:cubicBezTo>
                  <a:cubicBezTo>
                    <a:pt x="1578" y="8403"/>
                    <a:pt x="1899" y="8236"/>
                    <a:pt x="2221" y="8057"/>
                  </a:cubicBezTo>
                  <a:cubicBezTo>
                    <a:pt x="2899" y="7652"/>
                    <a:pt x="3530" y="7164"/>
                    <a:pt x="4126" y="6640"/>
                  </a:cubicBezTo>
                  <a:cubicBezTo>
                    <a:pt x="4211" y="6555"/>
                    <a:pt x="4293" y="6512"/>
                    <a:pt x="4388" y="6512"/>
                  </a:cubicBezTo>
                  <a:cubicBezTo>
                    <a:pt x="4451" y="6512"/>
                    <a:pt x="4521" y="6531"/>
                    <a:pt x="4602" y="6569"/>
                  </a:cubicBezTo>
                  <a:cubicBezTo>
                    <a:pt x="6697" y="7545"/>
                    <a:pt x="8733" y="8605"/>
                    <a:pt x="10686" y="9831"/>
                  </a:cubicBezTo>
                  <a:cubicBezTo>
                    <a:pt x="11412" y="10272"/>
                    <a:pt x="12103" y="10796"/>
                    <a:pt x="12722" y="11391"/>
                  </a:cubicBezTo>
                  <a:cubicBezTo>
                    <a:pt x="13186" y="11820"/>
                    <a:pt x="13531" y="12308"/>
                    <a:pt x="13496" y="12986"/>
                  </a:cubicBezTo>
                  <a:cubicBezTo>
                    <a:pt x="13496" y="13010"/>
                    <a:pt x="13496" y="13058"/>
                    <a:pt x="13508" y="13106"/>
                  </a:cubicBezTo>
                  <a:cubicBezTo>
                    <a:pt x="13554" y="13345"/>
                    <a:pt x="13671" y="13471"/>
                    <a:pt x="13861" y="13471"/>
                  </a:cubicBezTo>
                  <a:cubicBezTo>
                    <a:pt x="13915" y="13471"/>
                    <a:pt x="13976" y="13460"/>
                    <a:pt x="14043" y="13439"/>
                  </a:cubicBezTo>
                  <a:cubicBezTo>
                    <a:pt x="14139" y="13415"/>
                    <a:pt x="14222" y="13367"/>
                    <a:pt x="14317" y="13332"/>
                  </a:cubicBezTo>
                  <a:cubicBezTo>
                    <a:pt x="14996" y="13070"/>
                    <a:pt x="15675" y="12772"/>
                    <a:pt x="16365" y="12534"/>
                  </a:cubicBezTo>
                  <a:cubicBezTo>
                    <a:pt x="18199" y="11891"/>
                    <a:pt x="20092" y="11415"/>
                    <a:pt x="21902" y="10736"/>
                  </a:cubicBezTo>
                  <a:cubicBezTo>
                    <a:pt x="23437" y="10153"/>
                    <a:pt x="24997" y="9677"/>
                    <a:pt x="26545" y="9141"/>
                  </a:cubicBezTo>
                  <a:cubicBezTo>
                    <a:pt x="27105" y="8950"/>
                    <a:pt x="27164" y="8819"/>
                    <a:pt x="26950" y="8272"/>
                  </a:cubicBezTo>
                  <a:cubicBezTo>
                    <a:pt x="26521" y="7188"/>
                    <a:pt x="26104" y="6105"/>
                    <a:pt x="25640" y="5033"/>
                  </a:cubicBezTo>
                  <a:cubicBezTo>
                    <a:pt x="24997" y="3497"/>
                    <a:pt x="24307" y="1985"/>
                    <a:pt x="23545" y="509"/>
                  </a:cubicBezTo>
                  <a:cubicBezTo>
                    <a:pt x="23360" y="148"/>
                    <a:pt x="23244" y="1"/>
                    <a:pt x="23042" y="1"/>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3321;p36">
              <a:extLst>
                <a:ext uri="{FF2B5EF4-FFF2-40B4-BE49-F238E27FC236}">
                  <a16:creationId xmlns:a16="http://schemas.microsoft.com/office/drawing/2014/main" id="{0F3896A8-6E25-B181-11D5-A2AF7393E098}"/>
                </a:ext>
              </a:extLst>
            </p:cNvPr>
            <p:cNvSpPr/>
            <p:nvPr/>
          </p:nvSpPr>
          <p:spPr>
            <a:xfrm>
              <a:off x="3732988" y="4024801"/>
              <a:ext cx="198346" cy="130657"/>
            </a:xfrm>
            <a:custGeom>
              <a:avLst/>
              <a:gdLst/>
              <a:ahLst/>
              <a:cxnLst/>
              <a:rect l="l" t="t" r="r" b="b"/>
              <a:pathLst>
                <a:path w="7941" h="5231" extrusionOk="0">
                  <a:moveTo>
                    <a:pt x="1197" y="1"/>
                  </a:moveTo>
                  <a:cubicBezTo>
                    <a:pt x="963" y="1"/>
                    <a:pt x="764" y="119"/>
                    <a:pt x="620" y="331"/>
                  </a:cubicBezTo>
                  <a:cubicBezTo>
                    <a:pt x="156" y="986"/>
                    <a:pt x="1" y="1712"/>
                    <a:pt x="180" y="2510"/>
                  </a:cubicBezTo>
                  <a:cubicBezTo>
                    <a:pt x="239" y="2760"/>
                    <a:pt x="370" y="2998"/>
                    <a:pt x="632" y="3069"/>
                  </a:cubicBezTo>
                  <a:cubicBezTo>
                    <a:pt x="1073" y="3224"/>
                    <a:pt x="1358" y="3498"/>
                    <a:pt x="1668" y="3819"/>
                  </a:cubicBezTo>
                  <a:cubicBezTo>
                    <a:pt x="2042" y="4173"/>
                    <a:pt x="2511" y="4321"/>
                    <a:pt x="3023" y="4321"/>
                  </a:cubicBezTo>
                  <a:cubicBezTo>
                    <a:pt x="3114" y="4321"/>
                    <a:pt x="3206" y="4316"/>
                    <a:pt x="3299" y="4308"/>
                  </a:cubicBezTo>
                  <a:cubicBezTo>
                    <a:pt x="3337" y="4299"/>
                    <a:pt x="3373" y="4294"/>
                    <a:pt x="3407" y="4294"/>
                  </a:cubicBezTo>
                  <a:cubicBezTo>
                    <a:pt x="3512" y="4294"/>
                    <a:pt x="3602" y="4337"/>
                    <a:pt x="3692" y="4427"/>
                  </a:cubicBezTo>
                  <a:cubicBezTo>
                    <a:pt x="4028" y="4718"/>
                    <a:pt x="4421" y="4842"/>
                    <a:pt x="4831" y="4842"/>
                  </a:cubicBezTo>
                  <a:cubicBezTo>
                    <a:pt x="4958" y="4842"/>
                    <a:pt x="5087" y="4830"/>
                    <a:pt x="5216" y="4808"/>
                  </a:cubicBezTo>
                  <a:cubicBezTo>
                    <a:pt x="5258" y="4803"/>
                    <a:pt x="5294" y="4799"/>
                    <a:pt x="5328" y="4799"/>
                  </a:cubicBezTo>
                  <a:cubicBezTo>
                    <a:pt x="5390" y="4799"/>
                    <a:pt x="5444" y="4813"/>
                    <a:pt x="5514" y="4867"/>
                  </a:cubicBezTo>
                  <a:cubicBezTo>
                    <a:pt x="5819" y="5134"/>
                    <a:pt x="6158" y="5230"/>
                    <a:pt x="6513" y="5230"/>
                  </a:cubicBezTo>
                  <a:cubicBezTo>
                    <a:pt x="6712" y="5230"/>
                    <a:pt x="6916" y="5200"/>
                    <a:pt x="7121" y="5153"/>
                  </a:cubicBezTo>
                  <a:cubicBezTo>
                    <a:pt x="7419" y="5081"/>
                    <a:pt x="7621" y="4867"/>
                    <a:pt x="7716" y="4558"/>
                  </a:cubicBezTo>
                  <a:cubicBezTo>
                    <a:pt x="7940" y="3757"/>
                    <a:pt x="7352" y="3014"/>
                    <a:pt x="6576" y="3014"/>
                  </a:cubicBezTo>
                  <a:cubicBezTo>
                    <a:pt x="6486" y="3014"/>
                    <a:pt x="6393" y="3024"/>
                    <a:pt x="6299" y="3045"/>
                  </a:cubicBezTo>
                  <a:cubicBezTo>
                    <a:pt x="6250" y="3054"/>
                    <a:pt x="6201" y="3068"/>
                    <a:pt x="6136" y="3068"/>
                  </a:cubicBezTo>
                  <a:cubicBezTo>
                    <a:pt x="6107" y="3068"/>
                    <a:pt x="6074" y="3065"/>
                    <a:pt x="6037" y="3057"/>
                  </a:cubicBezTo>
                  <a:cubicBezTo>
                    <a:pt x="6049" y="2688"/>
                    <a:pt x="6061" y="2295"/>
                    <a:pt x="5990" y="1926"/>
                  </a:cubicBezTo>
                  <a:cubicBezTo>
                    <a:pt x="5877" y="1377"/>
                    <a:pt x="5528" y="1074"/>
                    <a:pt x="5099" y="1074"/>
                  </a:cubicBezTo>
                  <a:cubicBezTo>
                    <a:pt x="4896" y="1074"/>
                    <a:pt x="4676" y="1142"/>
                    <a:pt x="4454" y="1283"/>
                  </a:cubicBezTo>
                  <a:cubicBezTo>
                    <a:pt x="4379" y="1326"/>
                    <a:pt x="4333" y="1418"/>
                    <a:pt x="4228" y="1418"/>
                  </a:cubicBezTo>
                  <a:cubicBezTo>
                    <a:pt x="4217" y="1418"/>
                    <a:pt x="4205" y="1417"/>
                    <a:pt x="4192" y="1414"/>
                  </a:cubicBezTo>
                  <a:cubicBezTo>
                    <a:pt x="4156" y="1176"/>
                    <a:pt x="4168" y="926"/>
                    <a:pt x="4085" y="688"/>
                  </a:cubicBezTo>
                  <a:cubicBezTo>
                    <a:pt x="3955" y="369"/>
                    <a:pt x="3700" y="192"/>
                    <a:pt x="3383" y="192"/>
                  </a:cubicBezTo>
                  <a:cubicBezTo>
                    <a:pt x="3321" y="192"/>
                    <a:pt x="3257" y="198"/>
                    <a:pt x="3192" y="212"/>
                  </a:cubicBezTo>
                  <a:cubicBezTo>
                    <a:pt x="2954" y="271"/>
                    <a:pt x="2763" y="390"/>
                    <a:pt x="2597" y="569"/>
                  </a:cubicBezTo>
                  <a:cubicBezTo>
                    <a:pt x="2406" y="795"/>
                    <a:pt x="2239" y="1033"/>
                    <a:pt x="2120" y="1295"/>
                  </a:cubicBezTo>
                  <a:cubicBezTo>
                    <a:pt x="2075" y="1375"/>
                    <a:pt x="2073" y="1498"/>
                    <a:pt x="1947" y="1498"/>
                  </a:cubicBezTo>
                  <a:cubicBezTo>
                    <a:pt x="1942" y="1498"/>
                    <a:pt x="1936" y="1498"/>
                    <a:pt x="1930" y="1498"/>
                  </a:cubicBezTo>
                  <a:cubicBezTo>
                    <a:pt x="1906" y="1200"/>
                    <a:pt x="1930" y="879"/>
                    <a:pt x="1846" y="581"/>
                  </a:cubicBezTo>
                  <a:cubicBezTo>
                    <a:pt x="1787" y="319"/>
                    <a:pt x="1668" y="93"/>
                    <a:pt x="1370" y="21"/>
                  </a:cubicBezTo>
                  <a:cubicBezTo>
                    <a:pt x="1311" y="8"/>
                    <a:pt x="1253" y="1"/>
                    <a:pt x="119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3322;p36">
              <a:extLst>
                <a:ext uri="{FF2B5EF4-FFF2-40B4-BE49-F238E27FC236}">
                  <a16:creationId xmlns:a16="http://schemas.microsoft.com/office/drawing/2014/main" id="{3CB349DD-DEE3-219F-4836-03861C7FC4C7}"/>
                </a:ext>
              </a:extLst>
            </p:cNvPr>
            <p:cNvSpPr/>
            <p:nvPr/>
          </p:nvSpPr>
          <p:spPr>
            <a:xfrm>
              <a:off x="3481103" y="3903804"/>
              <a:ext cx="93691" cy="95764"/>
            </a:xfrm>
            <a:custGeom>
              <a:avLst/>
              <a:gdLst/>
              <a:ahLst/>
              <a:cxnLst/>
              <a:rect l="l" t="t" r="r" b="b"/>
              <a:pathLst>
                <a:path w="3751" h="3834" extrusionOk="0">
                  <a:moveTo>
                    <a:pt x="3495" y="0"/>
                  </a:moveTo>
                  <a:cubicBezTo>
                    <a:pt x="3442" y="0"/>
                    <a:pt x="3386" y="17"/>
                    <a:pt x="3334" y="55"/>
                  </a:cubicBezTo>
                  <a:cubicBezTo>
                    <a:pt x="3179" y="150"/>
                    <a:pt x="3048" y="281"/>
                    <a:pt x="2929" y="412"/>
                  </a:cubicBezTo>
                  <a:lnTo>
                    <a:pt x="203" y="3270"/>
                  </a:lnTo>
                  <a:cubicBezTo>
                    <a:pt x="179" y="3306"/>
                    <a:pt x="131" y="3341"/>
                    <a:pt x="96" y="3389"/>
                  </a:cubicBezTo>
                  <a:cubicBezTo>
                    <a:pt x="12" y="3508"/>
                    <a:pt x="0" y="3639"/>
                    <a:pt x="119" y="3758"/>
                  </a:cubicBezTo>
                  <a:cubicBezTo>
                    <a:pt x="177" y="3810"/>
                    <a:pt x="238" y="3834"/>
                    <a:pt x="298" y="3834"/>
                  </a:cubicBezTo>
                  <a:cubicBezTo>
                    <a:pt x="363" y="3834"/>
                    <a:pt x="427" y="3807"/>
                    <a:pt x="489" y="3758"/>
                  </a:cubicBezTo>
                  <a:cubicBezTo>
                    <a:pt x="548" y="3722"/>
                    <a:pt x="608" y="3663"/>
                    <a:pt x="667" y="3603"/>
                  </a:cubicBezTo>
                  <a:cubicBezTo>
                    <a:pt x="1655" y="2567"/>
                    <a:pt x="2620" y="1555"/>
                    <a:pt x="3596" y="531"/>
                  </a:cubicBezTo>
                  <a:cubicBezTo>
                    <a:pt x="3679" y="460"/>
                    <a:pt x="3751" y="365"/>
                    <a:pt x="3751" y="246"/>
                  </a:cubicBezTo>
                  <a:cubicBezTo>
                    <a:pt x="3742" y="102"/>
                    <a:pt x="3626" y="0"/>
                    <a:pt x="3495"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3323;p36">
              <a:extLst>
                <a:ext uri="{FF2B5EF4-FFF2-40B4-BE49-F238E27FC236}">
                  <a16:creationId xmlns:a16="http://schemas.microsoft.com/office/drawing/2014/main" id="{E9D22127-485B-011F-1AD4-7285AA0DA49B}"/>
                </a:ext>
              </a:extLst>
            </p:cNvPr>
            <p:cNvSpPr/>
            <p:nvPr/>
          </p:nvSpPr>
          <p:spPr>
            <a:xfrm>
              <a:off x="3972109" y="4050603"/>
              <a:ext cx="104406" cy="41662"/>
            </a:xfrm>
            <a:custGeom>
              <a:avLst/>
              <a:gdLst/>
              <a:ahLst/>
              <a:cxnLst/>
              <a:rect l="l" t="t" r="r" b="b"/>
              <a:pathLst>
                <a:path w="4180" h="1668" extrusionOk="0">
                  <a:moveTo>
                    <a:pt x="334" y="0"/>
                  </a:moveTo>
                  <a:cubicBezTo>
                    <a:pt x="191" y="0"/>
                    <a:pt x="96" y="60"/>
                    <a:pt x="48" y="191"/>
                  </a:cubicBezTo>
                  <a:cubicBezTo>
                    <a:pt x="1" y="322"/>
                    <a:pt x="60" y="429"/>
                    <a:pt x="179" y="500"/>
                  </a:cubicBezTo>
                  <a:cubicBezTo>
                    <a:pt x="274" y="560"/>
                    <a:pt x="358" y="596"/>
                    <a:pt x="453" y="619"/>
                  </a:cubicBezTo>
                  <a:cubicBezTo>
                    <a:pt x="1441" y="953"/>
                    <a:pt x="2441" y="1274"/>
                    <a:pt x="3453" y="1572"/>
                  </a:cubicBezTo>
                  <a:lnTo>
                    <a:pt x="3811" y="1667"/>
                  </a:lnTo>
                  <a:cubicBezTo>
                    <a:pt x="3965" y="1667"/>
                    <a:pt x="4096" y="1620"/>
                    <a:pt x="4144" y="1489"/>
                  </a:cubicBezTo>
                  <a:cubicBezTo>
                    <a:pt x="4180" y="1310"/>
                    <a:pt x="4096" y="1191"/>
                    <a:pt x="3930" y="1131"/>
                  </a:cubicBezTo>
                  <a:cubicBezTo>
                    <a:pt x="3870" y="1096"/>
                    <a:pt x="3823" y="1084"/>
                    <a:pt x="3763" y="1072"/>
                  </a:cubicBezTo>
                  <a:cubicBezTo>
                    <a:pt x="2715" y="786"/>
                    <a:pt x="1679" y="429"/>
                    <a:pt x="644" y="84"/>
                  </a:cubicBezTo>
                  <a:cubicBezTo>
                    <a:pt x="536" y="48"/>
                    <a:pt x="429" y="12"/>
                    <a:pt x="334"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3324;p36">
              <a:extLst>
                <a:ext uri="{FF2B5EF4-FFF2-40B4-BE49-F238E27FC236}">
                  <a16:creationId xmlns:a16="http://schemas.microsoft.com/office/drawing/2014/main" id="{7515B004-5950-6F90-A2CD-F5479A230807}"/>
                </a:ext>
              </a:extLst>
            </p:cNvPr>
            <p:cNvSpPr/>
            <p:nvPr/>
          </p:nvSpPr>
          <p:spPr>
            <a:xfrm>
              <a:off x="4019993" y="4008964"/>
              <a:ext cx="103806" cy="42886"/>
            </a:xfrm>
            <a:custGeom>
              <a:avLst/>
              <a:gdLst/>
              <a:ahLst/>
              <a:cxnLst/>
              <a:rect l="l" t="t" r="r" b="b"/>
              <a:pathLst>
                <a:path w="4156" h="1717" extrusionOk="0">
                  <a:moveTo>
                    <a:pt x="298" y="0"/>
                  </a:moveTo>
                  <a:cubicBezTo>
                    <a:pt x="167" y="0"/>
                    <a:pt x="60" y="72"/>
                    <a:pt x="36" y="203"/>
                  </a:cubicBezTo>
                  <a:cubicBezTo>
                    <a:pt x="1" y="322"/>
                    <a:pt x="48" y="429"/>
                    <a:pt x="155" y="489"/>
                  </a:cubicBezTo>
                  <a:cubicBezTo>
                    <a:pt x="239" y="536"/>
                    <a:pt x="334" y="584"/>
                    <a:pt x="417" y="608"/>
                  </a:cubicBezTo>
                  <a:cubicBezTo>
                    <a:pt x="1465" y="1012"/>
                    <a:pt x="2537" y="1322"/>
                    <a:pt x="3608" y="1667"/>
                  </a:cubicBezTo>
                  <a:cubicBezTo>
                    <a:pt x="3680" y="1679"/>
                    <a:pt x="3739" y="1691"/>
                    <a:pt x="3787" y="1715"/>
                  </a:cubicBezTo>
                  <a:cubicBezTo>
                    <a:pt x="3803" y="1716"/>
                    <a:pt x="3819" y="1717"/>
                    <a:pt x="3834" y="1717"/>
                  </a:cubicBezTo>
                  <a:cubicBezTo>
                    <a:pt x="3976" y="1717"/>
                    <a:pt x="4075" y="1666"/>
                    <a:pt x="4096" y="1548"/>
                  </a:cubicBezTo>
                  <a:cubicBezTo>
                    <a:pt x="4156" y="1393"/>
                    <a:pt x="4096" y="1274"/>
                    <a:pt x="3965" y="1203"/>
                  </a:cubicBezTo>
                  <a:cubicBezTo>
                    <a:pt x="3870" y="1155"/>
                    <a:pt x="3787" y="1132"/>
                    <a:pt x="3691" y="1096"/>
                  </a:cubicBezTo>
                  <a:cubicBezTo>
                    <a:pt x="2656" y="762"/>
                    <a:pt x="1596" y="465"/>
                    <a:pt x="584" y="60"/>
                  </a:cubicBezTo>
                  <a:cubicBezTo>
                    <a:pt x="501" y="24"/>
                    <a:pt x="393" y="0"/>
                    <a:pt x="298"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3325;p36">
              <a:extLst>
                <a:ext uri="{FF2B5EF4-FFF2-40B4-BE49-F238E27FC236}">
                  <a16:creationId xmlns:a16="http://schemas.microsoft.com/office/drawing/2014/main" id="{392DAB06-0231-FF6D-A17A-990D9FD17569}"/>
                </a:ext>
              </a:extLst>
            </p:cNvPr>
            <p:cNvSpPr/>
            <p:nvPr/>
          </p:nvSpPr>
          <p:spPr>
            <a:xfrm>
              <a:off x="3468014" y="3886219"/>
              <a:ext cx="80328" cy="79653"/>
            </a:xfrm>
            <a:custGeom>
              <a:avLst/>
              <a:gdLst/>
              <a:ahLst/>
              <a:cxnLst/>
              <a:rect l="l" t="t" r="r" b="b"/>
              <a:pathLst>
                <a:path w="3216" h="3189" extrusionOk="0">
                  <a:moveTo>
                    <a:pt x="2906" y="0"/>
                  </a:moveTo>
                  <a:cubicBezTo>
                    <a:pt x="2803" y="0"/>
                    <a:pt x="2690" y="75"/>
                    <a:pt x="2548" y="223"/>
                  </a:cubicBezTo>
                  <a:cubicBezTo>
                    <a:pt x="1775" y="1009"/>
                    <a:pt x="1013" y="1819"/>
                    <a:pt x="239" y="2617"/>
                  </a:cubicBezTo>
                  <a:cubicBezTo>
                    <a:pt x="191" y="2664"/>
                    <a:pt x="131" y="2712"/>
                    <a:pt x="108" y="2771"/>
                  </a:cubicBezTo>
                  <a:cubicBezTo>
                    <a:pt x="1" y="2962"/>
                    <a:pt x="131" y="3188"/>
                    <a:pt x="346" y="3188"/>
                  </a:cubicBezTo>
                  <a:cubicBezTo>
                    <a:pt x="489" y="3176"/>
                    <a:pt x="596" y="3081"/>
                    <a:pt x="691" y="2974"/>
                  </a:cubicBezTo>
                  <a:lnTo>
                    <a:pt x="2965" y="616"/>
                  </a:lnTo>
                  <a:cubicBezTo>
                    <a:pt x="3191" y="378"/>
                    <a:pt x="3215" y="200"/>
                    <a:pt x="3084" y="80"/>
                  </a:cubicBezTo>
                  <a:cubicBezTo>
                    <a:pt x="3026" y="27"/>
                    <a:pt x="2968" y="0"/>
                    <a:pt x="2906"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3326;p36">
              <a:extLst>
                <a:ext uri="{FF2B5EF4-FFF2-40B4-BE49-F238E27FC236}">
                  <a16:creationId xmlns:a16="http://schemas.microsoft.com/office/drawing/2014/main" id="{3840F33B-35DD-6092-B902-7116B538E399}"/>
                </a:ext>
              </a:extLst>
            </p:cNvPr>
            <p:cNvSpPr/>
            <p:nvPr/>
          </p:nvSpPr>
          <p:spPr>
            <a:xfrm>
              <a:off x="3923925" y="4089245"/>
              <a:ext cx="97287" cy="37516"/>
            </a:xfrm>
            <a:custGeom>
              <a:avLst/>
              <a:gdLst/>
              <a:ahLst/>
              <a:cxnLst/>
              <a:rect l="l" t="t" r="r" b="b"/>
              <a:pathLst>
                <a:path w="3895" h="1502" extrusionOk="0">
                  <a:moveTo>
                    <a:pt x="321" y="0"/>
                  </a:moveTo>
                  <a:cubicBezTo>
                    <a:pt x="194" y="0"/>
                    <a:pt x="117" y="56"/>
                    <a:pt x="72" y="168"/>
                  </a:cubicBezTo>
                  <a:cubicBezTo>
                    <a:pt x="1" y="358"/>
                    <a:pt x="96" y="489"/>
                    <a:pt x="441" y="608"/>
                  </a:cubicBezTo>
                  <a:cubicBezTo>
                    <a:pt x="1358" y="942"/>
                    <a:pt x="2299" y="1216"/>
                    <a:pt x="3251" y="1454"/>
                  </a:cubicBezTo>
                  <a:cubicBezTo>
                    <a:pt x="3346" y="1477"/>
                    <a:pt x="3454" y="1489"/>
                    <a:pt x="3513" y="1501"/>
                  </a:cubicBezTo>
                  <a:cubicBezTo>
                    <a:pt x="3716" y="1501"/>
                    <a:pt x="3835" y="1430"/>
                    <a:pt x="3870" y="1311"/>
                  </a:cubicBezTo>
                  <a:cubicBezTo>
                    <a:pt x="3894" y="1144"/>
                    <a:pt x="3823" y="1037"/>
                    <a:pt x="3668" y="977"/>
                  </a:cubicBezTo>
                  <a:cubicBezTo>
                    <a:pt x="3608" y="954"/>
                    <a:pt x="3573" y="942"/>
                    <a:pt x="3513" y="918"/>
                  </a:cubicBezTo>
                  <a:cubicBezTo>
                    <a:pt x="2525" y="680"/>
                    <a:pt x="1561" y="382"/>
                    <a:pt x="608" y="61"/>
                  </a:cubicBezTo>
                  <a:cubicBezTo>
                    <a:pt x="492" y="20"/>
                    <a:pt x="398" y="0"/>
                    <a:pt x="321"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3327;p36">
              <a:extLst>
                <a:ext uri="{FF2B5EF4-FFF2-40B4-BE49-F238E27FC236}">
                  <a16:creationId xmlns:a16="http://schemas.microsoft.com/office/drawing/2014/main" id="{0BF7E5A9-418A-488F-E86D-3DD51383A8E1}"/>
                </a:ext>
              </a:extLst>
            </p:cNvPr>
            <p:cNvSpPr/>
            <p:nvPr/>
          </p:nvSpPr>
          <p:spPr>
            <a:xfrm>
              <a:off x="3523042" y="3924511"/>
              <a:ext cx="77031" cy="76156"/>
            </a:xfrm>
            <a:custGeom>
              <a:avLst/>
              <a:gdLst/>
              <a:ahLst/>
              <a:cxnLst/>
              <a:rect l="l" t="t" r="r" b="b"/>
              <a:pathLst>
                <a:path w="3084" h="3049" extrusionOk="0">
                  <a:moveTo>
                    <a:pt x="2788" y="1"/>
                  </a:moveTo>
                  <a:cubicBezTo>
                    <a:pt x="2742" y="1"/>
                    <a:pt x="2697" y="16"/>
                    <a:pt x="2655" y="48"/>
                  </a:cubicBezTo>
                  <a:cubicBezTo>
                    <a:pt x="2560" y="107"/>
                    <a:pt x="2500" y="167"/>
                    <a:pt x="2429" y="238"/>
                  </a:cubicBezTo>
                  <a:cubicBezTo>
                    <a:pt x="1703" y="964"/>
                    <a:pt x="988" y="1715"/>
                    <a:pt x="274" y="2441"/>
                  </a:cubicBezTo>
                  <a:cubicBezTo>
                    <a:pt x="191" y="2500"/>
                    <a:pt x="131" y="2572"/>
                    <a:pt x="95" y="2667"/>
                  </a:cubicBezTo>
                  <a:cubicBezTo>
                    <a:pt x="0" y="2858"/>
                    <a:pt x="131" y="3048"/>
                    <a:pt x="357" y="3048"/>
                  </a:cubicBezTo>
                  <a:cubicBezTo>
                    <a:pt x="476" y="3036"/>
                    <a:pt x="584" y="2953"/>
                    <a:pt x="703" y="2846"/>
                  </a:cubicBezTo>
                  <a:cubicBezTo>
                    <a:pt x="1417" y="2096"/>
                    <a:pt x="2143" y="1357"/>
                    <a:pt x="2870" y="607"/>
                  </a:cubicBezTo>
                  <a:cubicBezTo>
                    <a:pt x="2917" y="548"/>
                    <a:pt x="2977" y="488"/>
                    <a:pt x="3024" y="417"/>
                  </a:cubicBezTo>
                  <a:cubicBezTo>
                    <a:pt x="3084" y="286"/>
                    <a:pt x="3072" y="167"/>
                    <a:pt x="2965" y="71"/>
                  </a:cubicBezTo>
                  <a:cubicBezTo>
                    <a:pt x="2905" y="25"/>
                    <a:pt x="2845" y="1"/>
                    <a:pt x="2788"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3328;p36">
              <a:extLst>
                <a:ext uri="{FF2B5EF4-FFF2-40B4-BE49-F238E27FC236}">
                  <a16:creationId xmlns:a16="http://schemas.microsoft.com/office/drawing/2014/main" id="{7B9DC3E4-22E6-76CE-EA51-C9B9C8E07FB5}"/>
                </a:ext>
              </a:extLst>
            </p:cNvPr>
            <p:cNvSpPr/>
            <p:nvPr/>
          </p:nvSpPr>
          <p:spPr>
            <a:xfrm>
              <a:off x="4214202" y="3920989"/>
              <a:ext cx="35418" cy="82925"/>
            </a:xfrm>
            <a:custGeom>
              <a:avLst/>
              <a:gdLst/>
              <a:ahLst/>
              <a:cxnLst/>
              <a:rect l="l" t="t" r="r" b="b"/>
              <a:pathLst>
                <a:path w="1418" h="3320" extrusionOk="0">
                  <a:moveTo>
                    <a:pt x="1111" y="1"/>
                  </a:moveTo>
                  <a:cubicBezTo>
                    <a:pt x="1010" y="1"/>
                    <a:pt x="936" y="68"/>
                    <a:pt x="881" y="177"/>
                  </a:cubicBezTo>
                  <a:cubicBezTo>
                    <a:pt x="822" y="248"/>
                    <a:pt x="798" y="355"/>
                    <a:pt x="774" y="439"/>
                  </a:cubicBezTo>
                  <a:cubicBezTo>
                    <a:pt x="536" y="1225"/>
                    <a:pt x="310" y="1998"/>
                    <a:pt x="72" y="2796"/>
                  </a:cubicBezTo>
                  <a:cubicBezTo>
                    <a:pt x="60" y="2856"/>
                    <a:pt x="24" y="2915"/>
                    <a:pt x="12" y="2987"/>
                  </a:cubicBezTo>
                  <a:cubicBezTo>
                    <a:pt x="0" y="3130"/>
                    <a:pt x="48" y="3237"/>
                    <a:pt x="179" y="3296"/>
                  </a:cubicBezTo>
                  <a:cubicBezTo>
                    <a:pt x="217" y="3312"/>
                    <a:pt x="254" y="3319"/>
                    <a:pt x="291" y="3319"/>
                  </a:cubicBezTo>
                  <a:cubicBezTo>
                    <a:pt x="392" y="3319"/>
                    <a:pt x="483" y="3262"/>
                    <a:pt x="536" y="3165"/>
                  </a:cubicBezTo>
                  <a:cubicBezTo>
                    <a:pt x="584" y="3058"/>
                    <a:pt x="619" y="2951"/>
                    <a:pt x="655" y="2856"/>
                  </a:cubicBezTo>
                  <a:cubicBezTo>
                    <a:pt x="858" y="2153"/>
                    <a:pt x="1072" y="1439"/>
                    <a:pt x="1274" y="736"/>
                  </a:cubicBezTo>
                  <a:cubicBezTo>
                    <a:pt x="1322" y="605"/>
                    <a:pt x="1358" y="474"/>
                    <a:pt x="1393" y="332"/>
                  </a:cubicBezTo>
                  <a:cubicBezTo>
                    <a:pt x="1417" y="189"/>
                    <a:pt x="1370" y="58"/>
                    <a:pt x="1215" y="22"/>
                  </a:cubicBezTo>
                  <a:cubicBezTo>
                    <a:pt x="1178" y="8"/>
                    <a:pt x="1143" y="1"/>
                    <a:pt x="1111"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3329;p36">
              <a:extLst>
                <a:ext uri="{FF2B5EF4-FFF2-40B4-BE49-F238E27FC236}">
                  <a16:creationId xmlns:a16="http://schemas.microsoft.com/office/drawing/2014/main" id="{91A0693E-A9F4-D692-09E5-5DAE2BB8540E}"/>
                </a:ext>
              </a:extLst>
            </p:cNvPr>
            <p:cNvSpPr/>
            <p:nvPr/>
          </p:nvSpPr>
          <p:spPr>
            <a:xfrm>
              <a:off x="4246899" y="3909799"/>
              <a:ext cx="31846" cy="81851"/>
            </a:xfrm>
            <a:custGeom>
              <a:avLst/>
              <a:gdLst/>
              <a:ahLst/>
              <a:cxnLst/>
              <a:rect l="l" t="t" r="r" b="b"/>
              <a:pathLst>
                <a:path w="1275" h="3277" extrusionOk="0">
                  <a:moveTo>
                    <a:pt x="989" y="1"/>
                  </a:moveTo>
                  <a:cubicBezTo>
                    <a:pt x="873" y="1"/>
                    <a:pt x="778" y="62"/>
                    <a:pt x="727" y="184"/>
                  </a:cubicBezTo>
                  <a:lnTo>
                    <a:pt x="632" y="506"/>
                  </a:lnTo>
                  <a:cubicBezTo>
                    <a:pt x="489" y="1125"/>
                    <a:pt x="322" y="1768"/>
                    <a:pt x="180" y="2387"/>
                  </a:cubicBezTo>
                  <a:cubicBezTo>
                    <a:pt x="132" y="2565"/>
                    <a:pt x="72" y="2732"/>
                    <a:pt x="25" y="2911"/>
                  </a:cubicBezTo>
                  <a:cubicBezTo>
                    <a:pt x="1" y="3066"/>
                    <a:pt x="25" y="3197"/>
                    <a:pt x="180" y="3256"/>
                  </a:cubicBezTo>
                  <a:cubicBezTo>
                    <a:pt x="216" y="3270"/>
                    <a:pt x="252" y="3277"/>
                    <a:pt x="287" y="3277"/>
                  </a:cubicBezTo>
                  <a:cubicBezTo>
                    <a:pt x="398" y="3277"/>
                    <a:pt x="494" y="3207"/>
                    <a:pt x="549" y="3089"/>
                  </a:cubicBezTo>
                  <a:cubicBezTo>
                    <a:pt x="608" y="2970"/>
                    <a:pt x="656" y="2839"/>
                    <a:pt x="680" y="2708"/>
                  </a:cubicBezTo>
                  <a:cubicBezTo>
                    <a:pt x="858" y="1970"/>
                    <a:pt x="1037" y="1256"/>
                    <a:pt x="1215" y="530"/>
                  </a:cubicBezTo>
                  <a:cubicBezTo>
                    <a:pt x="1227" y="458"/>
                    <a:pt x="1251" y="399"/>
                    <a:pt x="1263" y="351"/>
                  </a:cubicBezTo>
                  <a:cubicBezTo>
                    <a:pt x="1275" y="172"/>
                    <a:pt x="1227" y="41"/>
                    <a:pt x="1049" y="6"/>
                  </a:cubicBezTo>
                  <a:cubicBezTo>
                    <a:pt x="1028" y="2"/>
                    <a:pt x="1008" y="1"/>
                    <a:pt x="989"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3330;p36">
              <a:extLst>
                <a:ext uri="{FF2B5EF4-FFF2-40B4-BE49-F238E27FC236}">
                  <a16:creationId xmlns:a16="http://schemas.microsoft.com/office/drawing/2014/main" id="{305CA12D-12BE-665D-8AF2-848319BA9E35}"/>
                </a:ext>
              </a:extLst>
            </p:cNvPr>
            <p:cNvSpPr/>
            <p:nvPr/>
          </p:nvSpPr>
          <p:spPr>
            <a:xfrm>
              <a:off x="3566455" y="3944194"/>
              <a:ext cx="63967" cy="65541"/>
            </a:xfrm>
            <a:custGeom>
              <a:avLst/>
              <a:gdLst/>
              <a:ahLst/>
              <a:cxnLst/>
              <a:rect l="l" t="t" r="r" b="b"/>
              <a:pathLst>
                <a:path w="2561" h="2624" extrusionOk="0">
                  <a:moveTo>
                    <a:pt x="2268" y="0"/>
                  </a:moveTo>
                  <a:cubicBezTo>
                    <a:pt x="2219" y="0"/>
                    <a:pt x="2169" y="16"/>
                    <a:pt x="2120" y="45"/>
                  </a:cubicBezTo>
                  <a:cubicBezTo>
                    <a:pt x="2013" y="117"/>
                    <a:pt x="1929" y="212"/>
                    <a:pt x="1834" y="296"/>
                  </a:cubicBezTo>
                  <a:cubicBezTo>
                    <a:pt x="1346" y="831"/>
                    <a:pt x="870" y="1355"/>
                    <a:pt x="381" y="1891"/>
                  </a:cubicBezTo>
                  <a:cubicBezTo>
                    <a:pt x="286" y="1998"/>
                    <a:pt x="179" y="2081"/>
                    <a:pt x="96" y="2189"/>
                  </a:cubicBezTo>
                  <a:cubicBezTo>
                    <a:pt x="0" y="2296"/>
                    <a:pt x="0" y="2403"/>
                    <a:pt x="84" y="2498"/>
                  </a:cubicBezTo>
                  <a:cubicBezTo>
                    <a:pt x="133" y="2577"/>
                    <a:pt x="199" y="2623"/>
                    <a:pt x="288" y="2623"/>
                  </a:cubicBezTo>
                  <a:cubicBezTo>
                    <a:pt x="306" y="2623"/>
                    <a:pt x="325" y="2621"/>
                    <a:pt x="346" y="2617"/>
                  </a:cubicBezTo>
                  <a:cubicBezTo>
                    <a:pt x="512" y="2593"/>
                    <a:pt x="620" y="2474"/>
                    <a:pt x="751" y="2331"/>
                  </a:cubicBezTo>
                  <a:cubicBezTo>
                    <a:pt x="1274" y="1772"/>
                    <a:pt x="1786" y="1188"/>
                    <a:pt x="2310" y="629"/>
                  </a:cubicBezTo>
                  <a:cubicBezTo>
                    <a:pt x="2370" y="569"/>
                    <a:pt x="2429" y="510"/>
                    <a:pt x="2477" y="426"/>
                  </a:cubicBezTo>
                  <a:cubicBezTo>
                    <a:pt x="2548" y="307"/>
                    <a:pt x="2560" y="200"/>
                    <a:pt x="2465" y="93"/>
                  </a:cubicBezTo>
                  <a:cubicBezTo>
                    <a:pt x="2403" y="31"/>
                    <a:pt x="2336" y="0"/>
                    <a:pt x="2268"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3331;p36">
              <a:extLst>
                <a:ext uri="{FF2B5EF4-FFF2-40B4-BE49-F238E27FC236}">
                  <a16:creationId xmlns:a16="http://schemas.microsoft.com/office/drawing/2014/main" id="{9B4AB81C-136C-F785-2BC8-33CE9F72A6EB}"/>
                </a:ext>
              </a:extLst>
            </p:cNvPr>
            <p:cNvSpPr/>
            <p:nvPr/>
          </p:nvSpPr>
          <p:spPr>
            <a:xfrm>
              <a:off x="4285866" y="3902280"/>
              <a:ext cx="28574" cy="74733"/>
            </a:xfrm>
            <a:custGeom>
              <a:avLst/>
              <a:gdLst/>
              <a:ahLst/>
              <a:cxnLst/>
              <a:rect l="l" t="t" r="r" b="b"/>
              <a:pathLst>
                <a:path w="1144" h="2992" extrusionOk="0">
                  <a:moveTo>
                    <a:pt x="868" y="1"/>
                  </a:moveTo>
                  <a:cubicBezTo>
                    <a:pt x="743" y="1"/>
                    <a:pt x="658" y="81"/>
                    <a:pt x="608" y="211"/>
                  </a:cubicBezTo>
                  <a:cubicBezTo>
                    <a:pt x="584" y="295"/>
                    <a:pt x="572" y="402"/>
                    <a:pt x="536" y="485"/>
                  </a:cubicBezTo>
                  <a:cubicBezTo>
                    <a:pt x="370" y="1140"/>
                    <a:pt x="227" y="1819"/>
                    <a:pt x="60" y="2474"/>
                  </a:cubicBezTo>
                  <a:cubicBezTo>
                    <a:pt x="36" y="2545"/>
                    <a:pt x="13" y="2616"/>
                    <a:pt x="13" y="2712"/>
                  </a:cubicBezTo>
                  <a:cubicBezTo>
                    <a:pt x="1" y="2843"/>
                    <a:pt x="60" y="2926"/>
                    <a:pt x="179" y="2974"/>
                  </a:cubicBezTo>
                  <a:cubicBezTo>
                    <a:pt x="213" y="2986"/>
                    <a:pt x="246" y="2992"/>
                    <a:pt x="278" y="2992"/>
                  </a:cubicBezTo>
                  <a:cubicBezTo>
                    <a:pt x="369" y="2992"/>
                    <a:pt x="451" y="2943"/>
                    <a:pt x="513" y="2855"/>
                  </a:cubicBezTo>
                  <a:cubicBezTo>
                    <a:pt x="560" y="2747"/>
                    <a:pt x="596" y="2652"/>
                    <a:pt x="632" y="2545"/>
                  </a:cubicBezTo>
                  <a:cubicBezTo>
                    <a:pt x="787" y="1854"/>
                    <a:pt x="953" y="1188"/>
                    <a:pt x="1120" y="521"/>
                  </a:cubicBezTo>
                  <a:cubicBezTo>
                    <a:pt x="1132" y="450"/>
                    <a:pt x="1144" y="390"/>
                    <a:pt x="1144" y="342"/>
                  </a:cubicBezTo>
                  <a:cubicBezTo>
                    <a:pt x="1144" y="152"/>
                    <a:pt x="1108" y="33"/>
                    <a:pt x="941" y="9"/>
                  </a:cubicBezTo>
                  <a:cubicBezTo>
                    <a:pt x="915" y="3"/>
                    <a:pt x="891" y="1"/>
                    <a:pt x="868"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3332;p36">
              <a:extLst>
                <a:ext uri="{FF2B5EF4-FFF2-40B4-BE49-F238E27FC236}">
                  <a16:creationId xmlns:a16="http://schemas.microsoft.com/office/drawing/2014/main" id="{78B25C80-E7B8-5462-60A9-048F166D909B}"/>
                </a:ext>
              </a:extLst>
            </p:cNvPr>
            <p:cNvSpPr/>
            <p:nvPr/>
          </p:nvSpPr>
          <p:spPr>
            <a:xfrm>
              <a:off x="4357255" y="3879325"/>
              <a:ext cx="29448" cy="72610"/>
            </a:xfrm>
            <a:custGeom>
              <a:avLst/>
              <a:gdLst/>
              <a:ahLst/>
              <a:cxnLst/>
              <a:rect l="l" t="t" r="r" b="b"/>
              <a:pathLst>
                <a:path w="1179" h="2907" extrusionOk="0">
                  <a:moveTo>
                    <a:pt x="877" y="1"/>
                  </a:moveTo>
                  <a:cubicBezTo>
                    <a:pt x="743" y="1"/>
                    <a:pt x="662" y="108"/>
                    <a:pt x="631" y="249"/>
                  </a:cubicBezTo>
                  <a:cubicBezTo>
                    <a:pt x="429" y="1011"/>
                    <a:pt x="238" y="1785"/>
                    <a:pt x="48" y="2535"/>
                  </a:cubicBezTo>
                  <a:cubicBezTo>
                    <a:pt x="0" y="2690"/>
                    <a:pt x="48" y="2821"/>
                    <a:pt x="191" y="2881"/>
                  </a:cubicBezTo>
                  <a:cubicBezTo>
                    <a:pt x="232" y="2898"/>
                    <a:pt x="271" y="2906"/>
                    <a:pt x="308" y="2906"/>
                  </a:cubicBezTo>
                  <a:cubicBezTo>
                    <a:pt x="419" y="2906"/>
                    <a:pt x="509" y="2830"/>
                    <a:pt x="572" y="2714"/>
                  </a:cubicBezTo>
                  <a:cubicBezTo>
                    <a:pt x="607" y="2631"/>
                    <a:pt x="631" y="2523"/>
                    <a:pt x="655" y="2440"/>
                  </a:cubicBezTo>
                  <a:cubicBezTo>
                    <a:pt x="822" y="1809"/>
                    <a:pt x="965" y="1166"/>
                    <a:pt x="1131" y="547"/>
                  </a:cubicBezTo>
                  <a:cubicBezTo>
                    <a:pt x="1143" y="487"/>
                    <a:pt x="1167" y="416"/>
                    <a:pt x="1179" y="356"/>
                  </a:cubicBezTo>
                  <a:cubicBezTo>
                    <a:pt x="1179" y="178"/>
                    <a:pt x="1119" y="23"/>
                    <a:pt x="953" y="11"/>
                  </a:cubicBezTo>
                  <a:cubicBezTo>
                    <a:pt x="926" y="4"/>
                    <a:pt x="900" y="1"/>
                    <a:pt x="877"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3333;p36">
              <a:extLst>
                <a:ext uri="{FF2B5EF4-FFF2-40B4-BE49-F238E27FC236}">
                  <a16:creationId xmlns:a16="http://schemas.microsoft.com/office/drawing/2014/main" id="{296D3C33-BE5D-41A6-EFCE-33A3FF978A2D}"/>
                </a:ext>
              </a:extLst>
            </p:cNvPr>
            <p:cNvSpPr/>
            <p:nvPr/>
          </p:nvSpPr>
          <p:spPr>
            <a:xfrm>
              <a:off x="4324533" y="3889816"/>
              <a:ext cx="28275" cy="70012"/>
            </a:xfrm>
            <a:custGeom>
              <a:avLst/>
              <a:gdLst/>
              <a:ahLst/>
              <a:cxnLst/>
              <a:rect l="l" t="t" r="r" b="b"/>
              <a:pathLst>
                <a:path w="1132" h="2803" extrusionOk="0">
                  <a:moveTo>
                    <a:pt x="866" y="1"/>
                  </a:moveTo>
                  <a:cubicBezTo>
                    <a:pt x="735" y="1"/>
                    <a:pt x="647" y="97"/>
                    <a:pt x="596" y="210"/>
                  </a:cubicBezTo>
                  <a:cubicBezTo>
                    <a:pt x="572" y="294"/>
                    <a:pt x="536" y="377"/>
                    <a:pt x="524" y="448"/>
                  </a:cubicBezTo>
                  <a:cubicBezTo>
                    <a:pt x="358" y="1068"/>
                    <a:pt x="203" y="1687"/>
                    <a:pt x="48" y="2294"/>
                  </a:cubicBezTo>
                  <a:cubicBezTo>
                    <a:pt x="24" y="2353"/>
                    <a:pt x="12" y="2401"/>
                    <a:pt x="12" y="2461"/>
                  </a:cubicBezTo>
                  <a:cubicBezTo>
                    <a:pt x="1" y="2627"/>
                    <a:pt x="60" y="2746"/>
                    <a:pt x="203" y="2794"/>
                  </a:cubicBezTo>
                  <a:cubicBezTo>
                    <a:pt x="227" y="2800"/>
                    <a:pt x="251" y="2802"/>
                    <a:pt x="273" y="2802"/>
                  </a:cubicBezTo>
                  <a:cubicBezTo>
                    <a:pt x="394" y="2802"/>
                    <a:pt x="486" y="2726"/>
                    <a:pt x="536" y="2615"/>
                  </a:cubicBezTo>
                  <a:cubicBezTo>
                    <a:pt x="584" y="2508"/>
                    <a:pt x="608" y="2401"/>
                    <a:pt x="643" y="2294"/>
                  </a:cubicBezTo>
                  <a:cubicBezTo>
                    <a:pt x="727" y="1937"/>
                    <a:pt x="822" y="1568"/>
                    <a:pt x="905" y="1210"/>
                  </a:cubicBezTo>
                  <a:cubicBezTo>
                    <a:pt x="965" y="925"/>
                    <a:pt x="1048" y="651"/>
                    <a:pt x="1120" y="365"/>
                  </a:cubicBezTo>
                  <a:cubicBezTo>
                    <a:pt x="1132" y="187"/>
                    <a:pt x="1072" y="56"/>
                    <a:pt x="929" y="8"/>
                  </a:cubicBezTo>
                  <a:cubicBezTo>
                    <a:pt x="907" y="3"/>
                    <a:pt x="886" y="1"/>
                    <a:pt x="866"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3334;p36">
              <a:extLst>
                <a:ext uri="{FF2B5EF4-FFF2-40B4-BE49-F238E27FC236}">
                  <a16:creationId xmlns:a16="http://schemas.microsoft.com/office/drawing/2014/main" id="{70340851-A416-7FED-6C8A-D6A8A6693837}"/>
                </a:ext>
              </a:extLst>
            </p:cNvPr>
            <p:cNvSpPr/>
            <p:nvPr/>
          </p:nvSpPr>
          <p:spPr>
            <a:xfrm>
              <a:off x="3599751" y="3963103"/>
              <a:ext cx="54151" cy="54501"/>
            </a:xfrm>
            <a:custGeom>
              <a:avLst/>
              <a:gdLst/>
              <a:ahLst/>
              <a:cxnLst/>
              <a:rect l="l" t="t" r="r" b="b"/>
              <a:pathLst>
                <a:path w="2168" h="2182" extrusionOk="0">
                  <a:moveTo>
                    <a:pt x="1863" y="1"/>
                  </a:moveTo>
                  <a:cubicBezTo>
                    <a:pt x="1772" y="1"/>
                    <a:pt x="1688" y="54"/>
                    <a:pt x="1608" y="134"/>
                  </a:cubicBezTo>
                  <a:cubicBezTo>
                    <a:pt x="1465" y="277"/>
                    <a:pt x="1334" y="420"/>
                    <a:pt x="1204" y="551"/>
                  </a:cubicBezTo>
                  <a:cubicBezTo>
                    <a:pt x="846" y="932"/>
                    <a:pt x="489" y="1301"/>
                    <a:pt x="132" y="1658"/>
                  </a:cubicBezTo>
                  <a:cubicBezTo>
                    <a:pt x="37" y="1765"/>
                    <a:pt x="1" y="1860"/>
                    <a:pt x="37" y="2003"/>
                  </a:cubicBezTo>
                  <a:cubicBezTo>
                    <a:pt x="84" y="2122"/>
                    <a:pt x="180" y="2158"/>
                    <a:pt x="299" y="2182"/>
                  </a:cubicBezTo>
                  <a:cubicBezTo>
                    <a:pt x="418" y="2158"/>
                    <a:pt x="501" y="2122"/>
                    <a:pt x="596" y="2015"/>
                  </a:cubicBezTo>
                  <a:cubicBezTo>
                    <a:pt x="1073" y="1527"/>
                    <a:pt x="1549" y="1027"/>
                    <a:pt x="2025" y="527"/>
                  </a:cubicBezTo>
                  <a:cubicBezTo>
                    <a:pt x="2168" y="360"/>
                    <a:pt x="2168" y="181"/>
                    <a:pt x="2049" y="74"/>
                  </a:cubicBezTo>
                  <a:cubicBezTo>
                    <a:pt x="1984" y="23"/>
                    <a:pt x="1922" y="1"/>
                    <a:pt x="1863"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3335;p36">
              <a:extLst>
                <a:ext uri="{FF2B5EF4-FFF2-40B4-BE49-F238E27FC236}">
                  <a16:creationId xmlns:a16="http://schemas.microsoft.com/office/drawing/2014/main" id="{90B6C671-5CA6-4606-BF81-3854FF6901F0}"/>
                </a:ext>
              </a:extLst>
            </p:cNvPr>
            <p:cNvSpPr/>
            <p:nvPr/>
          </p:nvSpPr>
          <p:spPr>
            <a:xfrm>
              <a:off x="4393224" y="3879425"/>
              <a:ext cx="25302" cy="59846"/>
            </a:xfrm>
            <a:custGeom>
              <a:avLst/>
              <a:gdLst/>
              <a:ahLst/>
              <a:cxnLst/>
              <a:rect l="l" t="t" r="r" b="b"/>
              <a:pathLst>
                <a:path w="1013" h="2396" extrusionOk="0">
                  <a:moveTo>
                    <a:pt x="748" y="1"/>
                  </a:moveTo>
                  <a:cubicBezTo>
                    <a:pt x="644" y="1"/>
                    <a:pt x="560" y="82"/>
                    <a:pt x="513" y="186"/>
                  </a:cubicBezTo>
                  <a:cubicBezTo>
                    <a:pt x="465" y="257"/>
                    <a:pt x="453" y="364"/>
                    <a:pt x="418" y="448"/>
                  </a:cubicBezTo>
                  <a:cubicBezTo>
                    <a:pt x="299" y="900"/>
                    <a:pt x="203" y="1329"/>
                    <a:pt x="84" y="1781"/>
                  </a:cubicBezTo>
                  <a:cubicBezTo>
                    <a:pt x="48" y="1876"/>
                    <a:pt x="25" y="1996"/>
                    <a:pt x="1" y="2103"/>
                  </a:cubicBezTo>
                  <a:cubicBezTo>
                    <a:pt x="1" y="2234"/>
                    <a:pt x="60" y="2341"/>
                    <a:pt x="203" y="2388"/>
                  </a:cubicBezTo>
                  <a:cubicBezTo>
                    <a:pt x="228" y="2393"/>
                    <a:pt x="253" y="2395"/>
                    <a:pt x="277" y="2395"/>
                  </a:cubicBezTo>
                  <a:cubicBezTo>
                    <a:pt x="378" y="2395"/>
                    <a:pt x="465" y="2354"/>
                    <a:pt x="513" y="2257"/>
                  </a:cubicBezTo>
                  <a:cubicBezTo>
                    <a:pt x="560" y="2174"/>
                    <a:pt x="572" y="2079"/>
                    <a:pt x="596" y="1984"/>
                  </a:cubicBezTo>
                  <a:cubicBezTo>
                    <a:pt x="715" y="1507"/>
                    <a:pt x="858" y="1019"/>
                    <a:pt x="977" y="543"/>
                  </a:cubicBezTo>
                  <a:cubicBezTo>
                    <a:pt x="1001" y="472"/>
                    <a:pt x="1001" y="376"/>
                    <a:pt x="1013" y="329"/>
                  </a:cubicBezTo>
                  <a:cubicBezTo>
                    <a:pt x="1013" y="174"/>
                    <a:pt x="977" y="55"/>
                    <a:pt x="834" y="19"/>
                  </a:cubicBezTo>
                  <a:cubicBezTo>
                    <a:pt x="804" y="7"/>
                    <a:pt x="776" y="1"/>
                    <a:pt x="748"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Google Shape;3336;p36">
              <a:extLst>
                <a:ext uri="{FF2B5EF4-FFF2-40B4-BE49-F238E27FC236}">
                  <a16:creationId xmlns:a16="http://schemas.microsoft.com/office/drawing/2014/main" id="{DF7ECC8D-D405-C82D-D958-0505E65897C6}"/>
                </a:ext>
              </a:extLst>
            </p:cNvPr>
            <p:cNvSpPr/>
            <p:nvPr/>
          </p:nvSpPr>
          <p:spPr>
            <a:xfrm>
              <a:off x="3636520" y="3977541"/>
              <a:ext cx="42961" cy="45459"/>
            </a:xfrm>
            <a:custGeom>
              <a:avLst/>
              <a:gdLst/>
              <a:ahLst/>
              <a:cxnLst/>
              <a:rect l="l" t="t" r="r" b="b"/>
              <a:pathLst>
                <a:path w="1720" h="1820" extrusionOk="0">
                  <a:moveTo>
                    <a:pt x="1473" y="0"/>
                  </a:moveTo>
                  <a:cubicBezTo>
                    <a:pt x="1434" y="0"/>
                    <a:pt x="1392" y="10"/>
                    <a:pt x="1351" y="32"/>
                  </a:cubicBezTo>
                  <a:cubicBezTo>
                    <a:pt x="1291" y="56"/>
                    <a:pt x="1232" y="115"/>
                    <a:pt x="1184" y="151"/>
                  </a:cubicBezTo>
                  <a:cubicBezTo>
                    <a:pt x="851" y="508"/>
                    <a:pt x="517" y="889"/>
                    <a:pt x="196" y="1258"/>
                  </a:cubicBezTo>
                  <a:cubicBezTo>
                    <a:pt x="136" y="1318"/>
                    <a:pt x="53" y="1389"/>
                    <a:pt x="41" y="1497"/>
                  </a:cubicBezTo>
                  <a:cubicBezTo>
                    <a:pt x="1" y="1688"/>
                    <a:pt x="122" y="1820"/>
                    <a:pt x="291" y="1820"/>
                  </a:cubicBezTo>
                  <a:cubicBezTo>
                    <a:pt x="321" y="1820"/>
                    <a:pt x="353" y="1815"/>
                    <a:pt x="386" y="1806"/>
                  </a:cubicBezTo>
                  <a:cubicBezTo>
                    <a:pt x="458" y="1782"/>
                    <a:pt x="517" y="1723"/>
                    <a:pt x="577" y="1663"/>
                  </a:cubicBezTo>
                  <a:cubicBezTo>
                    <a:pt x="910" y="1306"/>
                    <a:pt x="1244" y="925"/>
                    <a:pt x="1577" y="556"/>
                  </a:cubicBezTo>
                  <a:cubicBezTo>
                    <a:pt x="1648" y="473"/>
                    <a:pt x="1720" y="377"/>
                    <a:pt x="1720" y="258"/>
                  </a:cubicBezTo>
                  <a:cubicBezTo>
                    <a:pt x="1720" y="112"/>
                    <a:pt x="1607" y="0"/>
                    <a:pt x="1473"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3337;p36">
              <a:extLst>
                <a:ext uri="{FF2B5EF4-FFF2-40B4-BE49-F238E27FC236}">
                  <a16:creationId xmlns:a16="http://schemas.microsoft.com/office/drawing/2014/main" id="{0489A093-8AC6-916E-118C-DB43B35969B3}"/>
                </a:ext>
              </a:extLst>
            </p:cNvPr>
            <p:cNvSpPr/>
            <p:nvPr/>
          </p:nvSpPr>
          <p:spPr>
            <a:xfrm>
              <a:off x="3670241" y="3988606"/>
              <a:ext cx="41613" cy="41263"/>
            </a:xfrm>
            <a:custGeom>
              <a:avLst/>
              <a:gdLst/>
              <a:ahLst/>
              <a:cxnLst/>
              <a:rect l="l" t="t" r="r" b="b"/>
              <a:pathLst>
                <a:path w="1666" h="1652" extrusionOk="0">
                  <a:moveTo>
                    <a:pt x="1404" y="1"/>
                  </a:moveTo>
                  <a:cubicBezTo>
                    <a:pt x="1366" y="1"/>
                    <a:pt x="1326" y="10"/>
                    <a:pt x="1287" y="30"/>
                  </a:cubicBezTo>
                  <a:cubicBezTo>
                    <a:pt x="1203" y="53"/>
                    <a:pt x="1144" y="113"/>
                    <a:pt x="1084" y="172"/>
                  </a:cubicBezTo>
                  <a:cubicBezTo>
                    <a:pt x="787" y="482"/>
                    <a:pt x="477" y="815"/>
                    <a:pt x="179" y="1137"/>
                  </a:cubicBezTo>
                  <a:cubicBezTo>
                    <a:pt x="13" y="1315"/>
                    <a:pt x="1" y="1458"/>
                    <a:pt x="132" y="1577"/>
                  </a:cubicBezTo>
                  <a:cubicBezTo>
                    <a:pt x="198" y="1630"/>
                    <a:pt x="263" y="1652"/>
                    <a:pt x="324" y="1652"/>
                  </a:cubicBezTo>
                  <a:cubicBezTo>
                    <a:pt x="418" y="1652"/>
                    <a:pt x="505" y="1601"/>
                    <a:pt x="584" y="1530"/>
                  </a:cubicBezTo>
                  <a:lnTo>
                    <a:pt x="644" y="1470"/>
                  </a:lnTo>
                  <a:cubicBezTo>
                    <a:pt x="941" y="1161"/>
                    <a:pt x="1227" y="839"/>
                    <a:pt x="1525" y="530"/>
                  </a:cubicBezTo>
                  <a:cubicBezTo>
                    <a:pt x="1596" y="458"/>
                    <a:pt x="1644" y="387"/>
                    <a:pt x="1656" y="280"/>
                  </a:cubicBezTo>
                  <a:cubicBezTo>
                    <a:pt x="1665" y="129"/>
                    <a:pt x="1548" y="1"/>
                    <a:pt x="1404"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3338;p36">
              <a:extLst>
                <a:ext uri="{FF2B5EF4-FFF2-40B4-BE49-F238E27FC236}">
                  <a16:creationId xmlns:a16="http://schemas.microsoft.com/office/drawing/2014/main" id="{6861343A-5815-A4AF-1C73-53B6F9779887}"/>
                </a:ext>
              </a:extLst>
            </p:cNvPr>
            <p:cNvSpPr/>
            <p:nvPr/>
          </p:nvSpPr>
          <p:spPr>
            <a:xfrm>
              <a:off x="4422374" y="3880474"/>
              <a:ext cx="24128" cy="44010"/>
            </a:xfrm>
            <a:custGeom>
              <a:avLst/>
              <a:gdLst/>
              <a:ahLst/>
              <a:cxnLst/>
              <a:rect l="l" t="t" r="r" b="b"/>
              <a:pathLst>
                <a:path w="966" h="1762" extrusionOk="0">
                  <a:moveTo>
                    <a:pt x="661" y="0"/>
                  </a:moveTo>
                  <a:cubicBezTo>
                    <a:pt x="597" y="0"/>
                    <a:pt x="539" y="27"/>
                    <a:pt x="489" y="84"/>
                  </a:cubicBezTo>
                  <a:cubicBezTo>
                    <a:pt x="417" y="144"/>
                    <a:pt x="405" y="251"/>
                    <a:pt x="370" y="334"/>
                  </a:cubicBezTo>
                  <a:lnTo>
                    <a:pt x="60" y="1323"/>
                  </a:lnTo>
                  <a:cubicBezTo>
                    <a:pt x="1" y="1525"/>
                    <a:pt x="48" y="1680"/>
                    <a:pt x="191" y="1739"/>
                  </a:cubicBezTo>
                  <a:cubicBezTo>
                    <a:pt x="223" y="1754"/>
                    <a:pt x="256" y="1761"/>
                    <a:pt x="291" y="1761"/>
                  </a:cubicBezTo>
                  <a:cubicBezTo>
                    <a:pt x="398" y="1761"/>
                    <a:pt x="512" y="1688"/>
                    <a:pt x="584" y="1525"/>
                  </a:cubicBezTo>
                  <a:cubicBezTo>
                    <a:pt x="763" y="1144"/>
                    <a:pt x="846" y="739"/>
                    <a:pt x="953" y="346"/>
                  </a:cubicBezTo>
                  <a:cubicBezTo>
                    <a:pt x="965" y="215"/>
                    <a:pt x="941" y="96"/>
                    <a:pt x="798" y="37"/>
                  </a:cubicBezTo>
                  <a:cubicBezTo>
                    <a:pt x="750" y="13"/>
                    <a:pt x="704" y="0"/>
                    <a:pt x="661"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685" name="Google Shape;1960;p30">
            <a:extLst>
              <a:ext uri="{FF2B5EF4-FFF2-40B4-BE49-F238E27FC236}">
                <a16:creationId xmlns:a16="http://schemas.microsoft.com/office/drawing/2014/main" id="{0C57FB9D-AE3A-4545-0811-524E619709C8}"/>
              </a:ext>
            </a:extLst>
          </p:cNvPr>
          <p:cNvGrpSpPr/>
          <p:nvPr/>
        </p:nvGrpSpPr>
        <p:grpSpPr>
          <a:xfrm>
            <a:off x="5966980" y="2337721"/>
            <a:ext cx="2375757" cy="2099079"/>
            <a:chOff x="4103636" y="1310849"/>
            <a:chExt cx="2120310" cy="1866049"/>
          </a:xfrm>
        </p:grpSpPr>
        <p:sp>
          <p:nvSpPr>
            <p:cNvPr id="686" name="Google Shape;1961;p30">
              <a:extLst>
                <a:ext uri="{FF2B5EF4-FFF2-40B4-BE49-F238E27FC236}">
                  <a16:creationId xmlns:a16="http://schemas.microsoft.com/office/drawing/2014/main" id="{E6434B88-9E41-6558-211C-B6298581D05C}"/>
                </a:ext>
              </a:extLst>
            </p:cNvPr>
            <p:cNvSpPr/>
            <p:nvPr/>
          </p:nvSpPr>
          <p:spPr>
            <a:xfrm>
              <a:off x="5066911" y="2499213"/>
              <a:ext cx="418050" cy="242450"/>
            </a:xfrm>
            <a:custGeom>
              <a:avLst/>
              <a:gdLst/>
              <a:ahLst/>
              <a:cxnLst/>
              <a:rect l="l" t="t" r="r" b="b"/>
              <a:pathLst>
                <a:path w="14158" h="8211" extrusionOk="0">
                  <a:moveTo>
                    <a:pt x="4086" y="1"/>
                  </a:moveTo>
                  <a:cubicBezTo>
                    <a:pt x="3790" y="1"/>
                    <a:pt x="3495" y="66"/>
                    <a:pt x="3275" y="197"/>
                  </a:cubicBezTo>
                  <a:lnTo>
                    <a:pt x="1787" y="1055"/>
                  </a:lnTo>
                  <a:lnTo>
                    <a:pt x="346" y="1888"/>
                  </a:lnTo>
                  <a:cubicBezTo>
                    <a:pt x="120" y="2031"/>
                    <a:pt x="1" y="2210"/>
                    <a:pt x="1" y="2376"/>
                  </a:cubicBezTo>
                  <a:lnTo>
                    <a:pt x="1" y="2400"/>
                  </a:lnTo>
                  <a:lnTo>
                    <a:pt x="1" y="2436"/>
                  </a:lnTo>
                  <a:cubicBezTo>
                    <a:pt x="13" y="2436"/>
                    <a:pt x="13" y="2448"/>
                    <a:pt x="13" y="2460"/>
                  </a:cubicBezTo>
                  <a:lnTo>
                    <a:pt x="13" y="2495"/>
                  </a:lnTo>
                  <a:cubicBezTo>
                    <a:pt x="13" y="2495"/>
                    <a:pt x="25" y="2507"/>
                    <a:pt x="25" y="2519"/>
                  </a:cubicBezTo>
                  <a:cubicBezTo>
                    <a:pt x="25" y="2531"/>
                    <a:pt x="48" y="2531"/>
                    <a:pt x="48" y="2555"/>
                  </a:cubicBezTo>
                  <a:cubicBezTo>
                    <a:pt x="48" y="2555"/>
                    <a:pt x="60" y="2567"/>
                    <a:pt x="60" y="2579"/>
                  </a:cubicBezTo>
                  <a:cubicBezTo>
                    <a:pt x="60" y="2591"/>
                    <a:pt x="72" y="2591"/>
                    <a:pt x="72" y="2614"/>
                  </a:cubicBezTo>
                  <a:cubicBezTo>
                    <a:pt x="96" y="2614"/>
                    <a:pt x="96" y="2626"/>
                    <a:pt x="108" y="2638"/>
                  </a:cubicBezTo>
                  <a:cubicBezTo>
                    <a:pt x="108" y="2650"/>
                    <a:pt x="108" y="2650"/>
                    <a:pt x="120" y="2674"/>
                  </a:cubicBezTo>
                  <a:lnTo>
                    <a:pt x="156" y="2698"/>
                  </a:lnTo>
                  <a:lnTo>
                    <a:pt x="179" y="2733"/>
                  </a:lnTo>
                  <a:cubicBezTo>
                    <a:pt x="191" y="2733"/>
                    <a:pt x="215" y="2745"/>
                    <a:pt x="227" y="2757"/>
                  </a:cubicBezTo>
                  <a:cubicBezTo>
                    <a:pt x="239" y="2757"/>
                    <a:pt x="239" y="2769"/>
                    <a:pt x="251" y="2769"/>
                  </a:cubicBezTo>
                  <a:cubicBezTo>
                    <a:pt x="275" y="2793"/>
                    <a:pt x="298" y="2805"/>
                    <a:pt x="334" y="2817"/>
                  </a:cubicBezTo>
                  <a:lnTo>
                    <a:pt x="9300" y="7996"/>
                  </a:lnTo>
                  <a:lnTo>
                    <a:pt x="9395" y="8044"/>
                  </a:lnTo>
                  <a:cubicBezTo>
                    <a:pt x="9407" y="8044"/>
                    <a:pt x="9407" y="8055"/>
                    <a:pt x="9419" y="8055"/>
                  </a:cubicBezTo>
                  <a:cubicBezTo>
                    <a:pt x="9442" y="8067"/>
                    <a:pt x="9466" y="8067"/>
                    <a:pt x="9478" y="8091"/>
                  </a:cubicBezTo>
                  <a:cubicBezTo>
                    <a:pt x="9514" y="8103"/>
                    <a:pt x="9562" y="8115"/>
                    <a:pt x="9597" y="8127"/>
                  </a:cubicBezTo>
                  <a:cubicBezTo>
                    <a:pt x="9621" y="8151"/>
                    <a:pt x="9633" y="8151"/>
                    <a:pt x="9645" y="8151"/>
                  </a:cubicBezTo>
                  <a:cubicBezTo>
                    <a:pt x="9681" y="8151"/>
                    <a:pt x="9693" y="8163"/>
                    <a:pt x="9716" y="8163"/>
                  </a:cubicBezTo>
                  <a:cubicBezTo>
                    <a:pt x="9740" y="8175"/>
                    <a:pt x="9752" y="8175"/>
                    <a:pt x="9764" y="8175"/>
                  </a:cubicBezTo>
                  <a:cubicBezTo>
                    <a:pt x="9776" y="8186"/>
                    <a:pt x="9812" y="8186"/>
                    <a:pt x="9823" y="8186"/>
                  </a:cubicBezTo>
                  <a:cubicBezTo>
                    <a:pt x="9835" y="8210"/>
                    <a:pt x="9859" y="8210"/>
                    <a:pt x="9871" y="8210"/>
                  </a:cubicBezTo>
                  <a:lnTo>
                    <a:pt x="10335" y="8210"/>
                  </a:lnTo>
                  <a:cubicBezTo>
                    <a:pt x="10371" y="8210"/>
                    <a:pt x="10419" y="8210"/>
                    <a:pt x="10466" y="8186"/>
                  </a:cubicBezTo>
                  <a:cubicBezTo>
                    <a:pt x="10478" y="8175"/>
                    <a:pt x="10490" y="8175"/>
                    <a:pt x="10514" y="8175"/>
                  </a:cubicBezTo>
                  <a:cubicBezTo>
                    <a:pt x="10526" y="8175"/>
                    <a:pt x="10550" y="8163"/>
                    <a:pt x="10574" y="8163"/>
                  </a:cubicBezTo>
                  <a:cubicBezTo>
                    <a:pt x="10585" y="8163"/>
                    <a:pt x="10597" y="8151"/>
                    <a:pt x="10609" y="8151"/>
                  </a:cubicBezTo>
                  <a:cubicBezTo>
                    <a:pt x="10633" y="8151"/>
                    <a:pt x="10657" y="8127"/>
                    <a:pt x="10669" y="8127"/>
                  </a:cubicBezTo>
                  <a:cubicBezTo>
                    <a:pt x="10693" y="8127"/>
                    <a:pt x="10693" y="8115"/>
                    <a:pt x="10705" y="8115"/>
                  </a:cubicBezTo>
                  <a:cubicBezTo>
                    <a:pt x="10728" y="8115"/>
                    <a:pt x="10764" y="8103"/>
                    <a:pt x="10788" y="8091"/>
                  </a:cubicBezTo>
                  <a:cubicBezTo>
                    <a:pt x="10812" y="8091"/>
                    <a:pt x="10812" y="8067"/>
                    <a:pt x="10824" y="8067"/>
                  </a:cubicBezTo>
                  <a:cubicBezTo>
                    <a:pt x="10847" y="8055"/>
                    <a:pt x="10895" y="8032"/>
                    <a:pt x="10931" y="8008"/>
                  </a:cubicBezTo>
                  <a:lnTo>
                    <a:pt x="12371" y="7174"/>
                  </a:lnTo>
                  <a:lnTo>
                    <a:pt x="13860" y="6317"/>
                  </a:lnTo>
                  <a:cubicBezTo>
                    <a:pt x="13884" y="6305"/>
                    <a:pt x="13907" y="6281"/>
                    <a:pt x="13931" y="6270"/>
                  </a:cubicBezTo>
                  <a:lnTo>
                    <a:pt x="13943" y="6258"/>
                  </a:lnTo>
                  <a:cubicBezTo>
                    <a:pt x="13967" y="6258"/>
                    <a:pt x="13979" y="6246"/>
                    <a:pt x="13991" y="6222"/>
                  </a:cubicBezTo>
                  <a:lnTo>
                    <a:pt x="14003" y="6210"/>
                  </a:lnTo>
                  <a:lnTo>
                    <a:pt x="14038" y="6186"/>
                  </a:lnTo>
                  <a:lnTo>
                    <a:pt x="14050" y="6162"/>
                  </a:lnTo>
                  <a:lnTo>
                    <a:pt x="14086" y="6139"/>
                  </a:lnTo>
                  <a:cubicBezTo>
                    <a:pt x="14086" y="6127"/>
                    <a:pt x="14098" y="6127"/>
                    <a:pt x="14098" y="6103"/>
                  </a:cubicBezTo>
                  <a:cubicBezTo>
                    <a:pt x="14098" y="6103"/>
                    <a:pt x="14110" y="6091"/>
                    <a:pt x="14110" y="6079"/>
                  </a:cubicBezTo>
                  <a:cubicBezTo>
                    <a:pt x="14122" y="6067"/>
                    <a:pt x="14122" y="6067"/>
                    <a:pt x="14122" y="6043"/>
                  </a:cubicBezTo>
                  <a:cubicBezTo>
                    <a:pt x="14122" y="6043"/>
                    <a:pt x="14145" y="6031"/>
                    <a:pt x="14145" y="6020"/>
                  </a:cubicBezTo>
                  <a:lnTo>
                    <a:pt x="14145" y="5984"/>
                  </a:lnTo>
                  <a:cubicBezTo>
                    <a:pt x="14157" y="5984"/>
                    <a:pt x="14157" y="5972"/>
                    <a:pt x="14157" y="5960"/>
                  </a:cubicBezTo>
                  <a:lnTo>
                    <a:pt x="14157" y="5924"/>
                  </a:lnTo>
                  <a:lnTo>
                    <a:pt x="14157" y="5912"/>
                  </a:lnTo>
                  <a:cubicBezTo>
                    <a:pt x="14157" y="5734"/>
                    <a:pt x="14050" y="5555"/>
                    <a:pt x="13884" y="5377"/>
                  </a:cubicBezTo>
                  <a:lnTo>
                    <a:pt x="4906" y="197"/>
                  </a:lnTo>
                  <a:cubicBezTo>
                    <a:pt x="4680" y="66"/>
                    <a:pt x="4382" y="1"/>
                    <a:pt x="4086" y="1"/>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7" name="Google Shape;1962;p30">
              <a:extLst>
                <a:ext uri="{FF2B5EF4-FFF2-40B4-BE49-F238E27FC236}">
                  <a16:creationId xmlns:a16="http://schemas.microsoft.com/office/drawing/2014/main" id="{B56E813E-57F3-DCA4-4B93-990C412D67B2}"/>
                </a:ext>
              </a:extLst>
            </p:cNvPr>
            <p:cNvSpPr/>
            <p:nvPr/>
          </p:nvSpPr>
          <p:spPr>
            <a:xfrm>
              <a:off x="5066557" y="2573238"/>
              <a:ext cx="418405" cy="184252"/>
            </a:xfrm>
            <a:custGeom>
              <a:avLst/>
              <a:gdLst/>
              <a:ahLst/>
              <a:cxnLst/>
              <a:rect l="l" t="t" r="r" b="b"/>
              <a:pathLst>
                <a:path w="14170" h="6240" extrusionOk="0">
                  <a:moveTo>
                    <a:pt x="1" y="0"/>
                  </a:moveTo>
                  <a:lnTo>
                    <a:pt x="1" y="429"/>
                  </a:lnTo>
                  <a:cubicBezTo>
                    <a:pt x="1" y="607"/>
                    <a:pt x="120" y="774"/>
                    <a:pt x="346" y="905"/>
                  </a:cubicBezTo>
                  <a:lnTo>
                    <a:pt x="9312" y="6084"/>
                  </a:lnTo>
                  <a:lnTo>
                    <a:pt x="9407" y="6132"/>
                  </a:lnTo>
                  <a:cubicBezTo>
                    <a:pt x="9419" y="6132"/>
                    <a:pt x="9419" y="6144"/>
                    <a:pt x="9431" y="6144"/>
                  </a:cubicBezTo>
                  <a:cubicBezTo>
                    <a:pt x="9466" y="6144"/>
                    <a:pt x="9478" y="6156"/>
                    <a:pt x="9490" y="6156"/>
                  </a:cubicBezTo>
                  <a:cubicBezTo>
                    <a:pt x="9526" y="6180"/>
                    <a:pt x="9574" y="6191"/>
                    <a:pt x="9609" y="6203"/>
                  </a:cubicBezTo>
                  <a:lnTo>
                    <a:pt x="9657" y="6203"/>
                  </a:lnTo>
                  <a:cubicBezTo>
                    <a:pt x="9693" y="6203"/>
                    <a:pt x="9705" y="6215"/>
                    <a:pt x="9728" y="6215"/>
                  </a:cubicBezTo>
                  <a:lnTo>
                    <a:pt x="9776" y="6215"/>
                  </a:lnTo>
                  <a:cubicBezTo>
                    <a:pt x="9788" y="6239"/>
                    <a:pt x="9824" y="6239"/>
                    <a:pt x="9835" y="6239"/>
                  </a:cubicBezTo>
                  <a:lnTo>
                    <a:pt x="10359" y="6239"/>
                  </a:lnTo>
                  <a:cubicBezTo>
                    <a:pt x="10407" y="6239"/>
                    <a:pt x="10443" y="6215"/>
                    <a:pt x="10490" y="6215"/>
                  </a:cubicBezTo>
                  <a:lnTo>
                    <a:pt x="10526" y="6215"/>
                  </a:lnTo>
                  <a:cubicBezTo>
                    <a:pt x="10538" y="6215"/>
                    <a:pt x="10562" y="6203"/>
                    <a:pt x="10586" y="6203"/>
                  </a:cubicBezTo>
                  <a:cubicBezTo>
                    <a:pt x="10597" y="6203"/>
                    <a:pt x="10609" y="6191"/>
                    <a:pt x="10621" y="6191"/>
                  </a:cubicBezTo>
                  <a:cubicBezTo>
                    <a:pt x="10645" y="6191"/>
                    <a:pt x="10669" y="6180"/>
                    <a:pt x="10681" y="6180"/>
                  </a:cubicBezTo>
                  <a:lnTo>
                    <a:pt x="10705" y="6180"/>
                  </a:lnTo>
                  <a:cubicBezTo>
                    <a:pt x="10705" y="6156"/>
                    <a:pt x="10717" y="6156"/>
                    <a:pt x="10717" y="6156"/>
                  </a:cubicBezTo>
                  <a:cubicBezTo>
                    <a:pt x="10740" y="6156"/>
                    <a:pt x="10776" y="6144"/>
                    <a:pt x="10800" y="6132"/>
                  </a:cubicBezTo>
                  <a:cubicBezTo>
                    <a:pt x="10824" y="6132"/>
                    <a:pt x="10824" y="6120"/>
                    <a:pt x="10836" y="6120"/>
                  </a:cubicBezTo>
                  <a:cubicBezTo>
                    <a:pt x="10859" y="6096"/>
                    <a:pt x="10907" y="6072"/>
                    <a:pt x="10943" y="6060"/>
                  </a:cubicBezTo>
                  <a:lnTo>
                    <a:pt x="12800" y="4965"/>
                  </a:lnTo>
                  <a:lnTo>
                    <a:pt x="13860" y="4358"/>
                  </a:lnTo>
                  <a:cubicBezTo>
                    <a:pt x="13860" y="4346"/>
                    <a:pt x="13872" y="4346"/>
                    <a:pt x="13872" y="4346"/>
                  </a:cubicBezTo>
                  <a:cubicBezTo>
                    <a:pt x="13884" y="4346"/>
                    <a:pt x="13884" y="4334"/>
                    <a:pt x="13896" y="4334"/>
                  </a:cubicBezTo>
                  <a:cubicBezTo>
                    <a:pt x="13919" y="4310"/>
                    <a:pt x="13931" y="4310"/>
                    <a:pt x="13943" y="4298"/>
                  </a:cubicBezTo>
                  <a:lnTo>
                    <a:pt x="13979" y="4275"/>
                  </a:lnTo>
                  <a:cubicBezTo>
                    <a:pt x="13979" y="4251"/>
                    <a:pt x="13991" y="4251"/>
                    <a:pt x="14003" y="4239"/>
                  </a:cubicBezTo>
                  <a:lnTo>
                    <a:pt x="14003" y="4227"/>
                  </a:lnTo>
                  <a:lnTo>
                    <a:pt x="14050" y="4179"/>
                  </a:lnTo>
                  <a:lnTo>
                    <a:pt x="14062" y="4167"/>
                  </a:lnTo>
                  <a:cubicBezTo>
                    <a:pt x="14062" y="4155"/>
                    <a:pt x="14074" y="4155"/>
                    <a:pt x="14074" y="4132"/>
                  </a:cubicBezTo>
                  <a:lnTo>
                    <a:pt x="14098" y="4120"/>
                  </a:lnTo>
                  <a:lnTo>
                    <a:pt x="14098" y="4108"/>
                  </a:lnTo>
                  <a:cubicBezTo>
                    <a:pt x="14110" y="4096"/>
                    <a:pt x="14110" y="4072"/>
                    <a:pt x="14122" y="4060"/>
                  </a:cubicBezTo>
                  <a:cubicBezTo>
                    <a:pt x="14122" y="4060"/>
                    <a:pt x="14134" y="4048"/>
                    <a:pt x="14134" y="4036"/>
                  </a:cubicBezTo>
                  <a:cubicBezTo>
                    <a:pt x="14157" y="4013"/>
                    <a:pt x="14157" y="4001"/>
                    <a:pt x="14157" y="4001"/>
                  </a:cubicBezTo>
                  <a:cubicBezTo>
                    <a:pt x="14169" y="4001"/>
                    <a:pt x="14169" y="3989"/>
                    <a:pt x="14169" y="3977"/>
                  </a:cubicBezTo>
                  <a:lnTo>
                    <a:pt x="14169" y="3941"/>
                  </a:lnTo>
                  <a:lnTo>
                    <a:pt x="14169" y="3917"/>
                  </a:lnTo>
                  <a:lnTo>
                    <a:pt x="14169" y="3882"/>
                  </a:lnTo>
                  <a:lnTo>
                    <a:pt x="14169" y="3393"/>
                  </a:lnTo>
                  <a:cubicBezTo>
                    <a:pt x="14169" y="3405"/>
                    <a:pt x="14169" y="3405"/>
                    <a:pt x="14157" y="3477"/>
                  </a:cubicBezTo>
                  <a:lnTo>
                    <a:pt x="14157" y="3501"/>
                  </a:lnTo>
                  <a:lnTo>
                    <a:pt x="14157" y="3524"/>
                  </a:lnTo>
                  <a:cubicBezTo>
                    <a:pt x="14134" y="3524"/>
                    <a:pt x="14134" y="3536"/>
                    <a:pt x="14134" y="3560"/>
                  </a:cubicBezTo>
                  <a:lnTo>
                    <a:pt x="14134" y="3584"/>
                  </a:lnTo>
                  <a:cubicBezTo>
                    <a:pt x="14134" y="3596"/>
                    <a:pt x="14122" y="3596"/>
                    <a:pt x="14122" y="3620"/>
                  </a:cubicBezTo>
                  <a:cubicBezTo>
                    <a:pt x="14110" y="3632"/>
                    <a:pt x="14110" y="3632"/>
                    <a:pt x="14110" y="3643"/>
                  </a:cubicBezTo>
                  <a:cubicBezTo>
                    <a:pt x="14110" y="3643"/>
                    <a:pt x="14098" y="3655"/>
                    <a:pt x="14098" y="3679"/>
                  </a:cubicBezTo>
                  <a:cubicBezTo>
                    <a:pt x="14098" y="3691"/>
                    <a:pt x="14074" y="3691"/>
                    <a:pt x="14074" y="3703"/>
                  </a:cubicBezTo>
                  <a:lnTo>
                    <a:pt x="14050" y="3739"/>
                  </a:lnTo>
                  <a:lnTo>
                    <a:pt x="14038" y="3751"/>
                  </a:lnTo>
                  <a:lnTo>
                    <a:pt x="14003" y="3774"/>
                  </a:lnTo>
                  <a:lnTo>
                    <a:pt x="13991" y="3798"/>
                  </a:lnTo>
                  <a:cubicBezTo>
                    <a:pt x="13979" y="3798"/>
                    <a:pt x="13955" y="3810"/>
                    <a:pt x="13943" y="3822"/>
                  </a:cubicBezTo>
                  <a:lnTo>
                    <a:pt x="13931" y="3834"/>
                  </a:lnTo>
                  <a:cubicBezTo>
                    <a:pt x="13919" y="3858"/>
                    <a:pt x="13884" y="3870"/>
                    <a:pt x="13860" y="3882"/>
                  </a:cubicBezTo>
                  <a:lnTo>
                    <a:pt x="12372" y="4751"/>
                  </a:lnTo>
                  <a:lnTo>
                    <a:pt x="10919" y="5584"/>
                  </a:lnTo>
                  <a:cubicBezTo>
                    <a:pt x="10895" y="5608"/>
                    <a:pt x="10859" y="5620"/>
                    <a:pt x="10824" y="5644"/>
                  </a:cubicBezTo>
                  <a:cubicBezTo>
                    <a:pt x="10824" y="5644"/>
                    <a:pt x="10800" y="5656"/>
                    <a:pt x="10788" y="5656"/>
                  </a:cubicBezTo>
                  <a:cubicBezTo>
                    <a:pt x="10764" y="5668"/>
                    <a:pt x="10728" y="5668"/>
                    <a:pt x="10705" y="5679"/>
                  </a:cubicBezTo>
                  <a:cubicBezTo>
                    <a:pt x="10681" y="5703"/>
                    <a:pt x="10681" y="5703"/>
                    <a:pt x="10669" y="5703"/>
                  </a:cubicBezTo>
                  <a:cubicBezTo>
                    <a:pt x="10657" y="5703"/>
                    <a:pt x="10621" y="5715"/>
                    <a:pt x="10609" y="5715"/>
                  </a:cubicBezTo>
                  <a:cubicBezTo>
                    <a:pt x="10597" y="5715"/>
                    <a:pt x="10586" y="5727"/>
                    <a:pt x="10562" y="5727"/>
                  </a:cubicBezTo>
                  <a:cubicBezTo>
                    <a:pt x="10550" y="5727"/>
                    <a:pt x="10526" y="5739"/>
                    <a:pt x="10502" y="5739"/>
                  </a:cubicBezTo>
                  <a:cubicBezTo>
                    <a:pt x="10490" y="5763"/>
                    <a:pt x="10478" y="5763"/>
                    <a:pt x="10467" y="5763"/>
                  </a:cubicBezTo>
                  <a:cubicBezTo>
                    <a:pt x="10419" y="5763"/>
                    <a:pt x="10371" y="5775"/>
                    <a:pt x="10324" y="5775"/>
                  </a:cubicBezTo>
                  <a:lnTo>
                    <a:pt x="9871" y="5775"/>
                  </a:lnTo>
                  <a:cubicBezTo>
                    <a:pt x="9847" y="5763"/>
                    <a:pt x="9835" y="5763"/>
                    <a:pt x="9824" y="5763"/>
                  </a:cubicBezTo>
                  <a:cubicBezTo>
                    <a:pt x="9812" y="5763"/>
                    <a:pt x="9776" y="5739"/>
                    <a:pt x="9764" y="5739"/>
                  </a:cubicBezTo>
                  <a:cubicBezTo>
                    <a:pt x="9752" y="5727"/>
                    <a:pt x="9728" y="5727"/>
                    <a:pt x="9716" y="5727"/>
                  </a:cubicBezTo>
                  <a:cubicBezTo>
                    <a:pt x="9693" y="5727"/>
                    <a:pt x="9669" y="5715"/>
                    <a:pt x="9645" y="5715"/>
                  </a:cubicBezTo>
                  <a:cubicBezTo>
                    <a:pt x="9633" y="5703"/>
                    <a:pt x="9609" y="5703"/>
                    <a:pt x="9597" y="5703"/>
                  </a:cubicBezTo>
                  <a:cubicBezTo>
                    <a:pt x="9550" y="5679"/>
                    <a:pt x="9526" y="5668"/>
                    <a:pt x="9478" y="5656"/>
                  </a:cubicBezTo>
                  <a:cubicBezTo>
                    <a:pt x="9466" y="5644"/>
                    <a:pt x="9431" y="5644"/>
                    <a:pt x="9419" y="5620"/>
                  </a:cubicBezTo>
                  <a:cubicBezTo>
                    <a:pt x="9407" y="5620"/>
                    <a:pt x="9407" y="5608"/>
                    <a:pt x="9395" y="5608"/>
                  </a:cubicBezTo>
                  <a:lnTo>
                    <a:pt x="9300" y="5560"/>
                  </a:lnTo>
                  <a:lnTo>
                    <a:pt x="322" y="381"/>
                  </a:lnTo>
                  <a:cubicBezTo>
                    <a:pt x="299" y="369"/>
                    <a:pt x="287" y="357"/>
                    <a:pt x="251" y="345"/>
                  </a:cubicBezTo>
                  <a:cubicBezTo>
                    <a:pt x="239" y="345"/>
                    <a:pt x="239" y="322"/>
                    <a:pt x="227" y="322"/>
                  </a:cubicBezTo>
                  <a:cubicBezTo>
                    <a:pt x="203" y="322"/>
                    <a:pt x="191" y="310"/>
                    <a:pt x="180" y="298"/>
                  </a:cubicBezTo>
                  <a:cubicBezTo>
                    <a:pt x="168" y="286"/>
                    <a:pt x="168" y="262"/>
                    <a:pt x="144" y="262"/>
                  </a:cubicBezTo>
                  <a:lnTo>
                    <a:pt x="120" y="238"/>
                  </a:lnTo>
                  <a:cubicBezTo>
                    <a:pt x="120" y="226"/>
                    <a:pt x="108" y="226"/>
                    <a:pt x="108" y="203"/>
                  </a:cubicBezTo>
                  <a:cubicBezTo>
                    <a:pt x="84" y="203"/>
                    <a:pt x="84" y="191"/>
                    <a:pt x="72" y="179"/>
                  </a:cubicBezTo>
                  <a:cubicBezTo>
                    <a:pt x="72" y="167"/>
                    <a:pt x="60" y="167"/>
                    <a:pt x="60" y="143"/>
                  </a:cubicBezTo>
                  <a:cubicBezTo>
                    <a:pt x="60" y="143"/>
                    <a:pt x="49" y="131"/>
                    <a:pt x="49" y="119"/>
                  </a:cubicBezTo>
                  <a:cubicBezTo>
                    <a:pt x="25" y="107"/>
                    <a:pt x="25" y="107"/>
                    <a:pt x="25" y="84"/>
                  </a:cubicBezTo>
                  <a:cubicBezTo>
                    <a:pt x="25" y="84"/>
                    <a:pt x="13" y="72"/>
                    <a:pt x="13" y="60"/>
                  </a:cubicBezTo>
                  <a:lnTo>
                    <a:pt x="13" y="24"/>
                  </a:lnTo>
                  <a:cubicBezTo>
                    <a:pt x="1" y="24"/>
                    <a:pt x="1" y="12"/>
                    <a:pt x="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8" name="Google Shape;1963;p30">
              <a:extLst>
                <a:ext uri="{FF2B5EF4-FFF2-40B4-BE49-F238E27FC236}">
                  <a16:creationId xmlns:a16="http://schemas.microsoft.com/office/drawing/2014/main" id="{061DFEF1-7C44-0E77-221F-659DD40CB66E}"/>
                </a:ext>
              </a:extLst>
            </p:cNvPr>
            <p:cNvSpPr/>
            <p:nvPr/>
          </p:nvSpPr>
          <p:spPr>
            <a:xfrm>
              <a:off x="5117551" y="2500364"/>
              <a:ext cx="367411" cy="219507"/>
            </a:xfrm>
            <a:custGeom>
              <a:avLst/>
              <a:gdLst/>
              <a:ahLst/>
              <a:cxnLst/>
              <a:rect l="l" t="t" r="r" b="b"/>
              <a:pathLst>
                <a:path w="12443" h="7434" extrusionOk="0">
                  <a:moveTo>
                    <a:pt x="2304" y="1"/>
                  </a:moveTo>
                  <a:cubicBezTo>
                    <a:pt x="2007" y="1"/>
                    <a:pt x="1709" y="69"/>
                    <a:pt x="1489" y="206"/>
                  </a:cubicBezTo>
                  <a:lnTo>
                    <a:pt x="0" y="1063"/>
                  </a:lnTo>
                  <a:lnTo>
                    <a:pt x="10609" y="7195"/>
                  </a:lnTo>
                  <a:lnTo>
                    <a:pt x="11026" y="7433"/>
                  </a:lnTo>
                  <a:lnTo>
                    <a:pt x="12085" y="6826"/>
                  </a:lnTo>
                  <a:cubicBezTo>
                    <a:pt x="12085" y="6826"/>
                    <a:pt x="12097" y="6826"/>
                    <a:pt x="12097" y="6814"/>
                  </a:cubicBezTo>
                  <a:cubicBezTo>
                    <a:pt x="12109" y="6814"/>
                    <a:pt x="12109" y="6802"/>
                    <a:pt x="12121" y="6802"/>
                  </a:cubicBezTo>
                  <a:cubicBezTo>
                    <a:pt x="12145" y="6778"/>
                    <a:pt x="12157" y="6778"/>
                    <a:pt x="12169" y="6766"/>
                  </a:cubicBezTo>
                  <a:lnTo>
                    <a:pt x="12204" y="6731"/>
                  </a:lnTo>
                  <a:cubicBezTo>
                    <a:pt x="12216" y="6719"/>
                    <a:pt x="12228" y="6719"/>
                    <a:pt x="12228" y="6707"/>
                  </a:cubicBezTo>
                  <a:lnTo>
                    <a:pt x="12228" y="6695"/>
                  </a:lnTo>
                  <a:lnTo>
                    <a:pt x="12276" y="6647"/>
                  </a:lnTo>
                  <a:lnTo>
                    <a:pt x="12288" y="6635"/>
                  </a:lnTo>
                  <a:cubicBezTo>
                    <a:pt x="12299" y="6612"/>
                    <a:pt x="12299" y="6612"/>
                    <a:pt x="12299" y="6600"/>
                  </a:cubicBezTo>
                  <a:lnTo>
                    <a:pt x="12323" y="6588"/>
                  </a:lnTo>
                  <a:lnTo>
                    <a:pt x="12323" y="6576"/>
                  </a:lnTo>
                  <a:cubicBezTo>
                    <a:pt x="12335" y="6552"/>
                    <a:pt x="12335" y="6540"/>
                    <a:pt x="12347" y="6528"/>
                  </a:cubicBezTo>
                  <a:cubicBezTo>
                    <a:pt x="12347" y="6516"/>
                    <a:pt x="12359" y="6492"/>
                    <a:pt x="12359" y="6492"/>
                  </a:cubicBezTo>
                  <a:cubicBezTo>
                    <a:pt x="12359" y="6481"/>
                    <a:pt x="12359" y="6481"/>
                    <a:pt x="12383" y="6469"/>
                  </a:cubicBezTo>
                  <a:cubicBezTo>
                    <a:pt x="12383" y="6457"/>
                    <a:pt x="12383" y="6433"/>
                    <a:pt x="12395" y="6433"/>
                  </a:cubicBezTo>
                  <a:lnTo>
                    <a:pt x="12395" y="6409"/>
                  </a:lnTo>
                  <a:lnTo>
                    <a:pt x="12395" y="6373"/>
                  </a:lnTo>
                  <a:lnTo>
                    <a:pt x="12395" y="6350"/>
                  </a:lnTo>
                  <a:lnTo>
                    <a:pt x="12395" y="5861"/>
                  </a:lnTo>
                  <a:lnTo>
                    <a:pt x="12442" y="5873"/>
                  </a:lnTo>
                  <a:cubicBezTo>
                    <a:pt x="12442" y="5695"/>
                    <a:pt x="12335" y="5516"/>
                    <a:pt x="12097" y="5385"/>
                  </a:cubicBezTo>
                  <a:lnTo>
                    <a:pt x="3120" y="206"/>
                  </a:lnTo>
                  <a:cubicBezTo>
                    <a:pt x="2899" y="69"/>
                    <a:pt x="2602" y="1"/>
                    <a:pt x="2304"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9" name="Google Shape;1964;p30">
              <a:extLst>
                <a:ext uri="{FF2B5EF4-FFF2-40B4-BE49-F238E27FC236}">
                  <a16:creationId xmlns:a16="http://schemas.microsoft.com/office/drawing/2014/main" id="{3B182EF3-3B59-1022-127E-F628A7243F2B}"/>
                </a:ext>
              </a:extLst>
            </p:cNvPr>
            <p:cNvSpPr/>
            <p:nvPr/>
          </p:nvSpPr>
          <p:spPr>
            <a:xfrm>
              <a:off x="4892906" y="1758663"/>
              <a:ext cx="834979" cy="1076514"/>
            </a:xfrm>
            <a:custGeom>
              <a:avLst/>
              <a:gdLst/>
              <a:ahLst/>
              <a:cxnLst/>
              <a:rect l="l" t="t" r="r" b="b"/>
              <a:pathLst>
                <a:path w="28278" h="36458" extrusionOk="0">
                  <a:moveTo>
                    <a:pt x="1000" y="0"/>
                  </a:moveTo>
                  <a:cubicBezTo>
                    <a:pt x="977" y="0"/>
                    <a:pt x="965" y="0"/>
                    <a:pt x="953" y="24"/>
                  </a:cubicBezTo>
                  <a:cubicBezTo>
                    <a:pt x="941" y="24"/>
                    <a:pt x="917" y="24"/>
                    <a:pt x="905" y="36"/>
                  </a:cubicBezTo>
                  <a:cubicBezTo>
                    <a:pt x="893" y="36"/>
                    <a:pt x="881" y="48"/>
                    <a:pt x="857" y="48"/>
                  </a:cubicBezTo>
                  <a:lnTo>
                    <a:pt x="822" y="48"/>
                  </a:lnTo>
                  <a:cubicBezTo>
                    <a:pt x="798" y="48"/>
                    <a:pt x="786" y="60"/>
                    <a:pt x="774" y="60"/>
                  </a:cubicBezTo>
                  <a:lnTo>
                    <a:pt x="762" y="60"/>
                  </a:lnTo>
                  <a:cubicBezTo>
                    <a:pt x="738" y="60"/>
                    <a:pt x="738" y="60"/>
                    <a:pt x="727" y="84"/>
                  </a:cubicBezTo>
                  <a:cubicBezTo>
                    <a:pt x="715" y="84"/>
                    <a:pt x="703" y="96"/>
                    <a:pt x="703" y="96"/>
                  </a:cubicBezTo>
                  <a:cubicBezTo>
                    <a:pt x="679" y="96"/>
                    <a:pt x="667" y="108"/>
                    <a:pt x="655" y="108"/>
                  </a:cubicBezTo>
                  <a:cubicBezTo>
                    <a:pt x="286" y="334"/>
                    <a:pt x="48" y="798"/>
                    <a:pt x="48" y="1465"/>
                  </a:cubicBezTo>
                  <a:lnTo>
                    <a:pt x="0" y="18658"/>
                  </a:lnTo>
                  <a:cubicBezTo>
                    <a:pt x="0" y="19991"/>
                    <a:pt x="941" y="21610"/>
                    <a:pt x="2096" y="22289"/>
                  </a:cubicBezTo>
                  <a:lnTo>
                    <a:pt x="26146" y="36172"/>
                  </a:lnTo>
                  <a:cubicBezTo>
                    <a:pt x="26480" y="36365"/>
                    <a:pt x="26798" y="36458"/>
                    <a:pt x="27083" y="36458"/>
                  </a:cubicBezTo>
                  <a:cubicBezTo>
                    <a:pt x="27307" y="36458"/>
                    <a:pt x="27509" y="36401"/>
                    <a:pt x="27682" y="36291"/>
                  </a:cubicBezTo>
                  <a:cubicBezTo>
                    <a:pt x="27694" y="36291"/>
                    <a:pt x="27706" y="36279"/>
                    <a:pt x="27706" y="36279"/>
                  </a:cubicBezTo>
                  <a:cubicBezTo>
                    <a:pt x="27710" y="36283"/>
                    <a:pt x="27714" y="36284"/>
                    <a:pt x="27718" y="36284"/>
                  </a:cubicBezTo>
                  <a:cubicBezTo>
                    <a:pt x="27726" y="36284"/>
                    <a:pt x="27734" y="36279"/>
                    <a:pt x="27742" y="36279"/>
                  </a:cubicBezTo>
                  <a:cubicBezTo>
                    <a:pt x="27754" y="36255"/>
                    <a:pt x="27778" y="36255"/>
                    <a:pt x="27778" y="36243"/>
                  </a:cubicBezTo>
                  <a:lnTo>
                    <a:pt x="27801" y="36219"/>
                  </a:lnTo>
                  <a:lnTo>
                    <a:pt x="27837" y="36183"/>
                  </a:lnTo>
                  <a:lnTo>
                    <a:pt x="27861" y="36160"/>
                  </a:lnTo>
                  <a:lnTo>
                    <a:pt x="27897" y="36124"/>
                  </a:lnTo>
                  <a:cubicBezTo>
                    <a:pt x="27908" y="36112"/>
                    <a:pt x="27908" y="36100"/>
                    <a:pt x="27920" y="36100"/>
                  </a:cubicBezTo>
                  <a:lnTo>
                    <a:pt x="27932" y="36076"/>
                  </a:lnTo>
                  <a:lnTo>
                    <a:pt x="27956" y="36064"/>
                  </a:lnTo>
                  <a:cubicBezTo>
                    <a:pt x="27968" y="36053"/>
                    <a:pt x="27968" y="36041"/>
                    <a:pt x="27980" y="36041"/>
                  </a:cubicBezTo>
                  <a:cubicBezTo>
                    <a:pt x="27992" y="36017"/>
                    <a:pt x="27992" y="36005"/>
                    <a:pt x="28016" y="36005"/>
                  </a:cubicBezTo>
                  <a:cubicBezTo>
                    <a:pt x="28028" y="35993"/>
                    <a:pt x="28028" y="35981"/>
                    <a:pt x="28039" y="35957"/>
                  </a:cubicBezTo>
                  <a:cubicBezTo>
                    <a:pt x="28039" y="35945"/>
                    <a:pt x="28051" y="35933"/>
                    <a:pt x="28051" y="35933"/>
                  </a:cubicBezTo>
                  <a:cubicBezTo>
                    <a:pt x="28075" y="35922"/>
                    <a:pt x="28075" y="35898"/>
                    <a:pt x="28087" y="35886"/>
                  </a:cubicBezTo>
                  <a:cubicBezTo>
                    <a:pt x="28087" y="35874"/>
                    <a:pt x="28099" y="35874"/>
                    <a:pt x="28099" y="35862"/>
                  </a:cubicBezTo>
                  <a:lnTo>
                    <a:pt x="28099" y="35838"/>
                  </a:lnTo>
                  <a:cubicBezTo>
                    <a:pt x="28099" y="35826"/>
                    <a:pt x="28111" y="35814"/>
                    <a:pt x="28111" y="35802"/>
                  </a:cubicBezTo>
                  <a:cubicBezTo>
                    <a:pt x="28111" y="35779"/>
                    <a:pt x="28135" y="35767"/>
                    <a:pt x="28135" y="35755"/>
                  </a:cubicBezTo>
                  <a:cubicBezTo>
                    <a:pt x="28135" y="35743"/>
                    <a:pt x="28147" y="35719"/>
                    <a:pt x="28147" y="35707"/>
                  </a:cubicBezTo>
                  <a:cubicBezTo>
                    <a:pt x="28147" y="35695"/>
                    <a:pt x="28159" y="35683"/>
                    <a:pt x="28159" y="35660"/>
                  </a:cubicBezTo>
                  <a:cubicBezTo>
                    <a:pt x="28159" y="35648"/>
                    <a:pt x="28170" y="35636"/>
                    <a:pt x="28170" y="35600"/>
                  </a:cubicBezTo>
                  <a:lnTo>
                    <a:pt x="28170" y="35588"/>
                  </a:lnTo>
                  <a:cubicBezTo>
                    <a:pt x="28170" y="35576"/>
                    <a:pt x="28170" y="35576"/>
                    <a:pt x="28182" y="35564"/>
                  </a:cubicBezTo>
                  <a:cubicBezTo>
                    <a:pt x="28182" y="35541"/>
                    <a:pt x="28206" y="35517"/>
                    <a:pt x="28206" y="35505"/>
                  </a:cubicBezTo>
                  <a:lnTo>
                    <a:pt x="28206" y="35481"/>
                  </a:lnTo>
                  <a:lnTo>
                    <a:pt x="28206" y="35457"/>
                  </a:lnTo>
                  <a:cubicBezTo>
                    <a:pt x="28206" y="35445"/>
                    <a:pt x="28206" y="35410"/>
                    <a:pt x="28218" y="35398"/>
                  </a:cubicBezTo>
                  <a:lnTo>
                    <a:pt x="28218" y="35362"/>
                  </a:lnTo>
                  <a:lnTo>
                    <a:pt x="28218" y="35338"/>
                  </a:lnTo>
                  <a:cubicBezTo>
                    <a:pt x="28218" y="35326"/>
                    <a:pt x="28218" y="35291"/>
                    <a:pt x="28230" y="35267"/>
                  </a:cubicBezTo>
                  <a:lnTo>
                    <a:pt x="28230" y="35243"/>
                  </a:lnTo>
                  <a:lnTo>
                    <a:pt x="28230" y="35219"/>
                  </a:lnTo>
                  <a:lnTo>
                    <a:pt x="28230" y="35148"/>
                  </a:lnTo>
                  <a:lnTo>
                    <a:pt x="28230" y="35124"/>
                  </a:lnTo>
                  <a:lnTo>
                    <a:pt x="28230" y="35100"/>
                  </a:lnTo>
                  <a:lnTo>
                    <a:pt x="28230" y="34981"/>
                  </a:lnTo>
                  <a:lnTo>
                    <a:pt x="28278" y="17788"/>
                  </a:lnTo>
                  <a:cubicBezTo>
                    <a:pt x="28278" y="17717"/>
                    <a:pt x="28278" y="17622"/>
                    <a:pt x="28266" y="17550"/>
                  </a:cubicBezTo>
                  <a:lnTo>
                    <a:pt x="28266" y="17538"/>
                  </a:lnTo>
                  <a:cubicBezTo>
                    <a:pt x="28266" y="17467"/>
                    <a:pt x="28242" y="17372"/>
                    <a:pt x="28230" y="17288"/>
                  </a:cubicBezTo>
                  <a:cubicBezTo>
                    <a:pt x="28218" y="17193"/>
                    <a:pt x="28206" y="17122"/>
                    <a:pt x="28182" y="17026"/>
                  </a:cubicBezTo>
                  <a:lnTo>
                    <a:pt x="28182" y="17003"/>
                  </a:lnTo>
                  <a:cubicBezTo>
                    <a:pt x="28170" y="16931"/>
                    <a:pt x="28147" y="16836"/>
                    <a:pt x="28123" y="16764"/>
                  </a:cubicBezTo>
                  <a:lnTo>
                    <a:pt x="28123" y="16753"/>
                  </a:lnTo>
                  <a:cubicBezTo>
                    <a:pt x="28099" y="16657"/>
                    <a:pt x="28063" y="16586"/>
                    <a:pt x="28039" y="16491"/>
                  </a:cubicBezTo>
                  <a:lnTo>
                    <a:pt x="28039" y="16479"/>
                  </a:lnTo>
                  <a:cubicBezTo>
                    <a:pt x="28004" y="16407"/>
                    <a:pt x="27980" y="16312"/>
                    <a:pt x="27932" y="16241"/>
                  </a:cubicBezTo>
                  <a:lnTo>
                    <a:pt x="27932" y="16229"/>
                  </a:lnTo>
                  <a:cubicBezTo>
                    <a:pt x="27908" y="16157"/>
                    <a:pt x="27861" y="16062"/>
                    <a:pt x="27813" y="15991"/>
                  </a:cubicBezTo>
                  <a:cubicBezTo>
                    <a:pt x="27813" y="15991"/>
                    <a:pt x="27813" y="15979"/>
                    <a:pt x="27801" y="15979"/>
                  </a:cubicBezTo>
                  <a:cubicBezTo>
                    <a:pt x="27766" y="15919"/>
                    <a:pt x="27730" y="15836"/>
                    <a:pt x="27694" y="15776"/>
                  </a:cubicBezTo>
                  <a:cubicBezTo>
                    <a:pt x="27682" y="15764"/>
                    <a:pt x="27682" y="15752"/>
                    <a:pt x="27670" y="15717"/>
                  </a:cubicBezTo>
                  <a:cubicBezTo>
                    <a:pt x="27635" y="15681"/>
                    <a:pt x="27623" y="15645"/>
                    <a:pt x="27587" y="15598"/>
                  </a:cubicBezTo>
                  <a:lnTo>
                    <a:pt x="27504" y="15467"/>
                  </a:lnTo>
                  <a:cubicBezTo>
                    <a:pt x="27456" y="15395"/>
                    <a:pt x="27408" y="15324"/>
                    <a:pt x="27349" y="15264"/>
                  </a:cubicBezTo>
                  <a:lnTo>
                    <a:pt x="27170" y="15038"/>
                  </a:lnTo>
                  <a:cubicBezTo>
                    <a:pt x="27111" y="14967"/>
                    <a:pt x="27051" y="14907"/>
                    <a:pt x="26992" y="14824"/>
                  </a:cubicBezTo>
                  <a:lnTo>
                    <a:pt x="26980" y="14812"/>
                  </a:lnTo>
                  <a:lnTo>
                    <a:pt x="26801" y="14633"/>
                  </a:lnTo>
                  <a:lnTo>
                    <a:pt x="26789" y="14621"/>
                  </a:lnTo>
                  <a:cubicBezTo>
                    <a:pt x="26730" y="14562"/>
                    <a:pt x="26670" y="14514"/>
                    <a:pt x="26611" y="14467"/>
                  </a:cubicBezTo>
                  <a:lnTo>
                    <a:pt x="26599" y="14455"/>
                  </a:lnTo>
                  <a:cubicBezTo>
                    <a:pt x="26539" y="14407"/>
                    <a:pt x="26480" y="14347"/>
                    <a:pt x="26396" y="14312"/>
                  </a:cubicBezTo>
                  <a:cubicBezTo>
                    <a:pt x="26396" y="14312"/>
                    <a:pt x="26384" y="14312"/>
                    <a:pt x="26384" y="14288"/>
                  </a:cubicBezTo>
                  <a:cubicBezTo>
                    <a:pt x="26313" y="14252"/>
                    <a:pt x="26254" y="14205"/>
                    <a:pt x="26182" y="14157"/>
                  </a:cubicBezTo>
                  <a:lnTo>
                    <a:pt x="2131" y="274"/>
                  </a:lnTo>
                  <a:lnTo>
                    <a:pt x="2036" y="227"/>
                  </a:lnTo>
                  <a:cubicBezTo>
                    <a:pt x="2036" y="227"/>
                    <a:pt x="2024" y="227"/>
                    <a:pt x="2024" y="215"/>
                  </a:cubicBezTo>
                  <a:cubicBezTo>
                    <a:pt x="2012" y="215"/>
                    <a:pt x="1989" y="203"/>
                    <a:pt x="1989" y="203"/>
                  </a:cubicBezTo>
                  <a:cubicBezTo>
                    <a:pt x="1977" y="179"/>
                    <a:pt x="1965" y="179"/>
                    <a:pt x="1953" y="167"/>
                  </a:cubicBezTo>
                  <a:cubicBezTo>
                    <a:pt x="1953" y="167"/>
                    <a:pt x="1929" y="167"/>
                    <a:pt x="1929" y="155"/>
                  </a:cubicBezTo>
                  <a:cubicBezTo>
                    <a:pt x="1917" y="155"/>
                    <a:pt x="1905" y="143"/>
                    <a:pt x="1893" y="143"/>
                  </a:cubicBezTo>
                  <a:cubicBezTo>
                    <a:pt x="1870" y="120"/>
                    <a:pt x="1846" y="120"/>
                    <a:pt x="1834" y="108"/>
                  </a:cubicBezTo>
                  <a:cubicBezTo>
                    <a:pt x="1810" y="108"/>
                    <a:pt x="1798" y="96"/>
                    <a:pt x="1786" y="96"/>
                  </a:cubicBezTo>
                  <a:cubicBezTo>
                    <a:pt x="1774" y="96"/>
                    <a:pt x="1750" y="84"/>
                    <a:pt x="1739" y="84"/>
                  </a:cubicBezTo>
                  <a:cubicBezTo>
                    <a:pt x="1727" y="84"/>
                    <a:pt x="1715" y="60"/>
                    <a:pt x="1691" y="60"/>
                  </a:cubicBezTo>
                  <a:cubicBezTo>
                    <a:pt x="1679" y="60"/>
                    <a:pt x="1667" y="48"/>
                    <a:pt x="1655" y="48"/>
                  </a:cubicBezTo>
                  <a:lnTo>
                    <a:pt x="1631" y="48"/>
                  </a:lnTo>
                  <a:cubicBezTo>
                    <a:pt x="1619" y="48"/>
                    <a:pt x="1608" y="36"/>
                    <a:pt x="1596" y="36"/>
                  </a:cubicBezTo>
                  <a:cubicBezTo>
                    <a:pt x="1572" y="36"/>
                    <a:pt x="1560" y="36"/>
                    <a:pt x="1560" y="24"/>
                  </a:cubicBezTo>
                  <a:lnTo>
                    <a:pt x="1548" y="24"/>
                  </a:lnTo>
                  <a:cubicBezTo>
                    <a:pt x="1536" y="24"/>
                    <a:pt x="1512" y="24"/>
                    <a:pt x="150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0" name="Google Shape;1965;p30">
              <a:extLst>
                <a:ext uri="{FF2B5EF4-FFF2-40B4-BE49-F238E27FC236}">
                  <a16:creationId xmlns:a16="http://schemas.microsoft.com/office/drawing/2014/main" id="{FD93443B-5113-27BC-878B-813D94C00125}"/>
                </a:ext>
              </a:extLst>
            </p:cNvPr>
            <p:cNvSpPr/>
            <p:nvPr/>
          </p:nvSpPr>
          <p:spPr>
            <a:xfrm>
              <a:off x="4913988" y="1750573"/>
              <a:ext cx="834979" cy="1085992"/>
            </a:xfrm>
            <a:custGeom>
              <a:avLst/>
              <a:gdLst/>
              <a:ahLst/>
              <a:cxnLst/>
              <a:rect l="l" t="t" r="r" b="b"/>
              <a:pathLst>
                <a:path w="28278" h="36779" extrusionOk="0">
                  <a:moveTo>
                    <a:pt x="1132" y="1"/>
                  </a:moveTo>
                  <a:cubicBezTo>
                    <a:pt x="1108" y="1"/>
                    <a:pt x="1072" y="13"/>
                    <a:pt x="1025" y="13"/>
                  </a:cubicBezTo>
                  <a:lnTo>
                    <a:pt x="1013" y="13"/>
                  </a:lnTo>
                  <a:cubicBezTo>
                    <a:pt x="965" y="24"/>
                    <a:pt x="929" y="24"/>
                    <a:pt x="882" y="36"/>
                  </a:cubicBezTo>
                  <a:lnTo>
                    <a:pt x="870" y="36"/>
                  </a:lnTo>
                  <a:cubicBezTo>
                    <a:pt x="846" y="36"/>
                    <a:pt x="822" y="60"/>
                    <a:pt x="810" y="72"/>
                  </a:cubicBezTo>
                  <a:cubicBezTo>
                    <a:pt x="786" y="72"/>
                    <a:pt x="786" y="72"/>
                    <a:pt x="775" y="84"/>
                  </a:cubicBezTo>
                  <a:cubicBezTo>
                    <a:pt x="751" y="96"/>
                    <a:pt x="715" y="120"/>
                    <a:pt x="703" y="132"/>
                  </a:cubicBezTo>
                  <a:lnTo>
                    <a:pt x="1" y="536"/>
                  </a:lnTo>
                  <a:cubicBezTo>
                    <a:pt x="13" y="536"/>
                    <a:pt x="36" y="513"/>
                    <a:pt x="48" y="513"/>
                  </a:cubicBezTo>
                  <a:cubicBezTo>
                    <a:pt x="60" y="513"/>
                    <a:pt x="72" y="501"/>
                    <a:pt x="72" y="501"/>
                  </a:cubicBezTo>
                  <a:cubicBezTo>
                    <a:pt x="96" y="501"/>
                    <a:pt x="96" y="489"/>
                    <a:pt x="108" y="489"/>
                  </a:cubicBezTo>
                  <a:lnTo>
                    <a:pt x="120" y="489"/>
                  </a:lnTo>
                  <a:cubicBezTo>
                    <a:pt x="132" y="489"/>
                    <a:pt x="155" y="477"/>
                    <a:pt x="167" y="477"/>
                  </a:cubicBezTo>
                  <a:lnTo>
                    <a:pt x="215" y="477"/>
                  </a:lnTo>
                  <a:cubicBezTo>
                    <a:pt x="227" y="477"/>
                    <a:pt x="239" y="453"/>
                    <a:pt x="251" y="453"/>
                  </a:cubicBezTo>
                  <a:cubicBezTo>
                    <a:pt x="274" y="453"/>
                    <a:pt x="286" y="453"/>
                    <a:pt x="298" y="441"/>
                  </a:cubicBezTo>
                  <a:cubicBezTo>
                    <a:pt x="310" y="441"/>
                    <a:pt x="334" y="441"/>
                    <a:pt x="346" y="429"/>
                  </a:cubicBezTo>
                  <a:lnTo>
                    <a:pt x="846" y="429"/>
                  </a:lnTo>
                  <a:cubicBezTo>
                    <a:pt x="870" y="429"/>
                    <a:pt x="882" y="429"/>
                    <a:pt x="894" y="441"/>
                  </a:cubicBezTo>
                  <a:lnTo>
                    <a:pt x="905" y="441"/>
                  </a:lnTo>
                  <a:cubicBezTo>
                    <a:pt x="929" y="441"/>
                    <a:pt x="941" y="441"/>
                    <a:pt x="941" y="453"/>
                  </a:cubicBezTo>
                  <a:cubicBezTo>
                    <a:pt x="953" y="453"/>
                    <a:pt x="965" y="453"/>
                    <a:pt x="989" y="477"/>
                  </a:cubicBezTo>
                  <a:lnTo>
                    <a:pt x="1001" y="477"/>
                  </a:lnTo>
                  <a:cubicBezTo>
                    <a:pt x="1013" y="477"/>
                    <a:pt x="1025" y="489"/>
                    <a:pt x="1048" y="489"/>
                  </a:cubicBezTo>
                  <a:cubicBezTo>
                    <a:pt x="1060" y="489"/>
                    <a:pt x="1072" y="501"/>
                    <a:pt x="1084" y="501"/>
                  </a:cubicBezTo>
                  <a:cubicBezTo>
                    <a:pt x="1108" y="501"/>
                    <a:pt x="1120" y="513"/>
                    <a:pt x="1132" y="513"/>
                  </a:cubicBezTo>
                  <a:cubicBezTo>
                    <a:pt x="1144" y="513"/>
                    <a:pt x="1167" y="536"/>
                    <a:pt x="1179" y="536"/>
                  </a:cubicBezTo>
                  <a:cubicBezTo>
                    <a:pt x="1191" y="548"/>
                    <a:pt x="1227" y="548"/>
                    <a:pt x="1239" y="560"/>
                  </a:cubicBezTo>
                  <a:cubicBezTo>
                    <a:pt x="1251" y="560"/>
                    <a:pt x="1263" y="572"/>
                    <a:pt x="1286" y="572"/>
                  </a:cubicBezTo>
                  <a:cubicBezTo>
                    <a:pt x="1286" y="572"/>
                    <a:pt x="1298" y="572"/>
                    <a:pt x="1298" y="596"/>
                  </a:cubicBezTo>
                  <a:cubicBezTo>
                    <a:pt x="1310" y="608"/>
                    <a:pt x="1322" y="608"/>
                    <a:pt x="1346" y="620"/>
                  </a:cubicBezTo>
                  <a:cubicBezTo>
                    <a:pt x="1358" y="620"/>
                    <a:pt x="1370" y="632"/>
                    <a:pt x="1370" y="632"/>
                  </a:cubicBezTo>
                  <a:cubicBezTo>
                    <a:pt x="1370" y="632"/>
                    <a:pt x="1382" y="632"/>
                    <a:pt x="1382" y="655"/>
                  </a:cubicBezTo>
                  <a:lnTo>
                    <a:pt x="1477" y="691"/>
                  </a:lnTo>
                  <a:lnTo>
                    <a:pt x="25528" y="14586"/>
                  </a:lnTo>
                  <a:cubicBezTo>
                    <a:pt x="25599" y="14621"/>
                    <a:pt x="25659" y="14669"/>
                    <a:pt x="25730" y="14717"/>
                  </a:cubicBezTo>
                  <a:cubicBezTo>
                    <a:pt x="25730" y="14717"/>
                    <a:pt x="25754" y="14717"/>
                    <a:pt x="25754" y="14729"/>
                  </a:cubicBezTo>
                  <a:cubicBezTo>
                    <a:pt x="25813" y="14776"/>
                    <a:pt x="25885" y="14824"/>
                    <a:pt x="25944" y="14883"/>
                  </a:cubicBezTo>
                  <a:lnTo>
                    <a:pt x="25956" y="14895"/>
                  </a:lnTo>
                  <a:cubicBezTo>
                    <a:pt x="26016" y="14943"/>
                    <a:pt x="26075" y="15002"/>
                    <a:pt x="26135" y="15038"/>
                  </a:cubicBezTo>
                  <a:lnTo>
                    <a:pt x="26147" y="15062"/>
                  </a:lnTo>
                  <a:lnTo>
                    <a:pt x="26325" y="15241"/>
                  </a:lnTo>
                  <a:lnTo>
                    <a:pt x="26349" y="15253"/>
                  </a:lnTo>
                  <a:cubicBezTo>
                    <a:pt x="26409" y="15312"/>
                    <a:pt x="26468" y="15383"/>
                    <a:pt x="26528" y="15455"/>
                  </a:cubicBezTo>
                  <a:lnTo>
                    <a:pt x="26706" y="15681"/>
                  </a:lnTo>
                  <a:cubicBezTo>
                    <a:pt x="26742" y="15753"/>
                    <a:pt x="26802" y="15812"/>
                    <a:pt x="26849" y="15895"/>
                  </a:cubicBezTo>
                  <a:lnTo>
                    <a:pt x="26944" y="16026"/>
                  </a:lnTo>
                  <a:cubicBezTo>
                    <a:pt x="26968" y="16074"/>
                    <a:pt x="26980" y="16098"/>
                    <a:pt x="27016" y="16145"/>
                  </a:cubicBezTo>
                  <a:cubicBezTo>
                    <a:pt x="27028" y="16157"/>
                    <a:pt x="27028" y="16169"/>
                    <a:pt x="27040" y="16205"/>
                  </a:cubicBezTo>
                  <a:cubicBezTo>
                    <a:pt x="27075" y="16265"/>
                    <a:pt x="27123" y="16336"/>
                    <a:pt x="27147" y="16395"/>
                  </a:cubicBezTo>
                  <a:cubicBezTo>
                    <a:pt x="27147" y="16395"/>
                    <a:pt x="27147" y="16407"/>
                    <a:pt x="27159" y="16407"/>
                  </a:cubicBezTo>
                  <a:cubicBezTo>
                    <a:pt x="27206" y="16491"/>
                    <a:pt x="27242" y="16574"/>
                    <a:pt x="27278" y="16646"/>
                  </a:cubicBezTo>
                  <a:lnTo>
                    <a:pt x="27278" y="16669"/>
                  </a:lnTo>
                  <a:cubicBezTo>
                    <a:pt x="27314" y="16741"/>
                    <a:pt x="27361" y="16824"/>
                    <a:pt x="27385" y="16907"/>
                  </a:cubicBezTo>
                  <a:lnTo>
                    <a:pt x="27385" y="16919"/>
                  </a:lnTo>
                  <a:cubicBezTo>
                    <a:pt x="27421" y="17003"/>
                    <a:pt x="27445" y="17086"/>
                    <a:pt x="27480" y="17169"/>
                  </a:cubicBezTo>
                  <a:lnTo>
                    <a:pt x="27480" y="17181"/>
                  </a:lnTo>
                  <a:cubicBezTo>
                    <a:pt x="27504" y="17265"/>
                    <a:pt x="27516" y="17348"/>
                    <a:pt x="27540" y="17419"/>
                  </a:cubicBezTo>
                  <a:lnTo>
                    <a:pt x="27540" y="17455"/>
                  </a:lnTo>
                  <a:cubicBezTo>
                    <a:pt x="27552" y="17538"/>
                    <a:pt x="27564" y="17622"/>
                    <a:pt x="27575" y="17705"/>
                  </a:cubicBezTo>
                  <a:cubicBezTo>
                    <a:pt x="27599" y="17800"/>
                    <a:pt x="27611" y="17872"/>
                    <a:pt x="27611" y="17955"/>
                  </a:cubicBezTo>
                  <a:lnTo>
                    <a:pt x="27611" y="17979"/>
                  </a:lnTo>
                  <a:lnTo>
                    <a:pt x="27611" y="18098"/>
                  </a:lnTo>
                  <a:lnTo>
                    <a:pt x="27611" y="18110"/>
                  </a:lnTo>
                  <a:lnTo>
                    <a:pt x="27611" y="18229"/>
                  </a:lnTo>
                  <a:lnTo>
                    <a:pt x="27564" y="35422"/>
                  </a:lnTo>
                  <a:lnTo>
                    <a:pt x="27564" y="35541"/>
                  </a:lnTo>
                  <a:lnTo>
                    <a:pt x="27564" y="35565"/>
                  </a:lnTo>
                  <a:lnTo>
                    <a:pt x="27564" y="35576"/>
                  </a:lnTo>
                  <a:lnTo>
                    <a:pt x="27564" y="35660"/>
                  </a:lnTo>
                  <a:lnTo>
                    <a:pt x="27564" y="35684"/>
                  </a:lnTo>
                  <a:lnTo>
                    <a:pt x="27564" y="35695"/>
                  </a:lnTo>
                  <a:cubicBezTo>
                    <a:pt x="27564" y="35731"/>
                    <a:pt x="27564" y="35743"/>
                    <a:pt x="27552" y="35779"/>
                  </a:cubicBezTo>
                  <a:lnTo>
                    <a:pt x="27552" y="35803"/>
                  </a:lnTo>
                  <a:lnTo>
                    <a:pt x="27552" y="35838"/>
                  </a:lnTo>
                  <a:cubicBezTo>
                    <a:pt x="27552" y="35850"/>
                    <a:pt x="27552" y="35874"/>
                    <a:pt x="27540" y="35898"/>
                  </a:cubicBezTo>
                  <a:lnTo>
                    <a:pt x="27540" y="35922"/>
                  </a:lnTo>
                  <a:lnTo>
                    <a:pt x="27540" y="35934"/>
                  </a:lnTo>
                  <a:cubicBezTo>
                    <a:pt x="27540" y="35957"/>
                    <a:pt x="27516" y="35981"/>
                    <a:pt x="27516" y="35993"/>
                  </a:cubicBezTo>
                  <a:cubicBezTo>
                    <a:pt x="27516" y="36017"/>
                    <a:pt x="27516" y="36017"/>
                    <a:pt x="27504" y="36029"/>
                  </a:cubicBezTo>
                  <a:lnTo>
                    <a:pt x="27504" y="36041"/>
                  </a:lnTo>
                  <a:cubicBezTo>
                    <a:pt x="27504" y="36053"/>
                    <a:pt x="27492" y="36076"/>
                    <a:pt x="27492" y="36100"/>
                  </a:cubicBezTo>
                  <a:cubicBezTo>
                    <a:pt x="27492" y="36112"/>
                    <a:pt x="27480" y="36136"/>
                    <a:pt x="27480" y="36148"/>
                  </a:cubicBezTo>
                  <a:cubicBezTo>
                    <a:pt x="27480" y="36160"/>
                    <a:pt x="27456" y="36172"/>
                    <a:pt x="27456" y="36196"/>
                  </a:cubicBezTo>
                  <a:cubicBezTo>
                    <a:pt x="27456" y="36207"/>
                    <a:pt x="27445" y="36219"/>
                    <a:pt x="27445" y="36231"/>
                  </a:cubicBezTo>
                  <a:cubicBezTo>
                    <a:pt x="27445" y="36255"/>
                    <a:pt x="27433" y="36267"/>
                    <a:pt x="27433" y="36279"/>
                  </a:cubicBezTo>
                  <a:lnTo>
                    <a:pt x="27433" y="36291"/>
                  </a:lnTo>
                  <a:cubicBezTo>
                    <a:pt x="27433" y="36315"/>
                    <a:pt x="27421" y="36315"/>
                    <a:pt x="27421" y="36327"/>
                  </a:cubicBezTo>
                  <a:cubicBezTo>
                    <a:pt x="27421" y="36338"/>
                    <a:pt x="27397" y="36350"/>
                    <a:pt x="27385" y="36374"/>
                  </a:cubicBezTo>
                  <a:cubicBezTo>
                    <a:pt x="27385" y="36386"/>
                    <a:pt x="27373" y="36398"/>
                    <a:pt x="27373" y="36398"/>
                  </a:cubicBezTo>
                  <a:cubicBezTo>
                    <a:pt x="27361" y="36410"/>
                    <a:pt x="27361" y="36434"/>
                    <a:pt x="27337" y="36446"/>
                  </a:cubicBezTo>
                  <a:cubicBezTo>
                    <a:pt x="27325" y="36457"/>
                    <a:pt x="27325" y="36469"/>
                    <a:pt x="27314" y="36469"/>
                  </a:cubicBezTo>
                  <a:cubicBezTo>
                    <a:pt x="27302" y="36493"/>
                    <a:pt x="27302" y="36505"/>
                    <a:pt x="27278" y="36505"/>
                  </a:cubicBezTo>
                  <a:lnTo>
                    <a:pt x="27266" y="36517"/>
                  </a:lnTo>
                  <a:lnTo>
                    <a:pt x="27254" y="36529"/>
                  </a:lnTo>
                  <a:cubicBezTo>
                    <a:pt x="27242" y="36553"/>
                    <a:pt x="27242" y="36565"/>
                    <a:pt x="27218" y="36565"/>
                  </a:cubicBezTo>
                  <a:lnTo>
                    <a:pt x="27194" y="36588"/>
                  </a:lnTo>
                  <a:lnTo>
                    <a:pt x="27159" y="36624"/>
                  </a:lnTo>
                  <a:lnTo>
                    <a:pt x="27135" y="36660"/>
                  </a:lnTo>
                  <a:lnTo>
                    <a:pt x="27099" y="36684"/>
                  </a:lnTo>
                  <a:lnTo>
                    <a:pt x="27087" y="36696"/>
                  </a:lnTo>
                  <a:cubicBezTo>
                    <a:pt x="27087" y="36696"/>
                    <a:pt x="27075" y="36696"/>
                    <a:pt x="27075" y="36719"/>
                  </a:cubicBezTo>
                  <a:cubicBezTo>
                    <a:pt x="27064" y="36731"/>
                    <a:pt x="27040" y="36731"/>
                    <a:pt x="27040" y="36743"/>
                  </a:cubicBezTo>
                  <a:cubicBezTo>
                    <a:pt x="27038" y="36744"/>
                    <a:pt x="27037" y="36746"/>
                    <a:pt x="27036" y="36747"/>
                  </a:cubicBezTo>
                  <a:lnTo>
                    <a:pt x="27036" y="36747"/>
                  </a:lnTo>
                  <a:lnTo>
                    <a:pt x="27683" y="36374"/>
                  </a:lnTo>
                  <a:cubicBezTo>
                    <a:pt x="27718" y="36362"/>
                    <a:pt x="27742" y="36327"/>
                    <a:pt x="27778" y="36315"/>
                  </a:cubicBezTo>
                  <a:lnTo>
                    <a:pt x="27790" y="36303"/>
                  </a:lnTo>
                  <a:cubicBezTo>
                    <a:pt x="27814" y="36267"/>
                    <a:pt x="27849" y="36255"/>
                    <a:pt x="27873" y="36219"/>
                  </a:cubicBezTo>
                  <a:lnTo>
                    <a:pt x="27956" y="36148"/>
                  </a:lnTo>
                  <a:lnTo>
                    <a:pt x="27968" y="36136"/>
                  </a:lnTo>
                  <a:cubicBezTo>
                    <a:pt x="27992" y="36100"/>
                    <a:pt x="28016" y="36076"/>
                    <a:pt x="28040" y="36041"/>
                  </a:cubicBezTo>
                  <a:cubicBezTo>
                    <a:pt x="28076" y="36005"/>
                    <a:pt x="28087" y="35957"/>
                    <a:pt x="28111" y="35910"/>
                  </a:cubicBezTo>
                  <a:cubicBezTo>
                    <a:pt x="28135" y="35886"/>
                    <a:pt x="28147" y="35838"/>
                    <a:pt x="28159" y="35803"/>
                  </a:cubicBezTo>
                  <a:lnTo>
                    <a:pt x="28159" y="35791"/>
                  </a:lnTo>
                  <a:cubicBezTo>
                    <a:pt x="28159" y="35779"/>
                    <a:pt x="28159" y="35779"/>
                    <a:pt x="28171" y="35767"/>
                  </a:cubicBezTo>
                  <a:cubicBezTo>
                    <a:pt x="28195" y="35743"/>
                    <a:pt x="28195" y="35719"/>
                    <a:pt x="28195" y="35707"/>
                  </a:cubicBezTo>
                  <a:lnTo>
                    <a:pt x="28195" y="35684"/>
                  </a:lnTo>
                  <a:cubicBezTo>
                    <a:pt x="28195" y="35672"/>
                    <a:pt x="28195" y="35672"/>
                    <a:pt x="28207" y="35660"/>
                  </a:cubicBezTo>
                  <a:cubicBezTo>
                    <a:pt x="28207" y="35636"/>
                    <a:pt x="28218" y="35612"/>
                    <a:pt x="28218" y="35600"/>
                  </a:cubicBezTo>
                  <a:lnTo>
                    <a:pt x="28218" y="35565"/>
                  </a:lnTo>
                  <a:lnTo>
                    <a:pt x="28218" y="35541"/>
                  </a:lnTo>
                  <a:cubicBezTo>
                    <a:pt x="28218" y="35517"/>
                    <a:pt x="28218" y="35505"/>
                    <a:pt x="28230" y="35493"/>
                  </a:cubicBezTo>
                  <a:lnTo>
                    <a:pt x="28230" y="35457"/>
                  </a:lnTo>
                  <a:lnTo>
                    <a:pt x="28230" y="35434"/>
                  </a:lnTo>
                  <a:lnTo>
                    <a:pt x="28230" y="35386"/>
                  </a:lnTo>
                  <a:lnTo>
                    <a:pt x="28230" y="35362"/>
                  </a:lnTo>
                  <a:lnTo>
                    <a:pt x="28230" y="35314"/>
                  </a:lnTo>
                  <a:lnTo>
                    <a:pt x="28230" y="35267"/>
                  </a:lnTo>
                  <a:lnTo>
                    <a:pt x="28230" y="35255"/>
                  </a:lnTo>
                  <a:lnTo>
                    <a:pt x="28230" y="35195"/>
                  </a:lnTo>
                  <a:lnTo>
                    <a:pt x="28230" y="35160"/>
                  </a:lnTo>
                  <a:lnTo>
                    <a:pt x="28230" y="35148"/>
                  </a:lnTo>
                  <a:lnTo>
                    <a:pt x="28230" y="35041"/>
                  </a:lnTo>
                  <a:lnTo>
                    <a:pt x="28278" y="17860"/>
                  </a:lnTo>
                  <a:cubicBezTo>
                    <a:pt x="28278" y="17646"/>
                    <a:pt x="28266" y="17622"/>
                    <a:pt x="28266" y="17586"/>
                  </a:cubicBezTo>
                  <a:lnTo>
                    <a:pt x="28266" y="17479"/>
                  </a:lnTo>
                  <a:lnTo>
                    <a:pt x="28266" y="17443"/>
                  </a:lnTo>
                  <a:lnTo>
                    <a:pt x="28266" y="17419"/>
                  </a:lnTo>
                  <a:lnTo>
                    <a:pt x="28266" y="17396"/>
                  </a:lnTo>
                  <a:cubicBezTo>
                    <a:pt x="28266" y="17360"/>
                    <a:pt x="28254" y="17324"/>
                    <a:pt x="28254" y="17288"/>
                  </a:cubicBezTo>
                  <a:cubicBezTo>
                    <a:pt x="28254" y="17265"/>
                    <a:pt x="28254" y="17217"/>
                    <a:pt x="28230" y="17181"/>
                  </a:cubicBezTo>
                  <a:cubicBezTo>
                    <a:pt x="28230" y="17157"/>
                    <a:pt x="28218" y="17122"/>
                    <a:pt x="28218" y="17086"/>
                  </a:cubicBezTo>
                  <a:cubicBezTo>
                    <a:pt x="28218" y="17050"/>
                    <a:pt x="28207" y="17003"/>
                    <a:pt x="28207" y="16979"/>
                  </a:cubicBezTo>
                  <a:cubicBezTo>
                    <a:pt x="28207" y="16967"/>
                    <a:pt x="28207" y="16943"/>
                    <a:pt x="28195" y="16931"/>
                  </a:cubicBezTo>
                  <a:lnTo>
                    <a:pt x="28195" y="16907"/>
                  </a:lnTo>
                  <a:cubicBezTo>
                    <a:pt x="28195" y="16884"/>
                    <a:pt x="28171" y="16872"/>
                    <a:pt x="28171" y="16860"/>
                  </a:cubicBezTo>
                  <a:cubicBezTo>
                    <a:pt x="28159" y="16824"/>
                    <a:pt x="28159" y="16788"/>
                    <a:pt x="28147" y="16753"/>
                  </a:cubicBezTo>
                  <a:cubicBezTo>
                    <a:pt x="28135" y="16729"/>
                    <a:pt x="28135" y="16693"/>
                    <a:pt x="28135" y="16681"/>
                  </a:cubicBezTo>
                  <a:lnTo>
                    <a:pt x="28135" y="16669"/>
                  </a:lnTo>
                  <a:lnTo>
                    <a:pt x="28135" y="16646"/>
                  </a:lnTo>
                  <a:cubicBezTo>
                    <a:pt x="28111" y="16622"/>
                    <a:pt x="28099" y="16574"/>
                    <a:pt x="28099" y="16550"/>
                  </a:cubicBezTo>
                  <a:cubicBezTo>
                    <a:pt x="28087" y="16515"/>
                    <a:pt x="28076" y="16467"/>
                    <a:pt x="28076" y="16443"/>
                  </a:cubicBezTo>
                  <a:lnTo>
                    <a:pt x="28076" y="16431"/>
                  </a:lnTo>
                  <a:lnTo>
                    <a:pt x="28076" y="16407"/>
                  </a:lnTo>
                  <a:cubicBezTo>
                    <a:pt x="28052" y="16384"/>
                    <a:pt x="28052" y="16372"/>
                    <a:pt x="28040" y="16348"/>
                  </a:cubicBezTo>
                  <a:cubicBezTo>
                    <a:pt x="28028" y="16324"/>
                    <a:pt x="28016" y="16276"/>
                    <a:pt x="27992" y="16253"/>
                  </a:cubicBezTo>
                  <a:cubicBezTo>
                    <a:pt x="27980" y="16217"/>
                    <a:pt x="27980" y="16205"/>
                    <a:pt x="27968" y="16169"/>
                  </a:cubicBezTo>
                  <a:lnTo>
                    <a:pt x="27968" y="16157"/>
                  </a:lnTo>
                  <a:lnTo>
                    <a:pt x="27968" y="16145"/>
                  </a:lnTo>
                  <a:cubicBezTo>
                    <a:pt x="27956" y="16110"/>
                    <a:pt x="27933" y="16074"/>
                    <a:pt x="27921" y="16038"/>
                  </a:cubicBezTo>
                  <a:cubicBezTo>
                    <a:pt x="27909" y="16014"/>
                    <a:pt x="27897" y="15967"/>
                    <a:pt x="27861" y="15931"/>
                  </a:cubicBezTo>
                  <a:cubicBezTo>
                    <a:pt x="27861" y="15931"/>
                    <a:pt x="27861" y="15919"/>
                    <a:pt x="27849" y="15919"/>
                  </a:cubicBezTo>
                  <a:cubicBezTo>
                    <a:pt x="27849" y="15919"/>
                    <a:pt x="27849" y="15907"/>
                    <a:pt x="27837" y="15907"/>
                  </a:cubicBezTo>
                  <a:lnTo>
                    <a:pt x="27790" y="15812"/>
                  </a:lnTo>
                  <a:cubicBezTo>
                    <a:pt x="27778" y="15788"/>
                    <a:pt x="27742" y="15741"/>
                    <a:pt x="27730" y="15717"/>
                  </a:cubicBezTo>
                  <a:cubicBezTo>
                    <a:pt x="27718" y="15693"/>
                    <a:pt x="27718" y="15669"/>
                    <a:pt x="27695" y="15657"/>
                  </a:cubicBezTo>
                  <a:lnTo>
                    <a:pt x="27683" y="15633"/>
                  </a:lnTo>
                  <a:cubicBezTo>
                    <a:pt x="27671" y="15610"/>
                    <a:pt x="27635" y="15574"/>
                    <a:pt x="27623" y="15550"/>
                  </a:cubicBezTo>
                  <a:lnTo>
                    <a:pt x="27540" y="15419"/>
                  </a:lnTo>
                  <a:lnTo>
                    <a:pt x="27516" y="15395"/>
                  </a:lnTo>
                  <a:cubicBezTo>
                    <a:pt x="27480" y="15336"/>
                    <a:pt x="27433" y="15264"/>
                    <a:pt x="27385" y="15205"/>
                  </a:cubicBezTo>
                  <a:cubicBezTo>
                    <a:pt x="27361" y="15157"/>
                    <a:pt x="27325" y="15133"/>
                    <a:pt x="27302" y="15086"/>
                  </a:cubicBezTo>
                  <a:cubicBezTo>
                    <a:pt x="27266" y="15062"/>
                    <a:pt x="27254" y="15026"/>
                    <a:pt x="27218" y="14979"/>
                  </a:cubicBezTo>
                  <a:lnTo>
                    <a:pt x="27135" y="14895"/>
                  </a:lnTo>
                  <a:cubicBezTo>
                    <a:pt x="27099" y="14860"/>
                    <a:pt x="27075" y="14836"/>
                    <a:pt x="27064" y="14800"/>
                  </a:cubicBezTo>
                  <a:lnTo>
                    <a:pt x="27040" y="14788"/>
                  </a:lnTo>
                  <a:lnTo>
                    <a:pt x="27028" y="14776"/>
                  </a:lnTo>
                  <a:lnTo>
                    <a:pt x="26968" y="14717"/>
                  </a:lnTo>
                  <a:lnTo>
                    <a:pt x="26885" y="14621"/>
                  </a:lnTo>
                  <a:lnTo>
                    <a:pt x="26849" y="14598"/>
                  </a:lnTo>
                  <a:lnTo>
                    <a:pt x="26837" y="14586"/>
                  </a:lnTo>
                  <a:lnTo>
                    <a:pt x="26790" y="14538"/>
                  </a:lnTo>
                  <a:cubicBezTo>
                    <a:pt x="26766" y="14502"/>
                    <a:pt x="26730" y="14479"/>
                    <a:pt x="26706" y="14467"/>
                  </a:cubicBezTo>
                  <a:cubicBezTo>
                    <a:pt x="26683" y="14443"/>
                    <a:pt x="26671" y="14431"/>
                    <a:pt x="26659" y="14431"/>
                  </a:cubicBezTo>
                  <a:lnTo>
                    <a:pt x="26647" y="14419"/>
                  </a:lnTo>
                  <a:lnTo>
                    <a:pt x="26611" y="14383"/>
                  </a:lnTo>
                  <a:cubicBezTo>
                    <a:pt x="26587" y="14360"/>
                    <a:pt x="26552" y="14348"/>
                    <a:pt x="26528" y="14312"/>
                  </a:cubicBezTo>
                  <a:cubicBezTo>
                    <a:pt x="26504" y="14300"/>
                    <a:pt x="26480" y="14288"/>
                    <a:pt x="26468" y="14264"/>
                  </a:cubicBezTo>
                  <a:cubicBezTo>
                    <a:pt x="26468" y="14264"/>
                    <a:pt x="26444" y="14264"/>
                    <a:pt x="26444" y="14252"/>
                  </a:cubicBezTo>
                  <a:cubicBezTo>
                    <a:pt x="26444" y="14252"/>
                    <a:pt x="26432" y="14252"/>
                    <a:pt x="26432" y="14240"/>
                  </a:cubicBezTo>
                  <a:cubicBezTo>
                    <a:pt x="26409" y="14229"/>
                    <a:pt x="26373" y="14193"/>
                    <a:pt x="26349" y="14181"/>
                  </a:cubicBezTo>
                  <a:cubicBezTo>
                    <a:pt x="26313" y="14169"/>
                    <a:pt x="26290" y="14133"/>
                    <a:pt x="26254" y="14121"/>
                  </a:cubicBezTo>
                  <a:lnTo>
                    <a:pt x="26242" y="14110"/>
                  </a:lnTo>
                  <a:lnTo>
                    <a:pt x="2191" y="215"/>
                  </a:lnTo>
                  <a:cubicBezTo>
                    <a:pt x="2156" y="203"/>
                    <a:pt x="2144" y="191"/>
                    <a:pt x="2120" y="191"/>
                  </a:cubicBezTo>
                  <a:cubicBezTo>
                    <a:pt x="2096" y="191"/>
                    <a:pt x="2096" y="179"/>
                    <a:pt x="2084" y="179"/>
                  </a:cubicBezTo>
                  <a:cubicBezTo>
                    <a:pt x="2072" y="179"/>
                    <a:pt x="2060" y="155"/>
                    <a:pt x="2060" y="155"/>
                  </a:cubicBezTo>
                  <a:cubicBezTo>
                    <a:pt x="2037" y="155"/>
                    <a:pt x="2037" y="144"/>
                    <a:pt x="2025" y="144"/>
                  </a:cubicBezTo>
                  <a:cubicBezTo>
                    <a:pt x="2013" y="144"/>
                    <a:pt x="2001" y="132"/>
                    <a:pt x="1977" y="132"/>
                  </a:cubicBezTo>
                  <a:cubicBezTo>
                    <a:pt x="1965" y="132"/>
                    <a:pt x="1965" y="120"/>
                    <a:pt x="1953" y="120"/>
                  </a:cubicBezTo>
                  <a:lnTo>
                    <a:pt x="1941" y="120"/>
                  </a:lnTo>
                  <a:cubicBezTo>
                    <a:pt x="1906" y="96"/>
                    <a:pt x="1882" y="84"/>
                    <a:pt x="1846" y="84"/>
                  </a:cubicBezTo>
                  <a:cubicBezTo>
                    <a:pt x="1822" y="72"/>
                    <a:pt x="1787" y="72"/>
                    <a:pt x="1763" y="60"/>
                  </a:cubicBezTo>
                  <a:lnTo>
                    <a:pt x="1739" y="60"/>
                  </a:lnTo>
                  <a:cubicBezTo>
                    <a:pt x="1727" y="60"/>
                    <a:pt x="1727" y="60"/>
                    <a:pt x="1715" y="36"/>
                  </a:cubicBezTo>
                  <a:cubicBezTo>
                    <a:pt x="1703" y="36"/>
                    <a:pt x="1679" y="24"/>
                    <a:pt x="1667" y="24"/>
                  </a:cubicBezTo>
                  <a:lnTo>
                    <a:pt x="1656" y="24"/>
                  </a:lnTo>
                  <a:cubicBezTo>
                    <a:pt x="1644" y="24"/>
                    <a:pt x="1620" y="24"/>
                    <a:pt x="1620" y="13"/>
                  </a:cubicBezTo>
                  <a:lnTo>
                    <a:pt x="1560" y="13"/>
                  </a:lnTo>
                  <a:cubicBezTo>
                    <a:pt x="1548" y="13"/>
                    <a:pt x="1537" y="13"/>
                    <a:pt x="1537" y="1"/>
                  </a:cubicBezTo>
                  <a:close/>
                  <a:moveTo>
                    <a:pt x="27036" y="36747"/>
                  </a:moveTo>
                  <a:lnTo>
                    <a:pt x="27022" y="36755"/>
                  </a:lnTo>
                  <a:lnTo>
                    <a:pt x="27022" y="36755"/>
                  </a:lnTo>
                  <a:cubicBezTo>
                    <a:pt x="27027" y="36755"/>
                    <a:pt x="27030" y="36753"/>
                    <a:pt x="27036" y="36747"/>
                  </a:cubicBezTo>
                  <a:close/>
                  <a:moveTo>
                    <a:pt x="27022" y="36755"/>
                  </a:moveTo>
                  <a:cubicBezTo>
                    <a:pt x="27020" y="36755"/>
                    <a:pt x="27018" y="36755"/>
                    <a:pt x="27016" y="36755"/>
                  </a:cubicBezTo>
                  <a:cubicBezTo>
                    <a:pt x="27010" y="36755"/>
                    <a:pt x="27008" y="36760"/>
                    <a:pt x="27004" y="36765"/>
                  </a:cubicBezTo>
                  <a:lnTo>
                    <a:pt x="27004" y="36765"/>
                  </a:lnTo>
                  <a:lnTo>
                    <a:pt x="27022" y="36755"/>
                  </a:lnTo>
                  <a:close/>
                  <a:moveTo>
                    <a:pt x="27004" y="36765"/>
                  </a:moveTo>
                  <a:lnTo>
                    <a:pt x="26980" y="36779"/>
                  </a:lnTo>
                  <a:cubicBezTo>
                    <a:pt x="26993" y="36779"/>
                    <a:pt x="26999" y="36772"/>
                    <a:pt x="27004" y="36765"/>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1" name="Google Shape;1966;p30">
              <a:extLst>
                <a:ext uri="{FF2B5EF4-FFF2-40B4-BE49-F238E27FC236}">
                  <a16:creationId xmlns:a16="http://schemas.microsoft.com/office/drawing/2014/main" id="{2CE288E0-3D16-D87A-DB29-E5AF7F7684C5}"/>
                </a:ext>
              </a:extLst>
            </p:cNvPr>
            <p:cNvSpPr/>
            <p:nvPr/>
          </p:nvSpPr>
          <p:spPr>
            <a:xfrm>
              <a:off x="4928043" y="1805405"/>
              <a:ext cx="765028" cy="923945"/>
            </a:xfrm>
            <a:custGeom>
              <a:avLst/>
              <a:gdLst/>
              <a:ahLst/>
              <a:cxnLst/>
              <a:rect l="l" t="t" r="r" b="b"/>
              <a:pathLst>
                <a:path w="25909" h="31291" extrusionOk="0">
                  <a:moveTo>
                    <a:pt x="37" y="1"/>
                  </a:moveTo>
                  <a:lnTo>
                    <a:pt x="1" y="16253"/>
                  </a:lnTo>
                  <a:lnTo>
                    <a:pt x="25861" y="31291"/>
                  </a:lnTo>
                  <a:lnTo>
                    <a:pt x="25909" y="15015"/>
                  </a:lnTo>
                  <a:lnTo>
                    <a:pt x="37" y="1"/>
                  </a:ln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2" name="Google Shape;1967;p30">
              <a:extLst>
                <a:ext uri="{FF2B5EF4-FFF2-40B4-BE49-F238E27FC236}">
                  <a16:creationId xmlns:a16="http://schemas.microsoft.com/office/drawing/2014/main" id="{466FADF7-15A2-FBB1-A15D-E1195F6F349C}"/>
                </a:ext>
              </a:extLst>
            </p:cNvPr>
            <p:cNvSpPr/>
            <p:nvPr/>
          </p:nvSpPr>
          <p:spPr>
            <a:xfrm>
              <a:off x="4986065" y="1310849"/>
              <a:ext cx="305698" cy="474891"/>
            </a:xfrm>
            <a:custGeom>
              <a:avLst/>
              <a:gdLst/>
              <a:ahLst/>
              <a:cxnLst/>
              <a:rect l="l" t="t" r="r" b="b"/>
              <a:pathLst>
                <a:path w="10353" h="16083" extrusionOk="0">
                  <a:moveTo>
                    <a:pt x="1774" y="5784"/>
                  </a:moveTo>
                  <a:cubicBezTo>
                    <a:pt x="2013" y="5880"/>
                    <a:pt x="2274" y="5987"/>
                    <a:pt x="2584" y="6094"/>
                  </a:cubicBezTo>
                  <a:lnTo>
                    <a:pt x="2608" y="6094"/>
                  </a:lnTo>
                  <a:cubicBezTo>
                    <a:pt x="3192" y="6281"/>
                    <a:pt x="3709" y="6348"/>
                    <a:pt x="4148" y="6348"/>
                  </a:cubicBezTo>
                  <a:cubicBezTo>
                    <a:pt x="4577" y="6348"/>
                    <a:pt x="4933" y="6283"/>
                    <a:pt x="5203" y="6201"/>
                  </a:cubicBezTo>
                  <a:cubicBezTo>
                    <a:pt x="5608" y="6082"/>
                    <a:pt x="5834" y="5927"/>
                    <a:pt x="5834" y="5927"/>
                  </a:cubicBezTo>
                  <a:cubicBezTo>
                    <a:pt x="5834" y="5927"/>
                    <a:pt x="6204" y="7535"/>
                    <a:pt x="7811" y="9118"/>
                  </a:cubicBezTo>
                  <a:cubicBezTo>
                    <a:pt x="8109" y="9368"/>
                    <a:pt x="8382" y="9571"/>
                    <a:pt x="8632" y="9737"/>
                  </a:cubicBezTo>
                  <a:lnTo>
                    <a:pt x="8632" y="9963"/>
                  </a:lnTo>
                  <a:lnTo>
                    <a:pt x="8835" y="10083"/>
                  </a:lnTo>
                  <a:lnTo>
                    <a:pt x="8823" y="10975"/>
                  </a:lnTo>
                  <a:cubicBezTo>
                    <a:pt x="8823" y="11285"/>
                    <a:pt x="8692" y="11499"/>
                    <a:pt x="8490" y="11559"/>
                  </a:cubicBezTo>
                  <a:cubicBezTo>
                    <a:pt x="8406" y="11976"/>
                    <a:pt x="8311" y="12404"/>
                    <a:pt x="8144" y="12797"/>
                  </a:cubicBezTo>
                  <a:cubicBezTo>
                    <a:pt x="7821" y="13529"/>
                    <a:pt x="7302" y="14116"/>
                    <a:pt x="6441" y="14116"/>
                  </a:cubicBezTo>
                  <a:cubicBezTo>
                    <a:pt x="6098" y="14116"/>
                    <a:pt x="5700" y="14023"/>
                    <a:pt x="5239" y="13809"/>
                  </a:cubicBezTo>
                  <a:cubicBezTo>
                    <a:pt x="5227" y="13785"/>
                    <a:pt x="5192" y="13785"/>
                    <a:pt x="5180" y="13773"/>
                  </a:cubicBezTo>
                  <a:cubicBezTo>
                    <a:pt x="5168" y="13773"/>
                    <a:pt x="5168" y="13762"/>
                    <a:pt x="5156" y="13762"/>
                  </a:cubicBezTo>
                  <a:lnTo>
                    <a:pt x="5120" y="13762"/>
                  </a:lnTo>
                  <a:cubicBezTo>
                    <a:pt x="3513" y="12642"/>
                    <a:pt x="2667" y="10928"/>
                    <a:pt x="2239" y="9392"/>
                  </a:cubicBezTo>
                  <a:cubicBezTo>
                    <a:pt x="2215" y="9368"/>
                    <a:pt x="2215" y="9321"/>
                    <a:pt x="2203" y="9273"/>
                  </a:cubicBezTo>
                  <a:cubicBezTo>
                    <a:pt x="2060" y="8737"/>
                    <a:pt x="1965" y="8225"/>
                    <a:pt x="1893" y="7761"/>
                  </a:cubicBezTo>
                  <a:cubicBezTo>
                    <a:pt x="1679" y="7463"/>
                    <a:pt x="1560" y="7118"/>
                    <a:pt x="1560" y="6796"/>
                  </a:cubicBezTo>
                  <a:lnTo>
                    <a:pt x="1560" y="5880"/>
                  </a:lnTo>
                  <a:lnTo>
                    <a:pt x="1774" y="5999"/>
                  </a:lnTo>
                  <a:lnTo>
                    <a:pt x="1774" y="5784"/>
                  </a:lnTo>
                  <a:close/>
                  <a:moveTo>
                    <a:pt x="3369" y="1"/>
                  </a:moveTo>
                  <a:cubicBezTo>
                    <a:pt x="2884" y="1"/>
                    <a:pt x="2439" y="144"/>
                    <a:pt x="2072" y="450"/>
                  </a:cubicBezTo>
                  <a:cubicBezTo>
                    <a:pt x="965" y="1343"/>
                    <a:pt x="0" y="4153"/>
                    <a:pt x="0" y="6022"/>
                  </a:cubicBezTo>
                  <a:lnTo>
                    <a:pt x="0" y="6046"/>
                  </a:lnTo>
                  <a:cubicBezTo>
                    <a:pt x="0" y="6582"/>
                    <a:pt x="36" y="7106"/>
                    <a:pt x="108" y="7606"/>
                  </a:cubicBezTo>
                  <a:cubicBezTo>
                    <a:pt x="119" y="7749"/>
                    <a:pt x="131" y="7868"/>
                    <a:pt x="167" y="7987"/>
                  </a:cubicBezTo>
                  <a:cubicBezTo>
                    <a:pt x="179" y="8106"/>
                    <a:pt x="215" y="8237"/>
                    <a:pt x="239" y="8356"/>
                  </a:cubicBezTo>
                  <a:cubicBezTo>
                    <a:pt x="274" y="8475"/>
                    <a:pt x="286" y="8594"/>
                    <a:pt x="310" y="8713"/>
                  </a:cubicBezTo>
                  <a:cubicBezTo>
                    <a:pt x="334" y="8785"/>
                    <a:pt x="346" y="8856"/>
                    <a:pt x="369" y="8940"/>
                  </a:cubicBezTo>
                  <a:lnTo>
                    <a:pt x="369" y="8951"/>
                  </a:lnTo>
                  <a:cubicBezTo>
                    <a:pt x="369" y="8975"/>
                    <a:pt x="393" y="8999"/>
                    <a:pt x="393" y="9023"/>
                  </a:cubicBezTo>
                  <a:cubicBezTo>
                    <a:pt x="393" y="9035"/>
                    <a:pt x="405" y="9070"/>
                    <a:pt x="405" y="9082"/>
                  </a:cubicBezTo>
                  <a:lnTo>
                    <a:pt x="453" y="9261"/>
                  </a:lnTo>
                  <a:cubicBezTo>
                    <a:pt x="477" y="9356"/>
                    <a:pt x="489" y="9428"/>
                    <a:pt x="524" y="9511"/>
                  </a:cubicBezTo>
                  <a:cubicBezTo>
                    <a:pt x="524" y="9535"/>
                    <a:pt x="524" y="9535"/>
                    <a:pt x="536" y="9547"/>
                  </a:cubicBezTo>
                  <a:cubicBezTo>
                    <a:pt x="572" y="9630"/>
                    <a:pt x="596" y="9713"/>
                    <a:pt x="608" y="9785"/>
                  </a:cubicBezTo>
                  <a:cubicBezTo>
                    <a:pt x="643" y="9868"/>
                    <a:pt x="667" y="9952"/>
                    <a:pt x="703" y="10035"/>
                  </a:cubicBezTo>
                  <a:cubicBezTo>
                    <a:pt x="715" y="10071"/>
                    <a:pt x="715" y="10094"/>
                    <a:pt x="727" y="10130"/>
                  </a:cubicBezTo>
                  <a:cubicBezTo>
                    <a:pt x="750" y="10190"/>
                    <a:pt x="774" y="10225"/>
                    <a:pt x="786" y="10285"/>
                  </a:cubicBezTo>
                  <a:cubicBezTo>
                    <a:pt x="822" y="10380"/>
                    <a:pt x="870" y="10464"/>
                    <a:pt x="893" y="10547"/>
                  </a:cubicBezTo>
                  <a:cubicBezTo>
                    <a:pt x="929" y="10618"/>
                    <a:pt x="953" y="10690"/>
                    <a:pt x="1001" y="10761"/>
                  </a:cubicBezTo>
                  <a:cubicBezTo>
                    <a:pt x="1048" y="10868"/>
                    <a:pt x="1108" y="10975"/>
                    <a:pt x="1143" y="11083"/>
                  </a:cubicBezTo>
                  <a:cubicBezTo>
                    <a:pt x="1191" y="11154"/>
                    <a:pt x="1227" y="11226"/>
                    <a:pt x="1262" y="11297"/>
                  </a:cubicBezTo>
                  <a:cubicBezTo>
                    <a:pt x="1286" y="11333"/>
                    <a:pt x="1298" y="11356"/>
                    <a:pt x="1310" y="11380"/>
                  </a:cubicBezTo>
                  <a:cubicBezTo>
                    <a:pt x="1358" y="11452"/>
                    <a:pt x="1382" y="11511"/>
                    <a:pt x="1429" y="11583"/>
                  </a:cubicBezTo>
                  <a:cubicBezTo>
                    <a:pt x="1429" y="11595"/>
                    <a:pt x="1441" y="11595"/>
                    <a:pt x="1441" y="11618"/>
                  </a:cubicBezTo>
                  <a:cubicBezTo>
                    <a:pt x="1465" y="11630"/>
                    <a:pt x="1477" y="11654"/>
                    <a:pt x="1477" y="11678"/>
                  </a:cubicBezTo>
                  <a:cubicBezTo>
                    <a:pt x="1489" y="11702"/>
                    <a:pt x="1524" y="11737"/>
                    <a:pt x="1536" y="11773"/>
                  </a:cubicBezTo>
                  <a:cubicBezTo>
                    <a:pt x="1548" y="11809"/>
                    <a:pt x="1560" y="11833"/>
                    <a:pt x="1584" y="11857"/>
                  </a:cubicBezTo>
                  <a:cubicBezTo>
                    <a:pt x="1608" y="11892"/>
                    <a:pt x="1643" y="11940"/>
                    <a:pt x="1655" y="11976"/>
                  </a:cubicBezTo>
                  <a:cubicBezTo>
                    <a:pt x="1679" y="12011"/>
                    <a:pt x="1715" y="12059"/>
                    <a:pt x="1727" y="12095"/>
                  </a:cubicBezTo>
                  <a:cubicBezTo>
                    <a:pt x="1739" y="12118"/>
                    <a:pt x="1774" y="12154"/>
                    <a:pt x="1798" y="12190"/>
                  </a:cubicBezTo>
                  <a:cubicBezTo>
                    <a:pt x="1822" y="12226"/>
                    <a:pt x="1846" y="12249"/>
                    <a:pt x="1882" y="12297"/>
                  </a:cubicBezTo>
                  <a:cubicBezTo>
                    <a:pt x="1917" y="12357"/>
                    <a:pt x="1965" y="12428"/>
                    <a:pt x="2013" y="12488"/>
                  </a:cubicBezTo>
                  <a:cubicBezTo>
                    <a:pt x="2013" y="12511"/>
                    <a:pt x="2024" y="12511"/>
                    <a:pt x="2024" y="12523"/>
                  </a:cubicBezTo>
                  <a:cubicBezTo>
                    <a:pt x="2060" y="12571"/>
                    <a:pt x="2084" y="12607"/>
                    <a:pt x="2120" y="12642"/>
                  </a:cubicBezTo>
                  <a:cubicBezTo>
                    <a:pt x="2144" y="12690"/>
                    <a:pt x="2191" y="12726"/>
                    <a:pt x="2215" y="12773"/>
                  </a:cubicBezTo>
                  <a:cubicBezTo>
                    <a:pt x="2251" y="12809"/>
                    <a:pt x="2274" y="12845"/>
                    <a:pt x="2310" y="12880"/>
                  </a:cubicBezTo>
                  <a:cubicBezTo>
                    <a:pt x="2358" y="12928"/>
                    <a:pt x="2382" y="12988"/>
                    <a:pt x="2429" y="13023"/>
                  </a:cubicBezTo>
                  <a:cubicBezTo>
                    <a:pt x="2501" y="13119"/>
                    <a:pt x="2572" y="13190"/>
                    <a:pt x="2632" y="13285"/>
                  </a:cubicBezTo>
                  <a:cubicBezTo>
                    <a:pt x="2691" y="13357"/>
                    <a:pt x="2775" y="13428"/>
                    <a:pt x="2834" y="13488"/>
                  </a:cubicBezTo>
                  <a:lnTo>
                    <a:pt x="3013" y="13666"/>
                  </a:lnTo>
                  <a:lnTo>
                    <a:pt x="3036" y="13702"/>
                  </a:lnTo>
                  <a:cubicBezTo>
                    <a:pt x="3084" y="13762"/>
                    <a:pt x="3144" y="13797"/>
                    <a:pt x="3203" y="13845"/>
                  </a:cubicBezTo>
                  <a:lnTo>
                    <a:pt x="3263" y="13904"/>
                  </a:lnTo>
                  <a:cubicBezTo>
                    <a:pt x="3322" y="13964"/>
                    <a:pt x="3382" y="14012"/>
                    <a:pt x="3441" y="14071"/>
                  </a:cubicBezTo>
                  <a:cubicBezTo>
                    <a:pt x="3513" y="14143"/>
                    <a:pt x="3608" y="14214"/>
                    <a:pt x="3679" y="14274"/>
                  </a:cubicBezTo>
                  <a:cubicBezTo>
                    <a:pt x="3739" y="14321"/>
                    <a:pt x="3798" y="14369"/>
                    <a:pt x="3846" y="14416"/>
                  </a:cubicBezTo>
                  <a:cubicBezTo>
                    <a:pt x="3906" y="14452"/>
                    <a:pt x="3941" y="14500"/>
                    <a:pt x="4001" y="14535"/>
                  </a:cubicBezTo>
                  <a:cubicBezTo>
                    <a:pt x="4025" y="14547"/>
                    <a:pt x="4037" y="14559"/>
                    <a:pt x="4049" y="14559"/>
                  </a:cubicBezTo>
                  <a:cubicBezTo>
                    <a:pt x="4096" y="14595"/>
                    <a:pt x="4120" y="14619"/>
                    <a:pt x="4168" y="14655"/>
                  </a:cubicBezTo>
                  <a:lnTo>
                    <a:pt x="4179" y="14666"/>
                  </a:lnTo>
                  <a:cubicBezTo>
                    <a:pt x="4227" y="14714"/>
                    <a:pt x="4287" y="14738"/>
                    <a:pt x="4334" y="14785"/>
                  </a:cubicBezTo>
                  <a:cubicBezTo>
                    <a:pt x="4572" y="14964"/>
                    <a:pt x="4822" y="15107"/>
                    <a:pt x="5072" y="15262"/>
                  </a:cubicBezTo>
                  <a:cubicBezTo>
                    <a:pt x="5992" y="15794"/>
                    <a:pt x="6863" y="16082"/>
                    <a:pt x="7612" y="16082"/>
                  </a:cubicBezTo>
                  <a:cubicBezTo>
                    <a:pt x="7784" y="16082"/>
                    <a:pt x="7950" y="16067"/>
                    <a:pt x="8109" y="16036"/>
                  </a:cubicBezTo>
                  <a:cubicBezTo>
                    <a:pt x="8144" y="16036"/>
                    <a:pt x="8168" y="16024"/>
                    <a:pt x="8216" y="16024"/>
                  </a:cubicBezTo>
                  <a:cubicBezTo>
                    <a:pt x="8228" y="16024"/>
                    <a:pt x="8251" y="16024"/>
                    <a:pt x="8251" y="16000"/>
                  </a:cubicBezTo>
                  <a:cubicBezTo>
                    <a:pt x="8263" y="16000"/>
                    <a:pt x="8275" y="15988"/>
                    <a:pt x="8311" y="15988"/>
                  </a:cubicBezTo>
                  <a:cubicBezTo>
                    <a:pt x="8323" y="15988"/>
                    <a:pt x="8347" y="15976"/>
                    <a:pt x="8370" y="15976"/>
                  </a:cubicBezTo>
                  <a:lnTo>
                    <a:pt x="8501" y="15928"/>
                  </a:lnTo>
                  <a:cubicBezTo>
                    <a:pt x="8549" y="15917"/>
                    <a:pt x="8585" y="15905"/>
                    <a:pt x="8621" y="15869"/>
                  </a:cubicBezTo>
                  <a:cubicBezTo>
                    <a:pt x="8632" y="15857"/>
                    <a:pt x="8668" y="15857"/>
                    <a:pt x="8680" y="15845"/>
                  </a:cubicBezTo>
                  <a:cubicBezTo>
                    <a:pt x="8692" y="15821"/>
                    <a:pt x="8728" y="15821"/>
                    <a:pt x="8740" y="15809"/>
                  </a:cubicBezTo>
                  <a:cubicBezTo>
                    <a:pt x="8847" y="15750"/>
                    <a:pt x="8930" y="15690"/>
                    <a:pt x="9025" y="15619"/>
                  </a:cubicBezTo>
                  <a:lnTo>
                    <a:pt x="9061" y="15571"/>
                  </a:lnTo>
                  <a:cubicBezTo>
                    <a:pt x="9121" y="15524"/>
                    <a:pt x="9168" y="15488"/>
                    <a:pt x="9216" y="15428"/>
                  </a:cubicBezTo>
                  <a:lnTo>
                    <a:pt x="9263" y="15381"/>
                  </a:lnTo>
                  <a:cubicBezTo>
                    <a:pt x="9275" y="15369"/>
                    <a:pt x="9287" y="15333"/>
                    <a:pt x="9299" y="15321"/>
                  </a:cubicBezTo>
                  <a:cubicBezTo>
                    <a:pt x="9335" y="15286"/>
                    <a:pt x="9347" y="15262"/>
                    <a:pt x="9383" y="15226"/>
                  </a:cubicBezTo>
                  <a:cubicBezTo>
                    <a:pt x="9525" y="15047"/>
                    <a:pt x="9644" y="14833"/>
                    <a:pt x="9764" y="14571"/>
                  </a:cubicBezTo>
                  <a:cubicBezTo>
                    <a:pt x="9775" y="14547"/>
                    <a:pt x="9799" y="14512"/>
                    <a:pt x="9799" y="14500"/>
                  </a:cubicBezTo>
                  <a:cubicBezTo>
                    <a:pt x="9799" y="14488"/>
                    <a:pt x="9811" y="14440"/>
                    <a:pt x="9823" y="14416"/>
                  </a:cubicBezTo>
                  <a:cubicBezTo>
                    <a:pt x="9835" y="14381"/>
                    <a:pt x="9835" y="14357"/>
                    <a:pt x="9859" y="14321"/>
                  </a:cubicBezTo>
                  <a:cubicBezTo>
                    <a:pt x="9871" y="14297"/>
                    <a:pt x="9871" y="14262"/>
                    <a:pt x="9883" y="14238"/>
                  </a:cubicBezTo>
                  <a:lnTo>
                    <a:pt x="9978" y="13964"/>
                  </a:lnTo>
                  <a:cubicBezTo>
                    <a:pt x="9990" y="13940"/>
                    <a:pt x="9990" y="13904"/>
                    <a:pt x="10002" y="13881"/>
                  </a:cubicBezTo>
                  <a:cubicBezTo>
                    <a:pt x="10014" y="13821"/>
                    <a:pt x="10037" y="13738"/>
                    <a:pt x="10049" y="13678"/>
                  </a:cubicBezTo>
                  <a:cubicBezTo>
                    <a:pt x="10061" y="13607"/>
                    <a:pt x="10073" y="13547"/>
                    <a:pt x="10097" y="13476"/>
                  </a:cubicBezTo>
                  <a:cubicBezTo>
                    <a:pt x="10097" y="13440"/>
                    <a:pt x="10109" y="13404"/>
                    <a:pt x="10109" y="13369"/>
                  </a:cubicBezTo>
                  <a:cubicBezTo>
                    <a:pt x="10109" y="13345"/>
                    <a:pt x="10121" y="13297"/>
                    <a:pt x="10121" y="13261"/>
                  </a:cubicBezTo>
                  <a:cubicBezTo>
                    <a:pt x="10133" y="13190"/>
                    <a:pt x="10133" y="13119"/>
                    <a:pt x="10156" y="13047"/>
                  </a:cubicBezTo>
                  <a:lnTo>
                    <a:pt x="10156" y="13023"/>
                  </a:lnTo>
                  <a:cubicBezTo>
                    <a:pt x="10168" y="12928"/>
                    <a:pt x="10180" y="12809"/>
                    <a:pt x="10180" y="12690"/>
                  </a:cubicBezTo>
                  <a:cubicBezTo>
                    <a:pt x="10180" y="12642"/>
                    <a:pt x="10180" y="12595"/>
                    <a:pt x="10192" y="12571"/>
                  </a:cubicBezTo>
                  <a:lnTo>
                    <a:pt x="10192" y="12476"/>
                  </a:lnTo>
                  <a:lnTo>
                    <a:pt x="10192" y="12416"/>
                  </a:lnTo>
                  <a:cubicBezTo>
                    <a:pt x="10192" y="12297"/>
                    <a:pt x="10216" y="12178"/>
                    <a:pt x="10216" y="12059"/>
                  </a:cubicBezTo>
                  <a:lnTo>
                    <a:pt x="10216" y="11928"/>
                  </a:lnTo>
                  <a:lnTo>
                    <a:pt x="10216" y="11880"/>
                  </a:lnTo>
                  <a:cubicBezTo>
                    <a:pt x="10257" y="11894"/>
                    <a:pt x="10285" y="11900"/>
                    <a:pt x="10304" y="11900"/>
                  </a:cubicBezTo>
                  <a:cubicBezTo>
                    <a:pt x="10353" y="11900"/>
                    <a:pt x="10347" y="11863"/>
                    <a:pt x="10347" y="11821"/>
                  </a:cubicBezTo>
                  <a:lnTo>
                    <a:pt x="10347" y="11749"/>
                  </a:lnTo>
                  <a:cubicBezTo>
                    <a:pt x="10347" y="11583"/>
                    <a:pt x="10335" y="11404"/>
                    <a:pt x="10299" y="11214"/>
                  </a:cubicBezTo>
                  <a:cubicBezTo>
                    <a:pt x="10299" y="11190"/>
                    <a:pt x="10299" y="11154"/>
                    <a:pt x="10287" y="11130"/>
                  </a:cubicBezTo>
                  <a:cubicBezTo>
                    <a:pt x="10252" y="10904"/>
                    <a:pt x="10228" y="10654"/>
                    <a:pt x="10192" y="10392"/>
                  </a:cubicBezTo>
                  <a:cubicBezTo>
                    <a:pt x="10192" y="10368"/>
                    <a:pt x="10180" y="10333"/>
                    <a:pt x="10180" y="10309"/>
                  </a:cubicBezTo>
                  <a:cubicBezTo>
                    <a:pt x="10168" y="10249"/>
                    <a:pt x="10168" y="10190"/>
                    <a:pt x="10156" y="10118"/>
                  </a:cubicBezTo>
                  <a:lnTo>
                    <a:pt x="10109" y="9892"/>
                  </a:lnTo>
                  <a:cubicBezTo>
                    <a:pt x="10097" y="9832"/>
                    <a:pt x="10097" y="9785"/>
                    <a:pt x="10073" y="9725"/>
                  </a:cubicBezTo>
                  <a:cubicBezTo>
                    <a:pt x="10061" y="9654"/>
                    <a:pt x="10049" y="9559"/>
                    <a:pt x="10037" y="9487"/>
                  </a:cubicBezTo>
                  <a:cubicBezTo>
                    <a:pt x="9883" y="8725"/>
                    <a:pt x="9692" y="7927"/>
                    <a:pt x="9466" y="7154"/>
                  </a:cubicBezTo>
                  <a:cubicBezTo>
                    <a:pt x="9442" y="7070"/>
                    <a:pt x="9418" y="6987"/>
                    <a:pt x="9394" y="6915"/>
                  </a:cubicBezTo>
                  <a:cubicBezTo>
                    <a:pt x="9394" y="6892"/>
                    <a:pt x="9383" y="6868"/>
                    <a:pt x="9383" y="6832"/>
                  </a:cubicBezTo>
                  <a:cubicBezTo>
                    <a:pt x="9347" y="6761"/>
                    <a:pt x="9335" y="6677"/>
                    <a:pt x="9299" y="6594"/>
                  </a:cubicBezTo>
                  <a:cubicBezTo>
                    <a:pt x="9287" y="6558"/>
                    <a:pt x="9275" y="6511"/>
                    <a:pt x="9263" y="6451"/>
                  </a:cubicBezTo>
                  <a:lnTo>
                    <a:pt x="9216" y="6320"/>
                  </a:lnTo>
                  <a:lnTo>
                    <a:pt x="9121" y="6046"/>
                  </a:lnTo>
                  <a:cubicBezTo>
                    <a:pt x="9085" y="5915"/>
                    <a:pt x="9037" y="5796"/>
                    <a:pt x="8990" y="5665"/>
                  </a:cubicBezTo>
                  <a:cubicBezTo>
                    <a:pt x="8978" y="5618"/>
                    <a:pt x="8966" y="5558"/>
                    <a:pt x="8930" y="5511"/>
                  </a:cubicBezTo>
                  <a:cubicBezTo>
                    <a:pt x="8906" y="5451"/>
                    <a:pt x="8882" y="5380"/>
                    <a:pt x="8859" y="5320"/>
                  </a:cubicBezTo>
                  <a:cubicBezTo>
                    <a:pt x="8680" y="4856"/>
                    <a:pt x="8490" y="4415"/>
                    <a:pt x="8287" y="4034"/>
                  </a:cubicBezTo>
                  <a:cubicBezTo>
                    <a:pt x="7489" y="2451"/>
                    <a:pt x="6346" y="1224"/>
                    <a:pt x="5180" y="558"/>
                  </a:cubicBezTo>
                  <a:cubicBezTo>
                    <a:pt x="4562" y="198"/>
                    <a:pt x="3938" y="1"/>
                    <a:pt x="3369"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3" name="Google Shape;1968;p30">
              <a:extLst>
                <a:ext uri="{FF2B5EF4-FFF2-40B4-BE49-F238E27FC236}">
                  <a16:creationId xmlns:a16="http://schemas.microsoft.com/office/drawing/2014/main" id="{5B6B611E-0C21-4755-DC85-81F2C9A9E669}"/>
                </a:ext>
              </a:extLst>
            </p:cNvPr>
            <p:cNvSpPr/>
            <p:nvPr/>
          </p:nvSpPr>
          <p:spPr>
            <a:xfrm>
              <a:off x="5038447" y="1481636"/>
              <a:ext cx="202175" cy="123071"/>
            </a:xfrm>
            <a:custGeom>
              <a:avLst/>
              <a:gdLst/>
              <a:ahLst/>
              <a:cxnLst/>
              <a:rect l="l" t="t" r="r" b="b"/>
              <a:pathLst>
                <a:path w="6847" h="4168" extrusionOk="0">
                  <a:moveTo>
                    <a:pt x="0" y="0"/>
                  </a:moveTo>
                  <a:lnTo>
                    <a:pt x="0" y="227"/>
                  </a:lnTo>
                  <a:lnTo>
                    <a:pt x="3025" y="1965"/>
                  </a:lnTo>
                  <a:lnTo>
                    <a:pt x="3025" y="2405"/>
                  </a:lnTo>
                  <a:lnTo>
                    <a:pt x="3822" y="2870"/>
                  </a:lnTo>
                  <a:lnTo>
                    <a:pt x="3822" y="2429"/>
                  </a:lnTo>
                  <a:lnTo>
                    <a:pt x="6847" y="4168"/>
                  </a:lnTo>
                  <a:lnTo>
                    <a:pt x="6847" y="3941"/>
                  </a:lnTo>
                  <a:cubicBezTo>
                    <a:pt x="6608" y="3775"/>
                    <a:pt x="6335" y="3572"/>
                    <a:pt x="6037" y="3334"/>
                  </a:cubicBezTo>
                  <a:cubicBezTo>
                    <a:pt x="4430" y="1751"/>
                    <a:pt x="4060" y="143"/>
                    <a:pt x="4060" y="143"/>
                  </a:cubicBezTo>
                  <a:cubicBezTo>
                    <a:pt x="4060" y="143"/>
                    <a:pt x="3834" y="298"/>
                    <a:pt x="3441" y="417"/>
                  </a:cubicBezTo>
                  <a:cubicBezTo>
                    <a:pt x="3165" y="499"/>
                    <a:pt x="2806" y="564"/>
                    <a:pt x="2375" y="564"/>
                  </a:cubicBezTo>
                  <a:cubicBezTo>
                    <a:pt x="1935" y="564"/>
                    <a:pt x="1418" y="497"/>
                    <a:pt x="834" y="310"/>
                  </a:cubicBezTo>
                  <a:lnTo>
                    <a:pt x="822" y="310"/>
                  </a:lnTo>
                  <a:cubicBezTo>
                    <a:pt x="500" y="203"/>
                    <a:pt x="239" y="108"/>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4" name="Google Shape;1969;p30">
              <a:extLst>
                <a:ext uri="{FF2B5EF4-FFF2-40B4-BE49-F238E27FC236}">
                  <a16:creationId xmlns:a16="http://schemas.microsoft.com/office/drawing/2014/main" id="{830B5147-FBE3-3306-84B6-60C1E4390990}"/>
                </a:ext>
              </a:extLst>
            </p:cNvPr>
            <p:cNvSpPr/>
            <p:nvPr/>
          </p:nvSpPr>
          <p:spPr>
            <a:xfrm>
              <a:off x="5041960" y="1539274"/>
              <a:ext cx="195147" cy="149468"/>
            </a:xfrm>
            <a:custGeom>
              <a:avLst/>
              <a:gdLst/>
              <a:ahLst/>
              <a:cxnLst/>
              <a:rect l="l" t="t" r="r" b="b"/>
              <a:pathLst>
                <a:path w="6609" h="5062" extrusionOk="0">
                  <a:moveTo>
                    <a:pt x="0" y="1"/>
                  </a:moveTo>
                  <a:cubicBezTo>
                    <a:pt x="72" y="453"/>
                    <a:pt x="167" y="977"/>
                    <a:pt x="310" y="1513"/>
                  </a:cubicBezTo>
                  <a:cubicBezTo>
                    <a:pt x="322" y="1561"/>
                    <a:pt x="322" y="1608"/>
                    <a:pt x="346" y="1632"/>
                  </a:cubicBezTo>
                  <a:cubicBezTo>
                    <a:pt x="441" y="1704"/>
                    <a:pt x="596" y="1799"/>
                    <a:pt x="762" y="1882"/>
                  </a:cubicBezTo>
                  <a:cubicBezTo>
                    <a:pt x="1345" y="2234"/>
                    <a:pt x="2179" y="2635"/>
                    <a:pt x="2813" y="2635"/>
                  </a:cubicBezTo>
                  <a:cubicBezTo>
                    <a:pt x="2995" y="2635"/>
                    <a:pt x="3160" y="2602"/>
                    <a:pt x="3299" y="2525"/>
                  </a:cubicBezTo>
                  <a:cubicBezTo>
                    <a:pt x="3918" y="3585"/>
                    <a:pt x="5073" y="4382"/>
                    <a:pt x="5835" y="4823"/>
                  </a:cubicBezTo>
                  <a:cubicBezTo>
                    <a:pt x="6001" y="4918"/>
                    <a:pt x="6144" y="5002"/>
                    <a:pt x="6263" y="5061"/>
                  </a:cubicBezTo>
                  <a:cubicBezTo>
                    <a:pt x="6430" y="4668"/>
                    <a:pt x="6537" y="4240"/>
                    <a:pt x="6608" y="3823"/>
                  </a:cubicBezTo>
                  <a:lnTo>
                    <a:pt x="6608" y="3823"/>
                  </a:lnTo>
                  <a:cubicBezTo>
                    <a:pt x="6573" y="3828"/>
                    <a:pt x="6537" y="3831"/>
                    <a:pt x="6501" y="3831"/>
                  </a:cubicBezTo>
                  <a:cubicBezTo>
                    <a:pt x="6381" y="3831"/>
                    <a:pt x="6258" y="3798"/>
                    <a:pt x="6120" y="3716"/>
                  </a:cubicBezTo>
                  <a:lnTo>
                    <a:pt x="4537" y="2811"/>
                  </a:lnTo>
                  <a:cubicBezTo>
                    <a:pt x="4072" y="2537"/>
                    <a:pt x="3715" y="1918"/>
                    <a:pt x="3703" y="1394"/>
                  </a:cubicBezTo>
                  <a:lnTo>
                    <a:pt x="2906" y="930"/>
                  </a:lnTo>
                  <a:cubicBezTo>
                    <a:pt x="2889" y="1290"/>
                    <a:pt x="2701" y="1497"/>
                    <a:pt x="2438" y="1497"/>
                  </a:cubicBezTo>
                  <a:cubicBezTo>
                    <a:pt x="2327" y="1497"/>
                    <a:pt x="2203" y="1460"/>
                    <a:pt x="2072" y="1382"/>
                  </a:cubicBezTo>
                  <a:lnTo>
                    <a:pt x="489" y="477"/>
                  </a:lnTo>
                  <a:cubicBezTo>
                    <a:pt x="310" y="370"/>
                    <a:pt x="131" y="191"/>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5" name="Google Shape;1970;p30">
              <a:extLst>
                <a:ext uri="{FF2B5EF4-FFF2-40B4-BE49-F238E27FC236}">
                  <a16:creationId xmlns:a16="http://schemas.microsoft.com/office/drawing/2014/main" id="{7556BA68-B873-159F-3505-877CED01D8FA}"/>
                </a:ext>
              </a:extLst>
            </p:cNvPr>
            <p:cNvSpPr/>
            <p:nvPr/>
          </p:nvSpPr>
          <p:spPr>
            <a:xfrm>
              <a:off x="5031773" y="1484087"/>
              <a:ext cx="95285" cy="99921"/>
            </a:xfrm>
            <a:custGeom>
              <a:avLst/>
              <a:gdLst/>
              <a:ahLst/>
              <a:cxnLst/>
              <a:rect l="l" t="t" r="r" b="b"/>
              <a:pathLst>
                <a:path w="3227" h="3384" extrusionOk="0">
                  <a:moveTo>
                    <a:pt x="0" y="1"/>
                  </a:moveTo>
                  <a:lnTo>
                    <a:pt x="0" y="917"/>
                  </a:lnTo>
                  <a:cubicBezTo>
                    <a:pt x="0" y="1239"/>
                    <a:pt x="119" y="1584"/>
                    <a:pt x="322" y="1882"/>
                  </a:cubicBezTo>
                  <a:cubicBezTo>
                    <a:pt x="465" y="2072"/>
                    <a:pt x="643" y="2251"/>
                    <a:pt x="822" y="2358"/>
                  </a:cubicBezTo>
                  <a:lnTo>
                    <a:pt x="2393" y="3263"/>
                  </a:lnTo>
                  <a:cubicBezTo>
                    <a:pt x="2529" y="3345"/>
                    <a:pt x="2656" y="3383"/>
                    <a:pt x="2770" y="3383"/>
                  </a:cubicBezTo>
                  <a:cubicBezTo>
                    <a:pt x="3035" y="3383"/>
                    <a:pt x="3218" y="3173"/>
                    <a:pt x="3227" y="2822"/>
                  </a:cubicBezTo>
                  <a:lnTo>
                    <a:pt x="2512" y="2406"/>
                  </a:lnTo>
                  <a:lnTo>
                    <a:pt x="2512" y="1906"/>
                  </a:lnTo>
                  <a:lnTo>
                    <a:pt x="3227" y="2311"/>
                  </a:lnTo>
                  <a:lnTo>
                    <a:pt x="3227" y="1870"/>
                  </a:lnTo>
                  <a:lnTo>
                    <a:pt x="203" y="120"/>
                  </a:lnTo>
                  <a:lnTo>
                    <a:pt x="0" y="1"/>
                  </a:ln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6" name="Google Shape;1971;p30">
              <a:extLst>
                <a:ext uri="{FF2B5EF4-FFF2-40B4-BE49-F238E27FC236}">
                  <a16:creationId xmlns:a16="http://schemas.microsoft.com/office/drawing/2014/main" id="{28DEBD84-3093-6379-3270-FA8CAEBAC43D}"/>
                </a:ext>
              </a:extLst>
            </p:cNvPr>
            <p:cNvSpPr/>
            <p:nvPr/>
          </p:nvSpPr>
          <p:spPr>
            <a:xfrm>
              <a:off x="5151301" y="1552650"/>
              <a:ext cx="95994" cy="100128"/>
            </a:xfrm>
            <a:custGeom>
              <a:avLst/>
              <a:gdLst/>
              <a:ahLst/>
              <a:cxnLst/>
              <a:rect l="l" t="t" r="r" b="b"/>
              <a:pathLst>
                <a:path w="3251" h="3391" extrusionOk="0">
                  <a:moveTo>
                    <a:pt x="0" y="0"/>
                  </a:moveTo>
                  <a:lnTo>
                    <a:pt x="0" y="453"/>
                  </a:lnTo>
                  <a:lnTo>
                    <a:pt x="715" y="870"/>
                  </a:lnTo>
                  <a:lnTo>
                    <a:pt x="715" y="1358"/>
                  </a:lnTo>
                  <a:lnTo>
                    <a:pt x="0" y="941"/>
                  </a:lnTo>
                  <a:lnTo>
                    <a:pt x="0" y="941"/>
                  </a:lnTo>
                  <a:cubicBezTo>
                    <a:pt x="12" y="1465"/>
                    <a:pt x="393" y="2084"/>
                    <a:pt x="834" y="2358"/>
                  </a:cubicBezTo>
                  <a:lnTo>
                    <a:pt x="2417" y="3263"/>
                  </a:lnTo>
                  <a:cubicBezTo>
                    <a:pt x="2545" y="3348"/>
                    <a:pt x="2672" y="3390"/>
                    <a:pt x="2783" y="3390"/>
                  </a:cubicBezTo>
                  <a:cubicBezTo>
                    <a:pt x="2827" y="3390"/>
                    <a:pt x="2868" y="3383"/>
                    <a:pt x="2905" y="3370"/>
                  </a:cubicBezTo>
                  <a:cubicBezTo>
                    <a:pt x="3108" y="3310"/>
                    <a:pt x="3251" y="3096"/>
                    <a:pt x="3251" y="2786"/>
                  </a:cubicBezTo>
                  <a:lnTo>
                    <a:pt x="3251" y="1882"/>
                  </a:lnTo>
                  <a:lnTo>
                    <a:pt x="3025" y="1751"/>
                  </a:lnTo>
                  <a:lnTo>
                    <a:pt x="0" y="0"/>
                  </a:ln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7" name="Google Shape;1972;p30">
              <a:extLst>
                <a:ext uri="{FF2B5EF4-FFF2-40B4-BE49-F238E27FC236}">
                  <a16:creationId xmlns:a16="http://schemas.microsoft.com/office/drawing/2014/main" id="{412BFB16-43BE-EB98-21C0-35B27793E404}"/>
                </a:ext>
              </a:extLst>
            </p:cNvPr>
            <p:cNvSpPr/>
            <p:nvPr/>
          </p:nvSpPr>
          <p:spPr>
            <a:xfrm>
              <a:off x="5105947" y="1540337"/>
              <a:ext cx="66466" cy="52411"/>
            </a:xfrm>
            <a:custGeom>
              <a:avLst/>
              <a:gdLst/>
              <a:ahLst/>
              <a:cxnLst/>
              <a:rect l="l" t="t" r="r" b="b"/>
              <a:pathLst>
                <a:path w="2251" h="1775" extrusionOk="0">
                  <a:moveTo>
                    <a:pt x="0" y="1"/>
                  </a:moveTo>
                  <a:lnTo>
                    <a:pt x="0" y="477"/>
                  </a:lnTo>
                  <a:lnTo>
                    <a:pt x="739" y="894"/>
                  </a:lnTo>
                  <a:lnTo>
                    <a:pt x="1536" y="1358"/>
                  </a:lnTo>
                  <a:lnTo>
                    <a:pt x="2251" y="1775"/>
                  </a:lnTo>
                  <a:lnTo>
                    <a:pt x="2251" y="1298"/>
                  </a:lnTo>
                  <a:lnTo>
                    <a:pt x="1536" y="882"/>
                  </a:lnTo>
                  <a:lnTo>
                    <a:pt x="739" y="406"/>
                  </a:lnTo>
                  <a:lnTo>
                    <a:pt x="0" y="1"/>
                  </a:ln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8" name="Google Shape;1973;p30">
              <a:extLst>
                <a:ext uri="{FF2B5EF4-FFF2-40B4-BE49-F238E27FC236}">
                  <a16:creationId xmlns:a16="http://schemas.microsoft.com/office/drawing/2014/main" id="{D5E1B2DC-064A-0E97-AAAC-DF77394DC875}"/>
                </a:ext>
              </a:extLst>
            </p:cNvPr>
            <p:cNvSpPr/>
            <p:nvPr/>
          </p:nvSpPr>
          <p:spPr>
            <a:xfrm>
              <a:off x="5052147" y="1588496"/>
              <a:ext cx="174419" cy="139163"/>
            </a:xfrm>
            <a:custGeom>
              <a:avLst/>
              <a:gdLst/>
              <a:ahLst/>
              <a:cxnLst/>
              <a:rect l="l" t="t" r="r" b="b"/>
              <a:pathLst>
                <a:path w="5907" h="4713" extrusionOk="0">
                  <a:moveTo>
                    <a:pt x="1" y="1"/>
                  </a:moveTo>
                  <a:cubicBezTo>
                    <a:pt x="429" y="1525"/>
                    <a:pt x="1275" y="3239"/>
                    <a:pt x="2882" y="4359"/>
                  </a:cubicBezTo>
                  <a:lnTo>
                    <a:pt x="2918" y="4359"/>
                  </a:lnTo>
                  <a:cubicBezTo>
                    <a:pt x="2930" y="4359"/>
                    <a:pt x="2930" y="4370"/>
                    <a:pt x="2942" y="4370"/>
                  </a:cubicBezTo>
                  <a:cubicBezTo>
                    <a:pt x="2954" y="4382"/>
                    <a:pt x="2989" y="4382"/>
                    <a:pt x="3001" y="4406"/>
                  </a:cubicBezTo>
                  <a:cubicBezTo>
                    <a:pt x="3462" y="4620"/>
                    <a:pt x="3860" y="4713"/>
                    <a:pt x="4203" y="4713"/>
                  </a:cubicBezTo>
                  <a:cubicBezTo>
                    <a:pt x="5064" y="4713"/>
                    <a:pt x="5583" y="4126"/>
                    <a:pt x="5906" y="3394"/>
                  </a:cubicBezTo>
                  <a:cubicBezTo>
                    <a:pt x="5799" y="3335"/>
                    <a:pt x="5656" y="3239"/>
                    <a:pt x="5490" y="3180"/>
                  </a:cubicBezTo>
                  <a:cubicBezTo>
                    <a:pt x="4728" y="2751"/>
                    <a:pt x="3573" y="1942"/>
                    <a:pt x="2954" y="894"/>
                  </a:cubicBezTo>
                  <a:cubicBezTo>
                    <a:pt x="2820" y="966"/>
                    <a:pt x="2661" y="997"/>
                    <a:pt x="2486" y="997"/>
                  </a:cubicBezTo>
                  <a:cubicBezTo>
                    <a:pt x="1851" y="997"/>
                    <a:pt x="1006" y="587"/>
                    <a:pt x="417" y="251"/>
                  </a:cubicBezTo>
                  <a:cubicBezTo>
                    <a:pt x="251" y="156"/>
                    <a:pt x="120" y="72"/>
                    <a:pt x="1"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9" name="Google Shape;1974;p30">
              <a:extLst>
                <a:ext uri="{FF2B5EF4-FFF2-40B4-BE49-F238E27FC236}">
                  <a16:creationId xmlns:a16="http://schemas.microsoft.com/office/drawing/2014/main" id="{7D2AB321-F836-D394-BBC3-1622A9E85087}"/>
                </a:ext>
              </a:extLst>
            </p:cNvPr>
            <p:cNvSpPr/>
            <p:nvPr/>
          </p:nvSpPr>
          <p:spPr>
            <a:xfrm>
              <a:off x="5138988" y="1613831"/>
              <a:ext cx="384" cy="30"/>
            </a:xfrm>
            <a:custGeom>
              <a:avLst/>
              <a:gdLst/>
              <a:ahLst/>
              <a:cxnLst/>
              <a:rect l="l" t="t" r="r" b="b"/>
              <a:pathLst>
                <a:path w="13" h="1" extrusionOk="0">
                  <a:moveTo>
                    <a:pt x="1" y="0"/>
                  </a:moveTo>
                  <a:lnTo>
                    <a:pt x="13" y="0"/>
                  </a:lnTo>
                  <a:lnTo>
                    <a:pt x="13" y="0"/>
                  </a:lnTo>
                  <a:close/>
                </a:path>
              </a:pathLst>
            </a:custGeom>
            <a:solidFill>
              <a:srgbClr val="2C2B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0" name="Google Shape;1975;p30">
              <a:extLst>
                <a:ext uri="{FF2B5EF4-FFF2-40B4-BE49-F238E27FC236}">
                  <a16:creationId xmlns:a16="http://schemas.microsoft.com/office/drawing/2014/main" id="{EFFB6D99-B806-9752-21D4-F2D223270AE7}"/>
                </a:ext>
              </a:extLst>
            </p:cNvPr>
            <p:cNvSpPr/>
            <p:nvPr/>
          </p:nvSpPr>
          <p:spPr>
            <a:xfrm>
              <a:off x="5138988" y="1717531"/>
              <a:ext cx="1801" cy="1093"/>
            </a:xfrm>
            <a:custGeom>
              <a:avLst/>
              <a:gdLst/>
              <a:ahLst/>
              <a:cxnLst/>
              <a:rect l="l" t="t" r="r" b="b"/>
              <a:pathLst>
                <a:path w="61" h="37" extrusionOk="0">
                  <a:moveTo>
                    <a:pt x="60" y="36"/>
                  </a:moveTo>
                  <a:lnTo>
                    <a:pt x="60" y="36"/>
                  </a:lnTo>
                  <a:cubicBezTo>
                    <a:pt x="48" y="12"/>
                    <a:pt x="13" y="12"/>
                    <a:pt x="1" y="0"/>
                  </a:cubicBezTo>
                  <a:cubicBezTo>
                    <a:pt x="13" y="12"/>
                    <a:pt x="48" y="12"/>
                    <a:pt x="60" y="36"/>
                  </a:cubicBezTo>
                  <a:close/>
                </a:path>
              </a:pathLst>
            </a:custGeom>
            <a:solidFill>
              <a:srgbClr val="2C2B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0" name="Google Shape;1976;p30">
              <a:extLst>
                <a:ext uri="{FF2B5EF4-FFF2-40B4-BE49-F238E27FC236}">
                  <a16:creationId xmlns:a16="http://schemas.microsoft.com/office/drawing/2014/main" id="{4DCA5FED-CDB2-6D9F-A8D6-867BF6C7DA50}"/>
                </a:ext>
              </a:extLst>
            </p:cNvPr>
            <p:cNvSpPr/>
            <p:nvPr/>
          </p:nvSpPr>
          <p:spPr>
            <a:xfrm>
              <a:off x="5138988" y="1613477"/>
              <a:ext cx="30" cy="384"/>
            </a:xfrm>
            <a:custGeom>
              <a:avLst/>
              <a:gdLst/>
              <a:ahLst/>
              <a:cxnLst/>
              <a:rect l="l" t="t" r="r" b="b"/>
              <a:pathLst>
                <a:path w="1" h="13" extrusionOk="0">
                  <a:moveTo>
                    <a:pt x="1" y="12"/>
                  </a:moveTo>
                  <a:lnTo>
                    <a:pt x="1" y="12"/>
                  </a:lnTo>
                  <a:lnTo>
                    <a:pt x="1" y="0"/>
                  </a:lnTo>
                  <a:close/>
                </a:path>
              </a:pathLst>
            </a:custGeom>
            <a:solidFill>
              <a:srgbClr val="2C2B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1" name="Google Shape;1977;p30">
              <a:extLst>
                <a:ext uri="{FF2B5EF4-FFF2-40B4-BE49-F238E27FC236}">
                  <a16:creationId xmlns:a16="http://schemas.microsoft.com/office/drawing/2014/main" id="{25C45E86-943C-3971-7801-6959599EECE0}"/>
                </a:ext>
              </a:extLst>
            </p:cNvPr>
            <p:cNvSpPr/>
            <p:nvPr/>
          </p:nvSpPr>
          <p:spPr>
            <a:xfrm>
              <a:off x="5034224" y="2067344"/>
              <a:ext cx="142765" cy="226535"/>
            </a:xfrm>
            <a:custGeom>
              <a:avLst/>
              <a:gdLst/>
              <a:ahLst/>
              <a:cxnLst/>
              <a:rect l="l" t="t" r="r" b="b"/>
              <a:pathLst>
                <a:path w="4835" h="7672" extrusionOk="0">
                  <a:moveTo>
                    <a:pt x="2060" y="0"/>
                  </a:moveTo>
                  <a:cubicBezTo>
                    <a:pt x="2048" y="0"/>
                    <a:pt x="2048" y="0"/>
                    <a:pt x="2025" y="12"/>
                  </a:cubicBezTo>
                  <a:lnTo>
                    <a:pt x="2001" y="12"/>
                  </a:lnTo>
                  <a:cubicBezTo>
                    <a:pt x="1989" y="12"/>
                    <a:pt x="1965" y="12"/>
                    <a:pt x="1965" y="24"/>
                  </a:cubicBezTo>
                  <a:lnTo>
                    <a:pt x="1941" y="24"/>
                  </a:lnTo>
                  <a:cubicBezTo>
                    <a:pt x="1929" y="24"/>
                    <a:pt x="1906" y="24"/>
                    <a:pt x="1894" y="48"/>
                  </a:cubicBezTo>
                  <a:lnTo>
                    <a:pt x="1870" y="48"/>
                  </a:lnTo>
                  <a:cubicBezTo>
                    <a:pt x="1846" y="48"/>
                    <a:pt x="1834" y="48"/>
                    <a:pt x="1822" y="60"/>
                  </a:cubicBezTo>
                  <a:lnTo>
                    <a:pt x="1786" y="60"/>
                  </a:lnTo>
                  <a:cubicBezTo>
                    <a:pt x="1751" y="72"/>
                    <a:pt x="1703" y="72"/>
                    <a:pt x="1656" y="83"/>
                  </a:cubicBezTo>
                  <a:cubicBezTo>
                    <a:pt x="1608" y="107"/>
                    <a:pt x="1572" y="107"/>
                    <a:pt x="1513" y="119"/>
                  </a:cubicBezTo>
                  <a:cubicBezTo>
                    <a:pt x="1465" y="119"/>
                    <a:pt x="1417" y="131"/>
                    <a:pt x="1358" y="131"/>
                  </a:cubicBezTo>
                  <a:lnTo>
                    <a:pt x="1346" y="131"/>
                  </a:lnTo>
                  <a:cubicBezTo>
                    <a:pt x="1298" y="131"/>
                    <a:pt x="1239" y="143"/>
                    <a:pt x="1191" y="143"/>
                  </a:cubicBezTo>
                  <a:lnTo>
                    <a:pt x="1179" y="143"/>
                  </a:lnTo>
                  <a:cubicBezTo>
                    <a:pt x="1120" y="143"/>
                    <a:pt x="1060" y="167"/>
                    <a:pt x="1001" y="167"/>
                  </a:cubicBezTo>
                  <a:lnTo>
                    <a:pt x="524" y="167"/>
                  </a:lnTo>
                  <a:cubicBezTo>
                    <a:pt x="477" y="167"/>
                    <a:pt x="441" y="143"/>
                    <a:pt x="382" y="143"/>
                  </a:cubicBezTo>
                  <a:lnTo>
                    <a:pt x="322" y="143"/>
                  </a:lnTo>
                  <a:cubicBezTo>
                    <a:pt x="286" y="143"/>
                    <a:pt x="262" y="131"/>
                    <a:pt x="215" y="131"/>
                  </a:cubicBezTo>
                  <a:lnTo>
                    <a:pt x="179" y="131"/>
                  </a:lnTo>
                  <a:cubicBezTo>
                    <a:pt x="155" y="131"/>
                    <a:pt x="120" y="119"/>
                    <a:pt x="96" y="119"/>
                  </a:cubicBezTo>
                  <a:lnTo>
                    <a:pt x="84" y="119"/>
                  </a:lnTo>
                  <a:cubicBezTo>
                    <a:pt x="60" y="119"/>
                    <a:pt x="48" y="119"/>
                    <a:pt x="48" y="107"/>
                  </a:cubicBezTo>
                  <a:cubicBezTo>
                    <a:pt x="36" y="107"/>
                    <a:pt x="24" y="83"/>
                    <a:pt x="1" y="83"/>
                  </a:cubicBezTo>
                  <a:lnTo>
                    <a:pt x="1" y="2703"/>
                  </a:lnTo>
                  <a:lnTo>
                    <a:pt x="1" y="3001"/>
                  </a:lnTo>
                  <a:cubicBezTo>
                    <a:pt x="1" y="3215"/>
                    <a:pt x="48" y="3453"/>
                    <a:pt x="120" y="3703"/>
                  </a:cubicBezTo>
                  <a:cubicBezTo>
                    <a:pt x="596" y="5882"/>
                    <a:pt x="2406" y="7644"/>
                    <a:pt x="2406" y="7644"/>
                  </a:cubicBezTo>
                  <a:cubicBezTo>
                    <a:pt x="2406" y="7644"/>
                    <a:pt x="2554" y="7671"/>
                    <a:pt x="2777" y="7671"/>
                  </a:cubicBezTo>
                  <a:cubicBezTo>
                    <a:pt x="3085" y="7671"/>
                    <a:pt x="3536" y="7619"/>
                    <a:pt x="3930" y="7370"/>
                  </a:cubicBezTo>
                  <a:cubicBezTo>
                    <a:pt x="3930" y="7370"/>
                    <a:pt x="3953" y="7370"/>
                    <a:pt x="3953" y="7346"/>
                  </a:cubicBezTo>
                  <a:cubicBezTo>
                    <a:pt x="3989" y="7424"/>
                    <a:pt x="4012" y="7443"/>
                    <a:pt x="4032" y="7443"/>
                  </a:cubicBezTo>
                  <a:cubicBezTo>
                    <a:pt x="4046" y="7443"/>
                    <a:pt x="4058" y="7434"/>
                    <a:pt x="4072" y="7430"/>
                  </a:cubicBezTo>
                  <a:lnTo>
                    <a:pt x="4084" y="7418"/>
                  </a:lnTo>
                  <a:cubicBezTo>
                    <a:pt x="4120" y="7394"/>
                    <a:pt x="4132" y="7382"/>
                    <a:pt x="4156" y="7358"/>
                  </a:cubicBezTo>
                  <a:lnTo>
                    <a:pt x="4180" y="7334"/>
                  </a:lnTo>
                  <a:cubicBezTo>
                    <a:pt x="4203" y="7322"/>
                    <a:pt x="4215" y="7299"/>
                    <a:pt x="4251" y="7263"/>
                  </a:cubicBezTo>
                  <a:lnTo>
                    <a:pt x="4263" y="7251"/>
                  </a:lnTo>
                  <a:lnTo>
                    <a:pt x="4323" y="7191"/>
                  </a:lnTo>
                  <a:lnTo>
                    <a:pt x="4334" y="7180"/>
                  </a:lnTo>
                  <a:cubicBezTo>
                    <a:pt x="4370" y="7144"/>
                    <a:pt x="4382" y="7120"/>
                    <a:pt x="4418" y="7084"/>
                  </a:cubicBezTo>
                  <a:lnTo>
                    <a:pt x="4430" y="7072"/>
                  </a:lnTo>
                  <a:cubicBezTo>
                    <a:pt x="4442" y="7037"/>
                    <a:pt x="4477" y="7013"/>
                    <a:pt x="4489" y="6977"/>
                  </a:cubicBezTo>
                  <a:cubicBezTo>
                    <a:pt x="4489" y="6977"/>
                    <a:pt x="4489" y="6965"/>
                    <a:pt x="4501" y="6965"/>
                  </a:cubicBezTo>
                  <a:cubicBezTo>
                    <a:pt x="4513" y="6930"/>
                    <a:pt x="4549" y="6906"/>
                    <a:pt x="4561" y="6858"/>
                  </a:cubicBezTo>
                  <a:cubicBezTo>
                    <a:pt x="4561" y="6846"/>
                    <a:pt x="4573" y="6846"/>
                    <a:pt x="4573" y="6834"/>
                  </a:cubicBezTo>
                  <a:cubicBezTo>
                    <a:pt x="4596" y="6799"/>
                    <a:pt x="4608" y="6751"/>
                    <a:pt x="4632" y="6727"/>
                  </a:cubicBezTo>
                  <a:lnTo>
                    <a:pt x="4632" y="6715"/>
                  </a:lnTo>
                  <a:cubicBezTo>
                    <a:pt x="4656" y="6668"/>
                    <a:pt x="4668" y="6632"/>
                    <a:pt x="4680" y="6596"/>
                  </a:cubicBezTo>
                  <a:cubicBezTo>
                    <a:pt x="4680" y="6572"/>
                    <a:pt x="4692" y="6572"/>
                    <a:pt x="4692" y="6560"/>
                  </a:cubicBezTo>
                  <a:lnTo>
                    <a:pt x="4739" y="6429"/>
                  </a:lnTo>
                  <a:cubicBezTo>
                    <a:pt x="4751" y="6394"/>
                    <a:pt x="4751" y="6382"/>
                    <a:pt x="4775" y="6358"/>
                  </a:cubicBezTo>
                  <a:lnTo>
                    <a:pt x="4775" y="6334"/>
                  </a:lnTo>
                  <a:cubicBezTo>
                    <a:pt x="4787" y="6310"/>
                    <a:pt x="4787" y="6299"/>
                    <a:pt x="4799" y="6263"/>
                  </a:cubicBezTo>
                  <a:lnTo>
                    <a:pt x="4799" y="6239"/>
                  </a:lnTo>
                  <a:cubicBezTo>
                    <a:pt x="4799" y="6215"/>
                    <a:pt x="4811" y="6203"/>
                    <a:pt x="4811" y="6191"/>
                  </a:cubicBezTo>
                  <a:lnTo>
                    <a:pt x="4811" y="6156"/>
                  </a:lnTo>
                  <a:cubicBezTo>
                    <a:pt x="4811" y="6144"/>
                    <a:pt x="4811" y="6132"/>
                    <a:pt x="4834" y="6120"/>
                  </a:cubicBezTo>
                  <a:lnTo>
                    <a:pt x="4834" y="6084"/>
                  </a:lnTo>
                  <a:lnTo>
                    <a:pt x="4834" y="6060"/>
                  </a:lnTo>
                  <a:lnTo>
                    <a:pt x="4834" y="6013"/>
                  </a:lnTo>
                  <a:lnTo>
                    <a:pt x="4834" y="5977"/>
                  </a:lnTo>
                  <a:lnTo>
                    <a:pt x="4834" y="5941"/>
                  </a:lnTo>
                  <a:lnTo>
                    <a:pt x="4834" y="5918"/>
                  </a:lnTo>
                  <a:lnTo>
                    <a:pt x="4834" y="5846"/>
                  </a:lnTo>
                  <a:lnTo>
                    <a:pt x="4834" y="5548"/>
                  </a:lnTo>
                  <a:lnTo>
                    <a:pt x="4834" y="2929"/>
                  </a:lnTo>
                  <a:cubicBezTo>
                    <a:pt x="4799" y="2905"/>
                    <a:pt x="4775" y="2881"/>
                    <a:pt x="4739" y="2858"/>
                  </a:cubicBezTo>
                  <a:cubicBezTo>
                    <a:pt x="4715" y="2822"/>
                    <a:pt x="4668" y="2798"/>
                    <a:pt x="4632" y="2750"/>
                  </a:cubicBezTo>
                  <a:lnTo>
                    <a:pt x="4561" y="2679"/>
                  </a:lnTo>
                  <a:lnTo>
                    <a:pt x="4549" y="2667"/>
                  </a:lnTo>
                  <a:lnTo>
                    <a:pt x="4501" y="2620"/>
                  </a:lnTo>
                  <a:lnTo>
                    <a:pt x="4453" y="2572"/>
                  </a:lnTo>
                  <a:lnTo>
                    <a:pt x="4334" y="2453"/>
                  </a:lnTo>
                  <a:lnTo>
                    <a:pt x="4323" y="2441"/>
                  </a:lnTo>
                  <a:lnTo>
                    <a:pt x="4311" y="2429"/>
                  </a:lnTo>
                  <a:lnTo>
                    <a:pt x="4251" y="2369"/>
                  </a:lnTo>
                  <a:cubicBezTo>
                    <a:pt x="4239" y="2346"/>
                    <a:pt x="4215" y="2334"/>
                    <a:pt x="4215" y="2322"/>
                  </a:cubicBezTo>
                  <a:lnTo>
                    <a:pt x="4144" y="2250"/>
                  </a:lnTo>
                  <a:lnTo>
                    <a:pt x="4120" y="2215"/>
                  </a:lnTo>
                  <a:cubicBezTo>
                    <a:pt x="4084" y="2167"/>
                    <a:pt x="4037" y="2131"/>
                    <a:pt x="4013" y="2084"/>
                  </a:cubicBezTo>
                  <a:lnTo>
                    <a:pt x="3977" y="2048"/>
                  </a:lnTo>
                  <a:cubicBezTo>
                    <a:pt x="3953" y="2024"/>
                    <a:pt x="3918" y="1977"/>
                    <a:pt x="3894" y="1953"/>
                  </a:cubicBezTo>
                  <a:lnTo>
                    <a:pt x="3870" y="1929"/>
                  </a:lnTo>
                  <a:lnTo>
                    <a:pt x="3870" y="1917"/>
                  </a:lnTo>
                  <a:cubicBezTo>
                    <a:pt x="3834" y="1858"/>
                    <a:pt x="3775" y="1798"/>
                    <a:pt x="3727" y="1738"/>
                  </a:cubicBezTo>
                  <a:cubicBezTo>
                    <a:pt x="3727" y="1727"/>
                    <a:pt x="3715" y="1727"/>
                    <a:pt x="3715" y="1715"/>
                  </a:cubicBezTo>
                  <a:cubicBezTo>
                    <a:pt x="3668" y="1655"/>
                    <a:pt x="3620" y="1596"/>
                    <a:pt x="3561" y="1536"/>
                  </a:cubicBezTo>
                  <a:cubicBezTo>
                    <a:pt x="3561" y="1536"/>
                    <a:pt x="3561" y="1512"/>
                    <a:pt x="3549" y="1512"/>
                  </a:cubicBezTo>
                  <a:lnTo>
                    <a:pt x="3537" y="1500"/>
                  </a:lnTo>
                  <a:cubicBezTo>
                    <a:pt x="3501" y="1453"/>
                    <a:pt x="3453" y="1417"/>
                    <a:pt x="3430" y="1369"/>
                  </a:cubicBezTo>
                  <a:cubicBezTo>
                    <a:pt x="3430" y="1369"/>
                    <a:pt x="3430" y="1357"/>
                    <a:pt x="3418" y="1357"/>
                  </a:cubicBezTo>
                  <a:cubicBezTo>
                    <a:pt x="3382" y="1310"/>
                    <a:pt x="3358" y="1274"/>
                    <a:pt x="3322" y="1238"/>
                  </a:cubicBezTo>
                  <a:cubicBezTo>
                    <a:pt x="3310" y="1215"/>
                    <a:pt x="3310" y="1203"/>
                    <a:pt x="3299" y="1203"/>
                  </a:cubicBezTo>
                  <a:cubicBezTo>
                    <a:pt x="3263" y="1155"/>
                    <a:pt x="3239" y="1119"/>
                    <a:pt x="3191" y="1072"/>
                  </a:cubicBezTo>
                  <a:lnTo>
                    <a:pt x="3096" y="941"/>
                  </a:lnTo>
                  <a:lnTo>
                    <a:pt x="3084" y="917"/>
                  </a:lnTo>
                  <a:cubicBezTo>
                    <a:pt x="3084" y="905"/>
                    <a:pt x="3072" y="905"/>
                    <a:pt x="3072" y="893"/>
                  </a:cubicBezTo>
                  <a:cubicBezTo>
                    <a:pt x="3060" y="881"/>
                    <a:pt x="3060" y="857"/>
                    <a:pt x="3037" y="857"/>
                  </a:cubicBezTo>
                  <a:cubicBezTo>
                    <a:pt x="3025" y="845"/>
                    <a:pt x="3013" y="822"/>
                    <a:pt x="3001" y="798"/>
                  </a:cubicBezTo>
                  <a:lnTo>
                    <a:pt x="2965" y="774"/>
                  </a:lnTo>
                  <a:cubicBezTo>
                    <a:pt x="2953" y="762"/>
                    <a:pt x="2941" y="726"/>
                    <a:pt x="2918" y="715"/>
                  </a:cubicBezTo>
                  <a:cubicBezTo>
                    <a:pt x="2918" y="703"/>
                    <a:pt x="2906" y="703"/>
                    <a:pt x="2906" y="679"/>
                  </a:cubicBezTo>
                  <a:cubicBezTo>
                    <a:pt x="2858" y="619"/>
                    <a:pt x="2834" y="584"/>
                    <a:pt x="2787" y="524"/>
                  </a:cubicBezTo>
                  <a:cubicBezTo>
                    <a:pt x="2787" y="500"/>
                    <a:pt x="2775" y="500"/>
                    <a:pt x="2775" y="488"/>
                  </a:cubicBezTo>
                  <a:cubicBezTo>
                    <a:pt x="2763" y="476"/>
                    <a:pt x="2739" y="464"/>
                    <a:pt x="2739" y="441"/>
                  </a:cubicBezTo>
                  <a:cubicBezTo>
                    <a:pt x="2739" y="429"/>
                    <a:pt x="2727" y="429"/>
                    <a:pt x="2727" y="417"/>
                  </a:cubicBezTo>
                  <a:cubicBezTo>
                    <a:pt x="2715" y="405"/>
                    <a:pt x="2715" y="381"/>
                    <a:pt x="2703" y="369"/>
                  </a:cubicBezTo>
                  <a:cubicBezTo>
                    <a:pt x="2703" y="357"/>
                    <a:pt x="2679" y="357"/>
                    <a:pt x="2679" y="345"/>
                  </a:cubicBezTo>
                  <a:cubicBezTo>
                    <a:pt x="2668" y="322"/>
                    <a:pt x="2668" y="310"/>
                    <a:pt x="2656" y="298"/>
                  </a:cubicBezTo>
                  <a:cubicBezTo>
                    <a:pt x="2656" y="286"/>
                    <a:pt x="2644" y="286"/>
                    <a:pt x="2644" y="262"/>
                  </a:cubicBezTo>
                  <a:cubicBezTo>
                    <a:pt x="2620" y="250"/>
                    <a:pt x="2620" y="238"/>
                    <a:pt x="2608" y="238"/>
                  </a:cubicBezTo>
                  <a:lnTo>
                    <a:pt x="2596" y="226"/>
                  </a:lnTo>
                  <a:cubicBezTo>
                    <a:pt x="2584" y="203"/>
                    <a:pt x="2584" y="191"/>
                    <a:pt x="2560" y="191"/>
                  </a:cubicBezTo>
                  <a:cubicBezTo>
                    <a:pt x="2560" y="191"/>
                    <a:pt x="2560" y="179"/>
                    <a:pt x="2548" y="179"/>
                  </a:cubicBezTo>
                  <a:cubicBezTo>
                    <a:pt x="2537" y="167"/>
                    <a:pt x="2537" y="143"/>
                    <a:pt x="2525" y="131"/>
                  </a:cubicBezTo>
                  <a:cubicBezTo>
                    <a:pt x="2501" y="119"/>
                    <a:pt x="2501" y="107"/>
                    <a:pt x="2489" y="83"/>
                  </a:cubicBezTo>
                  <a:cubicBezTo>
                    <a:pt x="2489" y="83"/>
                    <a:pt x="2489" y="72"/>
                    <a:pt x="2477" y="72"/>
                  </a:cubicBezTo>
                  <a:lnTo>
                    <a:pt x="2465" y="60"/>
                  </a:lnTo>
                  <a:cubicBezTo>
                    <a:pt x="2465" y="60"/>
                    <a:pt x="2465" y="48"/>
                    <a:pt x="2441" y="48"/>
                  </a:cubicBezTo>
                  <a:cubicBezTo>
                    <a:pt x="2441" y="48"/>
                    <a:pt x="2441" y="24"/>
                    <a:pt x="2429" y="24"/>
                  </a:cubicBezTo>
                  <a:lnTo>
                    <a:pt x="2429" y="12"/>
                  </a:lnTo>
                  <a:lnTo>
                    <a:pt x="2429" y="0"/>
                  </a:lnTo>
                  <a:close/>
                </a:path>
              </a:pathLst>
            </a:custGeom>
            <a:solidFill>
              <a:srgbClr val="A060A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2" name="Google Shape;1978;p30">
              <a:extLst>
                <a:ext uri="{FF2B5EF4-FFF2-40B4-BE49-F238E27FC236}">
                  <a16:creationId xmlns:a16="http://schemas.microsoft.com/office/drawing/2014/main" id="{FF05EB81-5D91-0830-E8D5-6779CFA3840E}"/>
                </a:ext>
              </a:extLst>
            </p:cNvPr>
            <p:cNvSpPr/>
            <p:nvPr/>
          </p:nvSpPr>
          <p:spPr>
            <a:xfrm>
              <a:off x="5033516" y="2062058"/>
              <a:ext cx="154370" cy="227126"/>
            </a:xfrm>
            <a:custGeom>
              <a:avLst/>
              <a:gdLst/>
              <a:ahLst/>
              <a:cxnLst/>
              <a:rect l="l" t="t" r="r" b="b"/>
              <a:pathLst>
                <a:path w="5228" h="7692" extrusionOk="0">
                  <a:moveTo>
                    <a:pt x="2382" y="1"/>
                  </a:moveTo>
                  <a:cubicBezTo>
                    <a:pt x="2370" y="1"/>
                    <a:pt x="2346" y="1"/>
                    <a:pt x="2346" y="12"/>
                  </a:cubicBezTo>
                  <a:lnTo>
                    <a:pt x="2322" y="12"/>
                  </a:lnTo>
                  <a:cubicBezTo>
                    <a:pt x="2311" y="12"/>
                    <a:pt x="2287" y="12"/>
                    <a:pt x="2275" y="36"/>
                  </a:cubicBezTo>
                  <a:lnTo>
                    <a:pt x="2251" y="36"/>
                  </a:lnTo>
                  <a:cubicBezTo>
                    <a:pt x="2227" y="36"/>
                    <a:pt x="2215" y="36"/>
                    <a:pt x="2203" y="48"/>
                  </a:cubicBezTo>
                  <a:lnTo>
                    <a:pt x="2168" y="48"/>
                  </a:lnTo>
                  <a:cubicBezTo>
                    <a:pt x="2132" y="60"/>
                    <a:pt x="2084" y="60"/>
                    <a:pt x="2037" y="72"/>
                  </a:cubicBezTo>
                  <a:cubicBezTo>
                    <a:pt x="1989" y="96"/>
                    <a:pt x="1953" y="96"/>
                    <a:pt x="1894" y="108"/>
                  </a:cubicBezTo>
                  <a:cubicBezTo>
                    <a:pt x="1846" y="108"/>
                    <a:pt x="1799" y="120"/>
                    <a:pt x="1739" y="120"/>
                  </a:cubicBezTo>
                  <a:lnTo>
                    <a:pt x="1727" y="120"/>
                  </a:lnTo>
                  <a:cubicBezTo>
                    <a:pt x="1680" y="120"/>
                    <a:pt x="1620" y="132"/>
                    <a:pt x="1572" y="132"/>
                  </a:cubicBezTo>
                  <a:lnTo>
                    <a:pt x="1560" y="132"/>
                  </a:lnTo>
                  <a:cubicBezTo>
                    <a:pt x="1501" y="132"/>
                    <a:pt x="1441" y="155"/>
                    <a:pt x="1382" y="155"/>
                  </a:cubicBezTo>
                  <a:lnTo>
                    <a:pt x="906" y="155"/>
                  </a:lnTo>
                  <a:cubicBezTo>
                    <a:pt x="858" y="155"/>
                    <a:pt x="822" y="132"/>
                    <a:pt x="763" y="132"/>
                  </a:cubicBezTo>
                  <a:cubicBezTo>
                    <a:pt x="739" y="132"/>
                    <a:pt x="715" y="132"/>
                    <a:pt x="703" y="120"/>
                  </a:cubicBezTo>
                  <a:cubicBezTo>
                    <a:pt x="667" y="120"/>
                    <a:pt x="644" y="108"/>
                    <a:pt x="596" y="108"/>
                  </a:cubicBezTo>
                  <a:lnTo>
                    <a:pt x="560" y="108"/>
                  </a:lnTo>
                  <a:cubicBezTo>
                    <a:pt x="537" y="108"/>
                    <a:pt x="501" y="96"/>
                    <a:pt x="477" y="96"/>
                  </a:cubicBezTo>
                  <a:lnTo>
                    <a:pt x="465" y="96"/>
                  </a:lnTo>
                  <a:cubicBezTo>
                    <a:pt x="441" y="96"/>
                    <a:pt x="429" y="96"/>
                    <a:pt x="429" y="72"/>
                  </a:cubicBezTo>
                  <a:cubicBezTo>
                    <a:pt x="417" y="72"/>
                    <a:pt x="382" y="60"/>
                    <a:pt x="370" y="60"/>
                  </a:cubicBezTo>
                  <a:lnTo>
                    <a:pt x="1" y="286"/>
                  </a:lnTo>
                  <a:cubicBezTo>
                    <a:pt x="13" y="286"/>
                    <a:pt x="25" y="298"/>
                    <a:pt x="48" y="298"/>
                  </a:cubicBezTo>
                  <a:cubicBezTo>
                    <a:pt x="60" y="298"/>
                    <a:pt x="72" y="298"/>
                    <a:pt x="72" y="310"/>
                  </a:cubicBezTo>
                  <a:lnTo>
                    <a:pt x="84" y="310"/>
                  </a:lnTo>
                  <a:cubicBezTo>
                    <a:pt x="120" y="310"/>
                    <a:pt x="144" y="334"/>
                    <a:pt x="179" y="334"/>
                  </a:cubicBezTo>
                  <a:lnTo>
                    <a:pt x="203" y="334"/>
                  </a:lnTo>
                  <a:cubicBezTo>
                    <a:pt x="239" y="334"/>
                    <a:pt x="263" y="346"/>
                    <a:pt x="310" y="346"/>
                  </a:cubicBezTo>
                  <a:lnTo>
                    <a:pt x="370" y="346"/>
                  </a:lnTo>
                  <a:cubicBezTo>
                    <a:pt x="417" y="346"/>
                    <a:pt x="465" y="358"/>
                    <a:pt x="525" y="358"/>
                  </a:cubicBezTo>
                  <a:lnTo>
                    <a:pt x="1001" y="358"/>
                  </a:lnTo>
                  <a:cubicBezTo>
                    <a:pt x="1060" y="358"/>
                    <a:pt x="1120" y="346"/>
                    <a:pt x="1179" y="346"/>
                  </a:cubicBezTo>
                  <a:lnTo>
                    <a:pt x="1191" y="346"/>
                  </a:lnTo>
                  <a:cubicBezTo>
                    <a:pt x="1239" y="346"/>
                    <a:pt x="1299" y="334"/>
                    <a:pt x="1334" y="334"/>
                  </a:cubicBezTo>
                  <a:lnTo>
                    <a:pt x="1358" y="334"/>
                  </a:lnTo>
                  <a:cubicBezTo>
                    <a:pt x="1394" y="334"/>
                    <a:pt x="1453" y="310"/>
                    <a:pt x="1501" y="310"/>
                  </a:cubicBezTo>
                  <a:cubicBezTo>
                    <a:pt x="1549" y="310"/>
                    <a:pt x="1608" y="298"/>
                    <a:pt x="1656" y="286"/>
                  </a:cubicBezTo>
                  <a:cubicBezTo>
                    <a:pt x="1691" y="274"/>
                    <a:pt x="1739" y="274"/>
                    <a:pt x="1787" y="251"/>
                  </a:cubicBezTo>
                  <a:lnTo>
                    <a:pt x="1810" y="251"/>
                  </a:lnTo>
                  <a:cubicBezTo>
                    <a:pt x="1834" y="251"/>
                    <a:pt x="1846" y="251"/>
                    <a:pt x="1858" y="239"/>
                  </a:cubicBezTo>
                  <a:lnTo>
                    <a:pt x="1894" y="239"/>
                  </a:lnTo>
                  <a:cubicBezTo>
                    <a:pt x="1906" y="239"/>
                    <a:pt x="1918" y="239"/>
                    <a:pt x="1930" y="227"/>
                  </a:cubicBezTo>
                  <a:lnTo>
                    <a:pt x="1965" y="227"/>
                  </a:lnTo>
                  <a:cubicBezTo>
                    <a:pt x="1977" y="227"/>
                    <a:pt x="1989" y="227"/>
                    <a:pt x="1989" y="215"/>
                  </a:cubicBezTo>
                  <a:lnTo>
                    <a:pt x="2025" y="215"/>
                  </a:lnTo>
                  <a:cubicBezTo>
                    <a:pt x="2037" y="215"/>
                    <a:pt x="2037" y="215"/>
                    <a:pt x="2049" y="191"/>
                  </a:cubicBezTo>
                  <a:lnTo>
                    <a:pt x="2430" y="191"/>
                  </a:lnTo>
                  <a:lnTo>
                    <a:pt x="2430" y="215"/>
                  </a:lnTo>
                  <a:lnTo>
                    <a:pt x="2430" y="227"/>
                  </a:lnTo>
                  <a:cubicBezTo>
                    <a:pt x="2430" y="227"/>
                    <a:pt x="2430" y="239"/>
                    <a:pt x="2442" y="239"/>
                  </a:cubicBezTo>
                  <a:cubicBezTo>
                    <a:pt x="2442" y="239"/>
                    <a:pt x="2442" y="251"/>
                    <a:pt x="2453" y="251"/>
                  </a:cubicBezTo>
                  <a:lnTo>
                    <a:pt x="2465" y="274"/>
                  </a:lnTo>
                  <a:cubicBezTo>
                    <a:pt x="2465" y="274"/>
                    <a:pt x="2465" y="286"/>
                    <a:pt x="2489" y="286"/>
                  </a:cubicBezTo>
                  <a:cubicBezTo>
                    <a:pt x="2501" y="298"/>
                    <a:pt x="2501" y="310"/>
                    <a:pt x="2513" y="334"/>
                  </a:cubicBezTo>
                  <a:cubicBezTo>
                    <a:pt x="2525" y="346"/>
                    <a:pt x="2525" y="358"/>
                    <a:pt x="2549" y="370"/>
                  </a:cubicBezTo>
                  <a:cubicBezTo>
                    <a:pt x="2549" y="370"/>
                    <a:pt x="2549" y="393"/>
                    <a:pt x="2561" y="393"/>
                  </a:cubicBezTo>
                  <a:cubicBezTo>
                    <a:pt x="2572" y="405"/>
                    <a:pt x="2572" y="417"/>
                    <a:pt x="2584" y="417"/>
                  </a:cubicBezTo>
                  <a:lnTo>
                    <a:pt x="2608" y="429"/>
                  </a:lnTo>
                  <a:cubicBezTo>
                    <a:pt x="2620" y="453"/>
                    <a:pt x="2620" y="465"/>
                    <a:pt x="2632" y="465"/>
                  </a:cubicBezTo>
                  <a:cubicBezTo>
                    <a:pt x="2632" y="477"/>
                    <a:pt x="2644" y="477"/>
                    <a:pt x="2644" y="489"/>
                  </a:cubicBezTo>
                  <a:cubicBezTo>
                    <a:pt x="2668" y="513"/>
                    <a:pt x="2668" y="524"/>
                    <a:pt x="2680" y="536"/>
                  </a:cubicBezTo>
                  <a:cubicBezTo>
                    <a:pt x="2680" y="548"/>
                    <a:pt x="2692" y="548"/>
                    <a:pt x="2692" y="572"/>
                  </a:cubicBezTo>
                  <a:cubicBezTo>
                    <a:pt x="2703" y="584"/>
                    <a:pt x="2703" y="596"/>
                    <a:pt x="2727" y="608"/>
                  </a:cubicBezTo>
                  <a:cubicBezTo>
                    <a:pt x="2727" y="632"/>
                    <a:pt x="2739" y="632"/>
                    <a:pt x="2739" y="643"/>
                  </a:cubicBezTo>
                  <a:cubicBezTo>
                    <a:pt x="2751" y="655"/>
                    <a:pt x="2763" y="667"/>
                    <a:pt x="2763" y="691"/>
                  </a:cubicBezTo>
                  <a:cubicBezTo>
                    <a:pt x="2763" y="703"/>
                    <a:pt x="2787" y="703"/>
                    <a:pt x="2787" y="715"/>
                  </a:cubicBezTo>
                  <a:cubicBezTo>
                    <a:pt x="2811" y="763"/>
                    <a:pt x="2858" y="822"/>
                    <a:pt x="2906" y="882"/>
                  </a:cubicBezTo>
                  <a:cubicBezTo>
                    <a:pt x="2906" y="894"/>
                    <a:pt x="2918" y="894"/>
                    <a:pt x="2918" y="905"/>
                  </a:cubicBezTo>
                  <a:cubicBezTo>
                    <a:pt x="2930" y="929"/>
                    <a:pt x="2942" y="953"/>
                    <a:pt x="2965" y="965"/>
                  </a:cubicBezTo>
                  <a:lnTo>
                    <a:pt x="2989" y="1001"/>
                  </a:lnTo>
                  <a:cubicBezTo>
                    <a:pt x="3001" y="1013"/>
                    <a:pt x="3025" y="1024"/>
                    <a:pt x="3037" y="1060"/>
                  </a:cubicBezTo>
                  <a:cubicBezTo>
                    <a:pt x="3049" y="1072"/>
                    <a:pt x="3049" y="1084"/>
                    <a:pt x="3061" y="1084"/>
                  </a:cubicBezTo>
                  <a:cubicBezTo>
                    <a:pt x="3061" y="1108"/>
                    <a:pt x="3084" y="1108"/>
                    <a:pt x="3084" y="1120"/>
                  </a:cubicBezTo>
                  <a:lnTo>
                    <a:pt x="3096" y="1132"/>
                  </a:lnTo>
                  <a:lnTo>
                    <a:pt x="3180" y="1263"/>
                  </a:lnTo>
                  <a:cubicBezTo>
                    <a:pt x="3215" y="1310"/>
                    <a:pt x="3239" y="1358"/>
                    <a:pt x="3287" y="1405"/>
                  </a:cubicBezTo>
                  <a:cubicBezTo>
                    <a:pt x="3299" y="1417"/>
                    <a:pt x="3299" y="1429"/>
                    <a:pt x="3323" y="1429"/>
                  </a:cubicBezTo>
                  <a:cubicBezTo>
                    <a:pt x="3346" y="1477"/>
                    <a:pt x="3382" y="1501"/>
                    <a:pt x="3406" y="1548"/>
                  </a:cubicBezTo>
                  <a:cubicBezTo>
                    <a:pt x="3406" y="1548"/>
                    <a:pt x="3406" y="1560"/>
                    <a:pt x="3418" y="1560"/>
                  </a:cubicBezTo>
                  <a:cubicBezTo>
                    <a:pt x="3454" y="1608"/>
                    <a:pt x="3501" y="1656"/>
                    <a:pt x="3525" y="1703"/>
                  </a:cubicBezTo>
                  <a:lnTo>
                    <a:pt x="3537" y="1715"/>
                  </a:lnTo>
                  <a:cubicBezTo>
                    <a:pt x="3537" y="1715"/>
                    <a:pt x="3537" y="1727"/>
                    <a:pt x="3561" y="1727"/>
                  </a:cubicBezTo>
                  <a:cubicBezTo>
                    <a:pt x="3596" y="1786"/>
                    <a:pt x="3644" y="1846"/>
                    <a:pt x="3704" y="1906"/>
                  </a:cubicBezTo>
                  <a:cubicBezTo>
                    <a:pt x="3704" y="1917"/>
                    <a:pt x="3715" y="1917"/>
                    <a:pt x="3715" y="1941"/>
                  </a:cubicBezTo>
                  <a:cubicBezTo>
                    <a:pt x="3763" y="2001"/>
                    <a:pt x="3823" y="2060"/>
                    <a:pt x="3870" y="2120"/>
                  </a:cubicBezTo>
                  <a:lnTo>
                    <a:pt x="3870" y="2132"/>
                  </a:lnTo>
                  <a:lnTo>
                    <a:pt x="3882" y="2144"/>
                  </a:lnTo>
                  <a:cubicBezTo>
                    <a:pt x="3918" y="2179"/>
                    <a:pt x="3942" y="2215"/>
                    <a:pt x="3977" y="2251"/>
                  </a:cubicBezTo>
                  <a:lnTo>
                    <a:pt x="4001" y="2275"/>
                  </a:lnTo>
                  <a:cubicBezTo>
                    <a:pt x="4037" y="2322"/>
                    <a:pt x="4073" y="2370"/>
                    <a:pt x="4108" y="2418"/>
                  </a:cubicBezTo>
                  <a:lnTo>
                    <a:pt x="4132" y="2441"/>
                  </a:lnTo>
                  <a:lnTo>
                    <a:pt x="4216" y="2513"/>
                  </a:lnTo>
                  <a:cubicBezTo>
                    <a:pt x="4227" y="2537"/>
                    <a:pt x="4239" y="2548"/>
                    <a:pt x="4239" y="2560"/>
                  </a:cubicBezTo>
                  <a:cubicBezTo>
                    <a:pt x="4263" y="2596"/>
                    <a:pt x="4287" y="2608"/>
                    <a:pt x="4299" y="2620"/>
                  </a:cubicBezTo>
                  <a:lnTo>
                    <a:pt x="4323" y="2632"/>
                  </a:lnTo>
                  <a:lnTo>
                    <a:pt x="4335" y="2656"/>
                  </a:lnTo>
                  <a:cubicBezTo>
                    <a:pt x="4382" y="2691"/>
                    <a:pt x="4406" y="2739"/>
                    <a:pt x="4454" y="2775"/>
                  </a:cubicBezTo>
                  <a:lnTo>
                    <a:pt x="4489" y="2810"/>
                  </a:lnTo>
                  <a:lnTo>
                    <a:pt x="4537" y="2858"/>
                  </a:lnTo>
                  <a:lnTo>
                    <a:pt x="4549" y="2870"/>
                  </a:lnTo>
                  <a:lnTo>
                    <a:pt x="4632" y="2953"/>
                  </a:lnTo>
                  <a:cubicBezTo>
                    <a:pt x="4656" y="2977"/>
                    <a:pt x="4704" y="3013"/>
                    <a:pt x="4728" y="3049"/>
                  </a:cubicBezTo>
                  <a:cubicBezTo>
                    <a:pt x="4763" y="3084"/>
                    <a:pt x="4787" y="3096"/>
                    <a:pt x="4823" y="3132"/>
                  </a:cubicBezTo>
                  <a:lnTo>
                    <a:pt x="4823" y="5751"/>
                  </a:lnTo>
                  <a:lnTo>
                    <a:pt x="4823" y="6049"/>
                  </a:lnTo>
                  <a:lnTo>
                    <a:pt x="4823" y="6120"/>
                  </a:lnTo>
                  <a:lnTo>
                    <a:pt x="4823" y="6132"/>
                  </a:lnTo>
                  <a:lnTo>
                    <a:pt x="4823" y="6180"/>
                  </a:lnTo>
                  <a:lnTo>
                    <a:pt x="4823" y="6204"/>
                  </a:lnTo>
                  <a:lnTo>
                    <a:pt x="4823" y="6251"/>
                  </a:lnTo>
                  <a:lnTo>
                    <a:pt x="4823" y="6287"/>
                  </a:lnTo>
                  <a:lnTo>
                    <a:pt x="4823" y="6311"/>
                  </a:lnTo>
                  <a:cubicBezTo>
                    <a:pt x="4823" y="6323"/>
                    <a:pt x="4823" y="6347"/>
                    <a:pt x="4811" y="6358"/>
                  </a:cubicBezTo>
                  <a:lnTo>
                    <a:pt x="4811" y="6382"/>
                  </a:lnTo>
                  <a:cubicBezTo>
                    <a:pt x="4811" y="6406"/>
                    <a:pt x="4787" y="6418"/>
                    <a:pt x="4787" y="6430"/>
                  </a:cubicBezTo>
                  <a:lnTo>
                    <a:pt x="4787" y="6466"/>
                  </a:lnTo>
                  <a:cubicBezTo>
                    <a:pt x="4775" y="6489"/>
                    <a:pt x="4775" y="6501"/>
                    <a:pt x="4763" y="6537"/>
                  </a:cubicBezTo>
                  <a:lnTo>
                    <a:pt x="4763" y="6549"/>
                  </a:lnTo>
                  <a:cubicBezTo>
                    <a:pt x="4751" y="6585"/>
                    <a:pt x="4751" y="6597"/>
                    <a:pt x="4728" y="6620"/>
                  </a:cubicBezTo>
                  <a:cubicBezTo>
                    <a:pt x="4716" y="6668"/>
                    <a:pt x="4704" y="6704"/>
                    <a:pt x="4692" y="6739"/>
                  </a:cubicBezTo>
                  <a:lnTo>
                    <a:pt x="4692" y="6763"/>
                  </a:lnTo>
                  <a:cubicBezTo>
                    <a:pt x="4692" y="6775"/>
                    <a:pt x="4668" y="6775"/>
                    <a:pt x="4668" y="6787"/>
                  </a:cubicBezTo>
                  <a:cubicBezTo>
                    <a:pt x="4656" y="6835"/>
                    <a:pt x="4644" y="6859"/>
                    <a:pt x="4632" y="6906"/>
                  </a:cubicBezTo>
                  <a:lnTo>
                    <a:pt x="4632" y="6918"/>
                  </a:lnTo>
                  <a:cubicBezTo>
                    <a:pt x="4608" y="6954"/>
                    <a:pt x="4597" y="7001"/>
                    <a:pt x="4573" y="7025"/>
                  </a:cubicBezTo>
                  <a:cubicBezTo>
                    <a:pt x="4573" y="7037"/>
                    <a:pt x="4549" y="7037"/>
                    <a:pt x="4549" y="7061"/>
                  </a:cubicBezTo>
                  <a:cubicBezTo>
                    <a:pt x="4537" y="7085"/>
                    <a:pt x="4513" y="7132"/>
                    <a:pt x="4489" y="7156"/>
                  </a:cubicBezTo>
                  <a:cubicBezTo>
                    <a:pt x="4489" y="7156"/>
                    <a:pt x="4489" y="7180"/>
                    <a:pt x="4477" y="7180"/>
                  </a:cubicBezTo>
                  <a:cubicBezTo>
                    <a:pt x="4466" y="7204"/>
                    <a:pt x="4430" y="7240"/>
                    <a:pt x="4418" y="7263"/>
                  </a:cubicBezTo>
                  <a:lnTo>
                    <a:pt x="4406" y="7275"/>
                  </a:lnTo>
                  <a:cubicBezTo>
                    <a:pt x="4370" y="7311"/>
                    <a:pt x="4358" y="7335"/>
                    <a:pt x="4335" y="7370"/>
                  </a:cubicBezTo>
                  <a:lnTo>
                    <a:pt x="4311" y="7382"/>
                  </a:lnTo>
                  <a:cubicBezTo>
                    <a:pt x="4299" y="7418"/>
                    <a:pt x="4275" y="7430"/>
                    <a:pt x="4251" y="7442"/>
                  </a:cubicBezTo>
                  <a:lnTo>
                    <a:pt x="4239" y="7454"/>
                  </a:lnTo>
                  <a:lnTo>
                    <a:pt x="4168" y="7537"/>
                  </a:lnTo>
                  <a:lnTo>
                    <a:pt x="4156" y="7549"/>
                  </a:lnTo>
                  <a:cubicBezTo>
                    <a:pt x="4120" y="7561"/>
                    <a:pt x="4108" y="7573"/>
                    <a:pt x="4073" y="7609"/>
                  </a:cubicBezTo>
                  <a:lnTo>
                    <a:pt x="4061" y="7609"/>
                  </a:lnTo>
                  <a:cubicBezTo>
                    <a:pt x="4042" y="7618"/>
                    <a:pt x="4015" y="7643"/>
                    <a:pt x="3999" y="7659"/>
                  </a:cubicBezTo>
                  <a:lnTo>
                    <a:pt x="3999" y="7659"/>
                  </a:lnTo>
                  <a:lnTo>
                    <a:pt x="4311" y="7478"/>
                  </a:lnTo>
                  <a:cubicBezTo>
                    <a:pt x="4347" y="7454"/>
                    <a:pt x="4358" y="7442"/>
                    <a:pt x="4394" y="7430"/>
                  </a:cubicBezTo>
                  <a:lnTo>
                    <a:pt x="4406" y="7418"/>
                  </a:lnTo>
                  <a:cubicBezTo>
                    <a:pt x="4418" y="7394"/>
                    <a:pt x="4430" y="7382"/>
                    <a:pt x="4454" y="7382"/>
                  </a:cubicBezTo>
                  <a:cubicBezTo>
                    <a:pt x="4466" y="7382"/>
                    <a:pt x="4466" y="7370"/>
                    <a:pt x="4477" y="7370"/>
                  </a:cubicBezTo>
                  <a:lnTo>
                    <a:pt x="4525" y="7323"/>
                  </a:lnTo>
                  <a:lnTo>
                    <a:pt x="4537" y="7311"/>
                  </a:lnTo>
                  <a:cubicBezTo>
                    <a:pt x="4573" y="7299"/>
                    <a:pt x="4585" y="7263"/>
                    <a:pt x="4597" y="7251"/>
                  </a:cubicBezTo>
                  <a:lnTo>
                    <a:pt x="4608" y="7240"/>
                  </a:lnTo>
                  <a:lnTo>
                    <a:pt x="4668" y="7180"/>
                  </a:lnTo>
                  <a:lnTo>
                    <a:pt x="4692" y="7156"/>
                  </a:lnTo>
                  <a:lnTo>
                    <a:pt x="4728" y="7120"/>
                  </a:lnTo>
                  <a:cubicBezTo>
                    <a:pt x="4728" y="7097"/>
                    <a:pt x="4751" y="7097"/>
                    <a:pt x="4751" y="7085"/>
                  </a:cubicBezTo>
                  <a:cubicBezTo>
                    <a:pt x="4763" y="7073"/>
                    <a:pt x="4775" y="7037"/>
                    <a:pt x="4787" y="7025"/>
                  </a:cubicBezTo>
                  <a:lnTo>
                    <a:pt x="4811" y="7013"/>
                  </a:lnTo>
                  <a:cubicBezTo>
                    <a:pt x="4823" y="6978"/>
                    <a:pt x="4847" y="6954"/>
                    <a:pt x="4870" y="6942"/>
                  </a:cubicBezTo>
                  <a:cubicBezTo>
                    <a:pt x="4870" y="6942"/>
                    <a:pt x="4870" y="6918"/>
                    <a:pt x="4882" y="6918"/>
                  </a:cubicBezTo>
                  <a:cubicBezTo>
                    <a:pt x="4894" y="6906"/>
                    <a:pt x="4906" y="6882"/>
                    <a:pt x="4930" y="6847"/>
                  </a:cubicBezTo>
                  <a:cubicBezTo>
                    <a:pt x="4930" y="6835"/>
                    <a:pt x="4942" y="6835"/>
                    <a:pt x="4942" y="6823"/>
                  </a:cubicBezTo>
                  <a:cubicBezTo>
                    <a:pt x="4954" y="6799"/>
                    <a:pt x="4966" y="6775"/>
                    <a:pt x="4966" y="6763"/>
                  </a:cubicBezTo>
                  <a:cubicBezTo>
                    <a:pt x="4966" y="6763"/>
                    <a:pt x="4966" y="6739"/>
                    <a:pt x="4989" y="6739"/>
                  </a:cubicBezTo>
                  <a:lnTo>
                    <a:pt x="4989" y="6728"/>
                  </a:lnTo>
                  <a:cubicBezTo>
                    <a:pt x="4989" y="6716"/>
                    <a:pt x="5001" y="6704"/>
                    <a:pt x="5001" y="6680"/>
                  </a:cubicBezTo>
                  <a:cubicBezTo>
                    <a:pt x="5001" y="6668"/>
                    <a:pt x="5013" y="6656"/>
                    <a:pt x="5013" y="6644"/>
                  </a:cubicBezTo>
                  <a:cubicBezTo>
                    <a:pt x="5013" y="6620"/>
                    <a:pt x="5025" y="6608"/>
                    <a:pt x="5025" y="6597"/>
                  </a:cubicBezTo>
                  <a:cubicBezTo>
                    <a:pt x="5025" y="6585"/>
                    <a:pt x="5025" y="6585"/>
                    <a:pt x="5049" y="6561"/>
                  </a:cubicBezTo>
                  <a:lnTo>
                    <a:pt x="5049" y="6549"/>
                  </a:lnTo>
                  <a:cubicBezTo>
                    <a:pt x="5061" y="6501"/>
                    <a:pt x="5073" y="6478"/>
                    <a:pt x="5085" y="6430"/>
                  </a:cubicBezTo>
                  <a:cubicBezTo>
                    <a:pt x="5109" y="6406"/>
                    <a:pt x="5109" y="6382"/>
                    <a:pt x="5120" y="6358"/>
                  </a:cubicBezTo>
                  <a:lnTo>
                    <a:pt x="5120" y="6347"/>
                  </a:lnTo>
                  <a:cubicBezTo>
                    <a:pt x="5132" y="6311"/>
                    <a:pt x="5132" y="6299"/>
                    <a:pt x="5144" y="6263"/>
                  </a:cubicBezTo>
                  <a:lnTo>
                    <a:pt x="5144" y="6251"/>
                  </a:lnTo>
                  <a:lnTo>
                    <a:pt x="5144" y="6239"/>
                  </a:lnTo>
                  <a:cubicBezTo>
                    <a:pt x="5144" y="6227"/>
                    <a:pt x="5168" y="6204"/>
                    <a:pt x="5168" y="6192"/>
                  </a:cubicBezTo>
                  <a:lnTo>
                    <a:pt x="5168" y="6180"/>
                  </a:lnTo>
                  <a:cubicBezTo>
                    <a:pt x="5168" y="6168"/>
                    <a:pt x="5168" y="6144"/>
                    <a:pt x="5180" y="6132"/>
                  </a:cubicBezTo>
                  <a:lnTo>
                    <a:pt x="5180" y="6108"/>
                  </a:lnTo>
                  <a:lnTo>
                    <a:pt x="5180" y="6073"/>
                  </a:lnTo>
                  <a:lnTo>
                    <a:pt x="5180" y="6049"/>
                  </a:lnTo>
                  <a:lnTo>
                    <a:pt x="5180" y="6025"/>
                  </a:lnTo>
                  <a:lnTo>
                    <a:pt x="5180" y="6001"/>
                  </a:lnTo>
                  <a:lnTo>
                    <a:pt x="5180" y="5966"/>
                  </a:lnTo>
                  <a:lnTo>
                    <a:pt x="5180" y="5942"/>
                  </a:lnTo>
                  <a:lnTo>
                    <a:pt x="5180" y="5930"/>
                  </a:lnTo>
                  <a:lnTo>
                    <a:pt x="5180" y="5906"/>
                  </a:lnTo>
                  <a:lnTo>
                    <a:pt x="5180" y="5846"/>
                  </a:lnTo>
                  <a:lnTo>
                    <a:pt x="5180" y="5549"/>
                  </a:lnTo>
                  <a:lnTo>
                    <a:pt x="5192" y="2929"/>
                  </a:lnTo>
                  <a:cubicBezTo>
                    <a:pt x="5228" y="2918"/>
                    <a:pt x="5192" y="2894"/>
                    <a:pt x="5168" y="2858"/>
                  </a:cubicBezTo>
                  <a:cubicBezTo>
                    <a:pt x="5132" y="2834"/>
                    <a:pt x="5097" y="2799"/>
                    <a:pt x="5061" y="2751"/>
                  </a:cubicBezTo>
                  <a:cubicBezTo>
                    <a:pt x="5025" y="2727"/>
                    <a:pt x="5001" y="2691"/>
                    <a:pt x="4978" y="2679"/>
                  </a:cubicBezTo>
                  <a:lnTo>
                    <a:pt x="4954" y="2668"/>
                  </a:lnTo>
                  <a:lnTo>
                    <a:pt x="4870" y="2572"/>
                  </a:lnTo>
                  <a:lnTo>
                    <a:pt x="4751" y="2453"/>
                  </a:lnTo>
                  <a:cubicBezTo>
                    <a:pt x="4728" y="2441"/>
                    <a:pt x="4728" y="2429"/>
                    <a:pt x="4716" y="2429"/>
                  </a:cubicBezTo>
                  <a:cubicBezTo>
                    <a:pt x="4704" y="2406"/>
                    <a:pt x="4680" y="2382"/>
                    <a:pt x="4656" y="2358"/>
                  </a:cubicBezTo>
                  <a:cubicBezTo>
                    <a:pt x="4644" y="2334"/>
                    <a:pt x="4632" y="2322"/>
                    <a:pt x="4632" y="2310"/>
                  </a:cubicBezTo>
                  <a:lnTo>
                    <a:pt x="4549" y="2239"/>
                  </a:lnTo>
                  <a:lnTo>
                    <a:pt x="4525" y="2203"/>
                  </a:lnTo>
                  <a:cubicBezTo>
                    <a:pt x="4477" y="2156"/>
                    <a:pt x="4454" y="2108"/>
                    <a:pt x="4406" y="2072"/>
                  </a:cubicBezTo>
                  <a:lnTo>
                    <a:pt x="4370" y="2037"/>
                  </a:lnTo>
                  <a:cubicBezTo>
                    <a:pt x="4347" y="2013"/>
                    <a:pt x="4311" y="1965"/>
                    <a:pt x="4287" y="1941"/>
                  </a:cubicBezTo>
                  <a:lnTo>
                    <a:pt x="4251" y="1906"/>
                  </a:lnTo>
                  <a:cubicBezTo>
                    <a:pt x="4216" y="1846"/>
                    <a:pt x="4156" y="1786"/>
                    <a:pt x="4108" y="1727"/>
                  </a:cubicBezTo>
                  <a:cubicBezTo>
                    <a:pt x="4108" y="1715"/>
                    <a:pt x="4096" y="1715"/>
                    <a:pt x="4096" y="1703"/>
                  </a:cubicBezTo>
                  <a:cubicBezTo>
                    <a:pt x="4049" y="1644"/>
                    <a:pt x="4001" y="1584"/>
                    <a:pt x="3942" y="1525"/>
                  </a:cubicBezTo>
                  <a:lnTo>
                    <a:pt x="3918" y="1489"/>
                  </a:lnTo>
                  <a:cubicBezTo>
                    <a:pt x="3882" y="1441"/>
                    <a:pt x="3835" y="1405"/>
                    <a:pt x="3811" y="1358"/>
                  </a:cubicBezTo>
                  <a:cubicBezTo>
                    <a:pt x="3811" y="1358"/>
                    <a:pt x="3811" y="1346"/>
                    <a:pt x="3799" y="1346"/>
                  </a:cubicBezTo>
                  <a:cubicBezTo>
                    <a:pt x="3763" y="1298"/>
                    <a:pt x="3739" y="1251"/>
                    <a:pt x="3704" y="1227"/>
                  </a:cubicBezTo>
                  <a:cubicBezTo>
                    <a:pt x="3692" y="1203"/>
                    <a:pt x="3692" y="1191"/>
                    <a:pt x="3680" y="1191"/>
                  </a:cubicBezTo>
                  <a:cubicBezTo>
                    <a:pt x="3644" y="1144"/>
                    <a:pt x="3620" y="1108"/>
                    <a:pt x="3573" y="1060"/>
                  </a:cubicBezTo>
                  <a:lnTo>
                    <a:pt x="3477" y="929"/>
                  </a:lnTo>
                  <a:cubicBezTo>
                    <a:pt x="3465" y="905"/>
                    <a:pt x="3454" y="894"/>
                    <a:pt x="3454" y="882"/>
                  </a:cubicBezTo>
                  <a:cubicBezTo>
                    <a:pt x="3442" y="870"/>
                    <a:pt x="3442" y="846"/>
                    <a:pt x="3418" y="846"/>
                  </a:cubicBezTo>
                  <a:cubicBezTo>
                    <a:pt x="3406" y="834"/>
                    <a:pt x="3394" y="810"/>
                    <a:pt x="3382" y="786"/>
                  </a:cubicBezTo>
                  <a:lnTo>
                    <a:pt x="3346" y="763"/>
                  </a:lnTo>
                  <a:cubicBezTo>
                    <a:pt x="3334" y="751"/>
                    <a:pt x="3323" y="715"/>
                    <a:pt x="3299" y="703"/>
                  </a:cubicBezTo>
                  <a:cubicBezTo>
                    <a:pt x="3299" y="691"/>
                    <a:pt x="3287" y="691"/>
                    <a:pt x="3287" y="667"/>
                  </a:cubicBezTo>
                  <a:cubicBezTo>
                    <a:pt x="3275" y="643"/>
                    <a:pt x="3239" y="608"/>
                    <a:pt x="3227" y="596"/>
                  </a:cubicBezTo>
                  <a:cubicBezTo>
                    <a:pt x="3215" y="572"/>
                    <a:pt x="3204" y="548"/>
                    <a:pt x="3168" y="524"/>
                  </a:cubicBezTo>
                  <a:cubicBezTo>
                    <a:pt x="3168" y="513"/>
                    <a:pt x="3156" y="513"/>
                    <a:pt x="3156" y="489"/>
                  </a:cubicBezTo>
                  <a:cubicBezTo>
                    <a:pt x="3144" y="477"/>
                    <a:pt x="3120" y="465"/>
                    <a:pt x="3120" y="453"/>
                  </a:cubicBezTo>
                  <a:cubicBezTo>
                    <a:pt x="3120" y="429"/>
                    <a:pt x="3108" y="429"/>
                    <a:pt x="3108" y="417"/>
                  </a:cubicBezTo>
                  <a:cubicBezTo>
                    <a:pt x="3096" y="405"/>
                    <a:pt x="3096" y="393"/>
                    <a:pt x="3084" y="370"/>
                  </a:cubicBezTo>
                  <a:cubicBezTo>
                    <a:pt x="3084" y="358"/>
                    <a:pt x="3061" y="358"/>
                    <a:pt x="3061" y="346"/>
                  </a:cubicBezTo>
                  <a:cubicBezTo>
                    <a:pt x="3049" y="334"/>
                    <a:pt x="3049" y="310"/>
                    <a:pt x="3037" y="310"/>
                  </a:cubicBezTo>
                  <a:cubicBezTo>
                    <a:pt x="3037" y="298"/>
                    <a:pt x="3025" y="298"/>
                    <a:pt x="3025" y="286"/>
                  </a:cubicBezTo>
                  <a:cubicBezTo>
                    <a:pt x="3001" y="274"/>
                    <a:pt x="3001" y="251"/>
                    <a:pt x="2989" y="251"/>
                  </a:cubicBezTo>
                  <a:cubicBezTo>
                    <a:pt x="2989" y="239"/>
                    <a:pt x="2977" y="239"/>
                    <a:pt x="2977" y="239"/>
                  </a:cubicBezTo>
                  <a:cubicBezTo>
                    <a:pt x="2965" y="227"/>
                    <a:pt x="2965" y="215"/>
                    <a:pt x="2942" y="215"/>
                  </a:cubicBezTo>
                  <a:lnTo>
                    <a:pt x="2930" y="191"/>
                  </a:lnTo>
                  <a:cubicBezTo>
                    <a:pt x="2918" y="179"/>
                    <a:pt x="2918" y="167"/>
                    <a:pt x="2906" y="167"/>
                  </a:cubicBezTo>
                  <a:lnTo>
                    <a:pt x="2906" y="155"/>
                  </a:lnTo>
                  <a:cubicBezTo>
                    <a:pt x="2882" y="132"/>
                    <a:pt x="2882" y="120"/>
                    <a:pt x="2870" y="108"/>
                  </a:cubicBezTo>
                  <a:cubicBezTo>
                    <a:pt x="2870" y="108"/>
                    <a:pt x="2870" y="96"/>
                    <a:pt x="2858" y="96"/>
                  </a:cubicBezTo>
                  <a:lnTo>
                    <a:pt x="2846" y="72"/>
                  </a:lnTo>
                  <a:cubicBezTo>
                    <a:pt x="2846" y="72"/>
                    <a:pt x="2846" y="60"/>
                    <a:pt x="2823" y="60"/>
                  </a:cubicBezTo>
                  <a:cubicBezTo>
                    <a:pt x="2823" y="60"/>
                    <a:pt x="2823" y="48"/>
                    <a:pt x="2811" y="48"/>
                  </a:cubicBezTo>
                  <a:lnTo>
                    <a:pt x="2811" y="36"/>
                  </a:lnTo>
                  <a:lnTo>
                    <a:pt x="2811" y="12"/>
                  </a:lnTo>
                  <a:lnTo>
                    <a:pt x="2799" y="1"/>
                  </a:lnTo>
                  <a:close/>
                  <a:moveTo>
                    <a:pt x="3999" y="7659"/>
                  </a:moveTo>
                  <a:lnTo>
                    <a:pt x="3956" y="7684"/>
                  </a:lnTo>
                  <a:lnTo>
                    <a:pt x="3956" y="7684"/>
                  </a:lnTo>
                  <a:cubicBezTo>
                    <a:pt x="3961" y="7682"/>
                    <a:pt x="3969" y="7680"/>
                    <a:pt x="3977" y="7680"/>
                  </a:cubicBezTo>
                  <a:cubicBezTo>
                    <a:pt x="3977" y="7668"/>
                    <a:pt x="3989" y="7668"/>
                    <a:pt x="3989" y="7668"/>
                  </a:cubicBezTo>
                  <a:cubicBezTo>
                    <a:pt x="3992" y="7666"/>
                    <a:pt x="3995" y="7663"/>
                    <a:pt x="3999" y="7659"/>
                  </a:cubicBezTo>
                  <a:close/>
                  <a:moveTo>
                    <a:pt x="3956" y="7684"/>
                  </a:moveTo>
                  <a:cubicBezTo>
                    <a:pt x="3946" y="7687"/>
                    <a:pt x="3942" y="7692"/>
                    <a:pt x="3942" y="7692"/>
                  </a:cubicBezTo>
                  <a:lnTo>
                    <a:pt x="3956" y="7684"/>
                  </a:lnTo>
                  <a:close/>
                </a:path>
              </a:pathLst>
            </a:custGeom>
            <a:solidFill>
              <a:srgbClr val="B4B9D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3" name="Google Shape;1979;p30">
              <a:extLst>
                <a:ext uri="{FF2B5EF4-FFF2-40B4-BE49-F238E27FC236}">
                  <a16:creationId xmlns:a16="http://schemas.microsoft.com/office/drawing/2014/main" id="{A57B246F-5E68-66E1-2AF7-B2004200C873}"/>
                </a:ext>
              </a:extLst>
            </p:cNvPr>
            <p:cNvSpPr/>
            <p:nvPr/>
          </p:nvSpPr>
          <p:spPr>
            <a:xfrm>
              <a:off x="5078870" y="2112403"/>
              <a:ext cx="49252" cy="60413"/>
            </a:xfrm>
            <a:custGeom>
              <a:avLst/>
              <a:gdLst/>
              <a:ahLst/>
              <a:cxnLst/>
              <a:rect l="l" t="t" r="r" b="b"/>
              <a:pathLst>
                <a:path w="1668" h="2046" extrusionOk="0">
                  <a:moveTo>
                    <a:pt x="460" y="0"/>
                  </a:moveTo>
                  <a:cubicBezTo>
                    <a:pt x="186" y="0"/>
                    <a:pt x="1" y="222"/>
                    <a:pt x="1" y="593"/>
                  </a:cubicBezTo>
                  <a:lnTo>
                    <a:pt x="1" y="1082"/>
                  </a:lnTo>
                  <a:lnTo>
                    <a:pt x="132" y="1153"/>
                  </a:lnTo>
                  <a:lnTo>
                    <a:pt x="120" y="665"/>
                  </a:lnTo>
                  <a:cubicBezTo>
                    <a:pt x="120" y="345"/>
                    <a:pt x="274" y="162"/>
                    <a:pt x="508" y="162"/>
                  </a:cubicBezTo>
                  <a:cubicBezTo>
                    <a:pt x="605" y="162"/>
                    <a:pt x="715" y="194"/>
                    <a:pt x="834" y="260"/>
                  </a:cubicBezTo>
                  <a:cubicBezTo>
                    <a:pt x="1227" y="486"/>
                    <a:pt x="1537" y="1034"/>
                    <a:pt x="1537" y="1486"/>
                  </a:cubicBezTo>
                  <a:lnTo>
                    <a:pt x="1537" y="1975"/>
                  </a:lnTo>
                  <a:lnTo>
                    <a:pt x="1668" y="2046"/>
                  </a:lnTo>
                  <a:lnTo>
                    <a:pt x="1668" y="1558"/>
                  </a:lnTo>
                  <a:cubicBezTo>
                    <a:pt x="1668" y="1022"/>
                    <a:pt x="1298" y="379"/>
                    <a:pt x="834" y="117"/>
                  </a:cubicBezTo>
                  <a:cubicBezTo>
                    <a:pt x="699" y="38"/>
                    <a:pt x="572" y="0"/>
                    <a:pt x="460" y="0"/>
                  </a:cubicBezTo>
                  <a:close/>
                </a:path>
              </a:pathLst>
            </a:custGeom>
            <a:solidFill>
              <a:srgbClr val="D3D3E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4" name="Google Shape;1980;p30">
              <a:extLst>
                <a:ext uri="{FF2B5EF4-FFF2-40B4-BE49-F238E27FC236}">
                  <a16:creationId xmlns:a16="http://schemas.microsoft.com/office/drawing/2014/main" id="{F29463CE-A42B-B096-1F5F-0323FD11A3D2}"/>
                </a:ext>
              </a:extLst>
            </p:cNvPr>
            <p:cNvSpPr/>
            <p:nvPr/>
          </p:nvSpPr>
          <p:spPr>
            <a:xfrm>
              <a:off x="5066232" y="2141605"/>
              <a:ext cx="73140" cy="112057"/>
            </a:xfrm>
            <a:custGeom>
              <a:avLst/>
              <a:gdLst/>
              <a:ahLst/>
              <a:cxnLst/>
              <a:rect l="l" t="t" r="r" b="b"/>
              <a:pathLst>
                <a:path w="2477" h="3795" extrusionOk="0">
                  <a:moveTo>
                    <a:pt x="1108" y="1238"/>
                  </a:moveTo>
                  <a:cubicBezTo>
                    <a:pt x="1151" y="1238"/>
                    <a:pt x="1199" y="1253"/>
                    <a:pt x="1250" y="1283"/>
                  </a:cubicBezTo>
                  <a:cubicBezTo>
                    <a:pt x="1429" y="1390"/>
                    <a:pt x="1560" y="1629"/>
                    <a:pt x="1560" y="1819"/>
                  </a:cubicBezTo>
                  <a:cubicBezTo>
                    <a:pt x="1560" y="1938"/>
                    <a:pt x="1512" y="2010"/>
                    <a:pt x="1441" y="2021"/>
                  </a:cubicBezTo>
                  <a:lnTo>
                    <a:pt x="1560" y="2855"/>
                  </a:lnTo>
                  <a:lnTo>
                    <a:pt x="929" y="2498"/>
                  </a:lnTo>
                  <a:lnTo>
                    <a:pt x="1048" y="1807"/>
                  </a:lnTo>
                  <a:cubicBezTo>
                    <a:pt x="976" y="1712"/>
                    <a:pt x="929" y="1581"/>
                    <a:pt x="929" y="1462"/>
                  </a:cubicBezTo>
                  <a:cubicBezTo>
                    <a:pt x="929" y="1326"/>
                    <a:pt x="1001" y="1238"/>
                    <a:pt x="1108" y="1238"/>
                  </a:cubicBezTo>
                  <a:close/>
                  <a:moveTo>
                    <a:pt x="191" y="0"/>
                  </a:moveTo>
                  <a:cubicBezTo>
                    <a:pt x="85" y="0"/>
                    <a:pt x="12" y="88"/>
                    <a:pt x="12" y="224"/>
                  </a:cubicBezTo>
                  <a:lnTo>
                    <a:pt x="12" y="1998"/>
                  </a:lnTo>
                  <a:lnTo>
                    <a:pt x="12" y="2140"/>
                  </a:lnTo>
                  <a:cubicBezTo>
                    <a:pt x="0" y="2355"/>
                    <a:pt x="143" y="2605"/>
                    <a:pt x="321" y="2700"/>
                  </a:cubicBezTo>
                  <a:lnTo>
                    <a:pt x="2155" y="3748"/>
                  </a:lnTo>
                  <a:cubicBezTo>
                    <a:pt x="2208" y="3780"/>
                    <a:pt x="2258" y="3795"/>
                    <a:pt x="2302" y="3795"/>
                  </a:cubicBezTo>
                  <a:cubicBezTo>
                    <a:pt x="2406" y="3795"/>
                    <a:pt x="2477" y="3711"/>
                    <a:pt x="2477" y="3569"/>
                  </a:cubicBezTo>
                  <a:lnTo>
                    <a:pt x="2477" y="1652"/>
                  </a:lnTo>
                  <a:cubicBezTo>
                    <a:pt x="2477" y="1450"/>
                    <a:pt x="2334" y="1212"/>
                    <a:pt x="2167" y="1105"/>
                  </a:cubicBezTo>
                  <a:lnTo>
                    <a:pt x="2096" y="1057"/>
                  </a:lnTo>
                  <a:lnTo>
                    <a:pt x="1965" y="986"/>
                  </a:lnTo>
                  <a:lnTo>
                    <a:pt x="548" y="164"/>
                  </a:lnTo>
                  <a:lnTo>
                    <a:pt x="417" y="93"/>
                  </a:lnTo>
                  <a:lnTo>
                    <a:pt x="333" y="45"/>
                  </a:lnTo>
                  <a:cubicBezTo>
                    <a:pt x="282" y="14"/>
                    <a:pt x="234" y="0"/>
                    <a:pt x="191" y="0"/>
                  </a:cubicBezTo>
                  <a:close/>
                </a:path>
              </a:pathLst>
            </a:custGeom>
            <a:solidFill>
              <a:srgbClr val="D3D3E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5" name="Google Shape;1981;p30">
              <a:extLst>
                <a:ext uri="{FF2B5EF4-FFF2-40B4-BE49-F238E27FC236}">
                  <a16:creationId xmlns:a16="http://schemas.microsoft.com/office/drawing/2014/main" id="{C570E7CF-EFD3-75AE-A3EB-010F88CEFD9C}"/>
                </a:ext>
              </a:extLst>
            </p:cNvPr>
            <p:cNvSpPr/>
            <p:nvPr/>
          </p:nvSpPr>
          <p:spPr>
            <a:xfrm>
              <a:off x="5093279" y="2178515"/>
              <a:ext cx="18661" cy="48100"/>
            </a:xfrm>
            <a:custGeom>
              <a:avLst/>
              <a:gdLst/>
              <a:ahLst/>
              <a:cxnLst/>
              <a:rect l="l" t="t" r="r" b="b"/>
              <a:pathLst>
                <a:path w="632" h="1629" extrusionOk="0">
                  <a:moveTo>
                    <a:pt x="171" y="0"/>
                  </a:moveTo>
                  <a:cubicBezTo>
                    <a:pt x="67" y="0"/>
                    <a:pt x="1" y="88"/>
                    <a:pt x="1" y="224"/>
                  </a:cubicBezTo>
                  <a:cubicBezTo>
                    <a:pt x="1" y="343"/>
                    <a:pt x="48" y="474"/>
                    <a:pt x="120" y="581"/>
                  </a:cubicBezTo>
                  <a:lnTo>
                    <a:pt x="1" y="1283"/>
                  </a:lnTo>
                  <a:lnTo>
                    <a:pt x="632" y="1629"/>
                  </a:lnTo>
                  <a:lnTo>
                    <a:pt x="632" y="1629"/>
                  </a:lnTo>
                  <a:lnTo>
                    <a:pt x="513" y="795"/>
                  </a:lnTo>
                  <a:cubicBezTo>
                    <a:pt x="584" y="760"/>
                    <a:pt x="632" y="688"/>
                    <a:pt x="632" y="581"/>
                  </a:cubicBezTo>
                  <a:cubicBezTo>
                    <a:pt x="632" y="390"/>
                    <a:pt x="489" y="140"/>
                    <a:pt x="310" y="45"/>
                  </a:cubicBezTo>
                  <a:cubicBezTo>
                    <a:pt x="259" y="14"/>
                    <a:pt x="212" y="0"/>
                    <a:pt x="171" y="0"/>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6" name="Google Shape;1982;p30">
              <a:extLst>
                <a:ext uri="{FF2B5EF4-FFF2-40B4-BE49-F238E27FC236}">
                  <a16:creationId xmlns:a16="http://schemas.microsoft.com/office/drawing/2014/main" id="{A53B4C4F-DE30-60CD-C985-DF1116E6DD7C}"/>
                </a:ext>
              </a:extLst>
            </p:cNvPr>
            <p:cNvSpPr/>
            <p:nvPr/>
          </p:nvSpPr>
          <p:spPr>
            <a:xfrm>
              <a:off x="5857569" y="2594321"/>
              <a:ext cx="366023" cy="464379"/>
            </a:xfrm>
            <a:custGeom>
              <a:avLst/>
              <a:gdLst/>
              <a:ahLst/>
              <a:cxnLst/>
              <a:rect l="l" t="t" r="r" b="b"/>
              <a:pathLst>
                <a:path w="12396" h="15727" extrusionOk="0">
                  <a:moveTo>
                    <a:pt x="311" y="1"/>
                  </a:moveTo>
                  <a:cubicBezTo>
                    <a:pt x="132" y="84"/>
                    <a:pt x="13" y="298"/>
                    <a:pt x="13" y="608"/>
                  </a:cubicBezTo>
                  <a:lnTo>
                    <a:pt x="1" y="7918"/>
                  </a:lnTo>
                  <a:cubicBezTo>
                    <a:pt x="1" y="8502"/>
                    <a:pt x="406" y="9216"/>
                    <a:pt x="918" y="9514"/>
                  </a:cubicBezTo>
                  <a:lnTo>
                    <a:pt x="4192" y="11395"/>
                  </a:lnTo>
                  <a:lnTo>
                    <a:pt x="11479" y="15598"/>
                  </a:lnTo>
                  <a:cubicBezTo>
                    <a:pt x="11622" y="15685"/>
                    <a:pt x="11759" y="15726"/>
                    <a:pt x="11881" y="15726"/>
                  </a:cubicBezTo>
                  <a:cubicBezTo>
                    <a:pt x="12175" y="15726"/>
                    <a:pt x="12383" y="15486"/>
                    <a:pt x="12383" y="15074"/>
                  </a:cubicBezTo>
                  <a:lnTo>
                    <a:pt x="12395" y="7763"/>
                  </a:lnTo>
                  <a:cubicBezTo>
                    <a:pt x="12395" y="7454"/>
                    <a:pt x="12276" y="7109"/>
                    <a:pt x="12098" y="6811"/>
                  </a:cubicBezTo>
                  <a:lnTo>
                    <a:pt x="6192" y="8859"/>
                  </a:lnTo>
                  <a:lnTo>
                    <a:pt x="311" y="1"/>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7" name="Google Shape;1983;p30">
              <a:extLst>
                <a:ext uri="{FF2B5EF4-FFF2-40B4-BE49-F238E27FC236}">
                  <a16:creationId xmlns:a16="http://schemas.microsoft.com/office/drawing/2014/main" id="{9C28A0FA-C373-041A-4C67-5A6CF47EFDC9}"/>
                </a:ext>
              </a:extLst>
            </p:cNvPr>
            <p:cNvSpPr/>
            <p:nvPr/>
          </p:nvSpPr>
          <p:spPr>
            <a:xfrm>
              <a:off x="5866723" y="2593140"/>
              <a:ext cx="348070" cy="262765"/>
            </a:xfrm>
            <a:custGeom>
              <a:avLst/>
              <a:gdLst/>
              <a:ahLst/>
              <a:cxnLst/>
              <a:rect l="l" t="t" r="r" b="b"/>
              <a:pathLst>
                <a:path w="11788" h="8899" extrusionOk="0">
                  <a:moveTo>
                    <a:pt x="204" y="1"/>
                  </a:moveTo>
                  <a:cubicBezTo>
                    <a:pt x="131" y="1"/>
                    <a:pt x="62" y="14"/>
                    <a:pt x="1" y="41"/>
                  </a:cubicBezTo>
                  <a:lnTo>
                    <a:pt x="5882" y="8899"/>
                  </a:lnTo>
                  <a:lnTo>
                    <a:pt x="11788" y="6851"/>
                  </a:lnTo>
                  <a:cubicBezTo>
                    <a:pt x="11621" y="6589"/>
                    <a:pt x="11407" y="6363"/>
                    <a:pt x="11169" y="6220"/>
                  </a:cubicBezTo>
                  <a:lnTo>
                    <a:pt x="7894" y="4327"/>
                  </a:lnTo>
                  <a:lnTo>
                    <a:pt x="608" y="124"/>
                  </a:lnTo>
                  <a:cubicBezTo>
                    <a:pt x="472" y="41"/>
                    <a:pt x="331" y="1"/>
                    <a:pt x="204"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8" name="Google Shape;1984;p30">
              <a:extLst>
                <a:ext uri="{FF2B5EF4-FFF2-40B4-BE49-F238E27FC236}">
                  <a16:creationId xmlns:a16="http://schemas.microsoft.com/office/drawing/2014/main" id="{5539F465-F926-4107-44EF-4AED336225B5}"/>
                </a:ext>
              </a:extLst>
            </p:cNvPr>
            <p:cNvSpPr/>
            <p:nvPr/>
          </p:nvSpPr>
          <p:spPr>
            <a:xfrm>
              <a:off x="4314580" y="1726803"/>
              <a:ext cx="422243" cy="383798"/>
            </a:xfrm>
            <a:custGeom>
              <a:avLst/>
              <a:gdLst/>
              <a:ahLst/>
              <a:cxnLst/>
              <a:rect l="l" t="t" r="r" b="b"/>
              <a:pathLst>
                <a:path w="14300" h="12998" extrusionOk="0">
                  <a:moveTo>
                    <a:pt x="1129" y="2666"/>
                  </a:moveTo>
                  <a:cubicBezTo>
                    <a:pt x="1176" y="2666"/>
                    <a:pt x="1229" y="2681"/>
                    <a:pt x="1286" y="2711"/>
                  </a:cubicBezTo>
                  <a:lnTo>
                    <a:pt x="2787" y="3568"/>
                  </a:lnTo>
                  <a:cubicBezTo>
                    <a:pt x="2977" y="3687"/>
                    <a:pt x="3144" y="3961"/>
                    <a:pt x="3144" y="4187"/>
                  </a:cubicBezTo>
                  <a:lnTo>
                    <a:pt x="3144" y="4997"/>
                  </a:lnTo>
                  <a:cubicBezTo>
                    <a:pt x="3144" y="5160"/>
                    <a:pt x="3057" y="5255"/>
                    <a:pt x="2937" y="5255"/>
                  </a:cubicBezTo>
                  <a:cubicBezTo>
                    <a:pt x="2891" y="5255"/>
                    <a:pt x="2840" y="5241"/>
                    <a:pt x="2787" y="5211"/>
                  </a:cubicBezTo>
                  <a:lnTo>
                    <a:pt x="1286" y="4342"/>
                  </a:lnTo>
                  <a:cubicBezTo>
                    <a:pt x="1084" y="4223"/>
                    <a:pt x="929" y="3961"/>
                    <a:pt x="929" y="3735"/>
                  </a:cubicBezTo>
                  <a:lnTo>
                    <a:pt x="929" y="2913"/>
                  </a:lnTo>
                  <a:cubicBezTo>
                    <a:pt x="929" y="2759"/>
                    <a:pt x="1009" y="2666"/>
                    <a:pt x="1129" y="2666"/>
                  </a:cubicBezTo>
                  <a:close/>
                  <a:moveTo>
                    <a:pt x="12288" y="7365"/>
                  </a:moveTo>
                  <a:cubicBezTo>
                    <a:pt x="12350" y="7365"/>
                    <a:pt x="12419" y="7385"/>
                    <a:pt x="12490" y="7425"/>
                  </a:cubicBezTo>
                  <a:cubicBezTo>
                    <a:pt x="12621" y="7497"/>
                    <a:pt x="12740" y="7640"/>
                    <a:pt x="12835" y="7795"/>
                  </a:cubicBezTo>
                  <a:cubicBezTo>
                    <a:pt x="12868" y="7771"/>
                    <a:pt x="12906" y="7761"/>
                    <a:pt x="12948" y="7761"/>
                  </a:cubicBezTo>
                  <a:cubicBezTo>
                    <a:pt x="13013" y="7761"/>
                    <a:pt x="13089" y="7787"/>
                    <a:pt x="13169" y="7830"/>
                  </a:cubicBezTo>
                  <a:cubicBezTo>
                    <a:pt x="13443" y="7973"/>
                    <a:pt x="13645" y="8354"/>
                    <a:pt x="13645" y="8652"/>
                  </a:cubicBezTo>
                  <a:cubicBezTo>
                    <a:pt x="13645" y="8861"/>
                    <a:pt x="13545" y="8982"/>
                    <a:pt x="13391" y="8982"/>
                  </a:cubicBezTo>
                  <a:cubicBezTo>
                    <a:pt x="13326" y="8982"/>
                    <a:pt x="13250" y="8960"/>
                    <a:pt x="13169" y="8914"/>
                  </a:cubicBezTo>
                  <a:cubicBezTo>
                    <a:pt x="13038" y="8842"/>
                    <a:pt x="12919" y="8711"/>
                    <a:pt x="12835" y="8545"/>
                  </a:cubicBezTo>
                  <a:cubicBezTo>
                    <a:pt x="12796" y="8569"/>
                    <a:pt x="12752" y="8582"/>
                    <a:pt x="12705" y="8582"/>
                  </a:cubicBezTo>
                  <a:cubicBezTo>
                    <a:pt x="12639" y="8582"/>
                    <a:pt x="12567" y="8558"/>
                    <a:pt x="12490" y="8509"/>
                  </a:cubicBezTo>
                  <a:cubicBezTo>
                    <a:pt x="12216" y="8366"/>
                    <a:pt x="12014" y="7997"/>
                    <a:pt x="12014" y="7699"/>
                  </a:cubicBezTo>
                  <a:cubicBezTo>
                    <a:pt x="12022" y="7487"/>
                    <a:pt x="12134" y="7365"/>
                    <a:pt x="12288" y="7365"/>
                  </a:cubicBezTo>
                  <a:close/>
                  <a:moveTo>
                    <a:pt x="434" y="1"/>
                  </a:moveTo>
                  <a:cubicBezTo>
                    <a:pt x="185" y="1"/>
                    <a:pt x="12" y="195"/>
                    <a:pt x="12" y="532"/>
                  </a:cubicBezTo>
                  <a:lnTo>
                    <a:pt x="0" y="4044"/>
                  </a:lnTo>
                  <a:lnTo>
                    <a:pt x="0" y="4747"/>
                  </a:lnTo>
                  <a:lnTo>
                    <a:pt x="14288" y="12998"/>
                  </a:lnTo>
                  <a:lnTo>
                    <a:pt x="14300" y="8783"/>
                  </a:lnTo>
                  <a:cubicBezTo>
                    <a:pt x="14300" y="8307"/>
                    <a:pt x="13978" y="7723"/>
                    <a:pt x="13562" y="7485"/>
                  </a:cubicBezTo>
                  <a:lnTo>
                    <a:pt x="774" y="103"/>
                  </a:lnTo>
                  <a:cubicBezTo>
                    <a:pt x="653" y="34"/>
                    <a:pt x="537" y="1"/>
                    <a:pt x="434"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9" name="Google Shape;1985;p30">
              <a:extLst>
                <a:ext uri="{FF2B5EF4-FFF2-40B4-BE49-F238E27FC236}">
                  <a16:creationId xmlns:a16="http://schemas.microsoft.com/office/drawing/2014/main" id="{8D1A4F90-F7AA-A3D9-AE79-924401B7A108}"/>
                </a:ext>
              </a:extLst>
            </p:cNvPr>
            <p:cNvSpPr/>
            <p:nvPr/>
          </p:nvSpPr>
          <p:spPr>
            <a:xfrm>
              <a:off x="4314580" y="1907009"/>
              <a:ext cx="421564" cy="302480"/>
            </a:xfrm>
            <a:custGeom>
              <a:avLst/>
              <a:gdLst/>
              <a:ahLst/>
              <a:cxnLst/>
              <a:rect l="l" t="t" r="r" b="b"/>
              <a:pathLst>
                <a:path w="14277" h="10244" extrusionOk="0">
                  <a:moveTo>
                    <a:pt x="0" y="1"/>
                  </a:moveTo>
                  <a:lnTo>
                    <a:pt x="0" y="1477"/>
                  </a:lnTo>
                  <a:cubicBezTo>
                    <a:pt x="0" y="1954"/>
                    <a:pt x="334" y="2525"/>
                    <a:pt x="751" y="2763"/>
                  </a:cubicBezTo>
                  <a:lnTo>
                    <a:pt x="13514" y="10133"/>
                  </a:lnTo>
                  <a:cubicBezTo>
                    <a:pt x="13639" y="10208"/>
                    <a:pt x="13757" y="10243"/>
                    <a:pt x="13862" y="10243"/>
                  </a:cubicBezTo>
                  <a:cubicBezTo>
                    <a:pt x="14107" y="10243"/>
                    <a:pt x="14276" y="10050"/>
                    <a:pt x="14276" y="9716"/>
                  </a:cubicBezTo>
                  <a:lnTo>
                    <a:pt x="14276" y="8240"/>
                  </a:lnTo>
                  <a:lnTo>
                    <a:pt x="0" y="1"/>
                  </a:ln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0" name="Google Shape;1986;p30">
              <a:extLst>
                <a:ext uri="{FF2B5EF4-FFF2-40B4-BE49-F238E27FC236}">
                  <a16:creationId xmlns:a16="http://schemas.microsoft.com/office/drawing/2014/main" id="{F80BFF6D-A0C2-95E9-CA5C-DBAF870AD113}"/>
                </a:ext>
              </a:extLst>
            </p:cNvPr>
            <p:cNvSpPr/>
            <p:nvPr/>
          </p:nvSpPr>
          <p:spPr>
            <a:xfrm>
              <a:off x="4314934" y="1867295"/>
              <a:ext cx="421535" cy="283021"/>
            </a:xfrm>
            <a:custGeom>
              <a:avLst/>
              <a:gdLst/>
              <a:ahLst/>
              <a:cxnLst/>
              <a:rect l="l" t="t" r="r" b="b"/>
              <a:pathLst>
                <a:path w="14276" h="9585" extrusionOk="0">
                  <a:moveTo>
                    <a:pt x="0" y="0"/>
                  </a:moveTo>
                  <a:lnTo>
                    <a:pt x="0" y="1346"/>
                  </a:lnTo>
                  <a:lnTo>
                    <a:pt x="14264" y="9585"/>
                  </a:lnTo>
                  <a:lnTo>
                    <a:pt x="14264" y="9573"/>
                  </a:lnTo>
                  <a:lnTo>
                    <a:pt x="14276" y="8240"/>
                  </a:lnTo>
                  <a:lnTo>
                    <a:pt x="0" y="0"/>
                  </a:lnTo>
                  <a:close/>
                </a:path>
              </a:pathLst>
            </a:custGeom>
            <a:solidFill>
              <a:srgbClr val="D3D3E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1" name="Google Shape;1987;p30">
              <a:extLst>
                <a:ext uri="{FF2B5EF4-FFF2-40B4-BE49-F238E27FC236}">
                  <a16:creationId xmlns:a16="http://schemas.microsoft.com/office/drawing/2014/main" id="{A564EF1C-0E6B-DE18-6036-C8B8E718F898}"/>
                </a:ext>
              </a:extLst>
            </p:cNvPr>
            <p:cNvSpPr/>
            <p:nvPr/>
          </p:nvSpPr>
          <p:spPr>
            <a:xfrm>
              <a:off x="4342011" y="1804962"/>
              <a:ext cx="65403" cy="76890"/>
            </a:xfrm>
            <a:custGeom>
              <a:avLst/>
              <a:gdLst/>
              <a:ahLst/>
              <a:cxnLst/>
              <a:rect l="l" t="t" r="r" b="b"/>
              <a:pathLst>
                <a:path w="2215" h="2604" extrusionOk="0">
                  <a:moveTo>
                    <a:pt x="194" y="0"/>
                  </a:moveTo>
                  <a:cubicBezTo>
                    <a:pt x="77" y="0"/>
                    <a:pt x="0" y="95"/>
                    <a:pt x="0" y="254"/>
                  </a:cubicBezTo>
                  <a:lnTo>
                    <a:pt x="0" y="1076"/>
                  </a:lnTo>
                  <a:cubicBezTo>
                    <a:pt x="0" y="1302"/>
                    <a:pt x="155" y="1576"/>
                    <a:pt x="357" y="1683"/>
                  </a:cubicBezTo>
                  <a:lnTo>
                    <a:pt x="1858" y="2552"/>
                  </a:lnTo>
                  <a:cubicBezTo>
                    <a:pt x="1913" y="2587"/>
                    <a:pt x="1967" y="2603"/>
                    <a:pt x="2015" y="2603"/>
                  </a:cubicBezTo>
                  <a:cubicBezTo>
                    <a:pt x="2131" y="2603"/>
                    <a:pt x="2215" y="2506"/>
                    <a:pt x="2215" y="2338"/>
                  </a:cubicBezTo>
                  <a:lnTo>
                    <a:pt x="2215" y="1516"/>
                  </a:lnTo>
                  <a:cubicBezTo>
                    <a:pt x="2215" y="1302"/>
                    <a:pt x="2048" y="1016"/>
                    <a:pt x="1858" y="909"/>
                  </a:cubicBezTo>
                  <a:lnTo>
                    <a:pt x="357" y="52"/>
                  </a:lnTo>
                  <a:cubicBezTo>
                    <a:pt x="298" y="17"/>
                    <a:pt x="242" y="0"/>
                    <a:pt x="194" y="0"/>
                  </a:cubicBez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2" name="Google Shape;1988;p30">
              <a:extLst>
                <a:ext uri="{FF2B5EF4-FFF2-40B4-BE49-F238E27FC236}">
                  <a16:creationId xmlns:a16="http://schemas.microsoft.com/office/drawing/2014/main" id="{DE6703B3-C48C-414C-BD24-41F8A7674811}"/>
                </a:ext>
              </a:extLst>
            </p:cNvPr>
            <p:cNvSpPr/>
            <p:nvPr/>
          </p:nvSpPr>
          <p:spPr>
            <a:xfrm>
              <a:off x="4669294" y="1944273"/>
              <a:ext cx="24301" cy="35935"/>
            </a:xfrm>
            <a:custGeom>
              <a:avLst/>
              <a:gdLst/>
              <a:ahLst/>
              <a:cxnLst/>
              <a:rect l="l" t="t" r="r" b="b"/>
              <a:pathLst>
                <a:path w="823" h="1217" extrusionOk="0">
                  <a:moveTo>
                    <a:pt x="263" y="0"/>
                  </a:moveTo>
                  <a:cubicBezTo>
                    <a:pt x="104" y="0"/>
                    <a:pt x="1" y="122"/>
                    <a:pt x="1" y="334"/>
                  </a:cubicBezTo>
                  <a:cubicBezTo>
                    <a:pt x="1" y="632"/>
                    <a:pt x="227" y="1001"/>
                    <a:pt x="477" y="1144"/>
                  </a:cubicBezTo>
                  <a:cubicBezTo>
                    <a:pt x="554" y="1193"/>
                    <a:pt x="626" y="1217"/>
                    <a:pt x="692" y="1217"/>
                  </a:cubicBezTo>
                  <a:cubicBezTo>
                    <a:pt x="739" y="1217"/>
                    <a:pt x="783" y="1204"/>
                    <a:pt x="822" y="1180"/>
                  </a:cubicBezTo>
                  <a:cubicBezTo>
                    <a:pt x="739" y="1025"/>
                    <a:pt x="680" y="870"/>
                    <a:pt x="680" y="727"/>
                  </a:cubicBezTo>
                  <a:cubicBezTo>
                    <a:pt x="680" y="584"/>
                    <a:pt x="727" y="477"/>
                    <a:pt x="822" y="430"/>
                  </a:cubicBezTo>
                  <a:cubicBezTo>
                    <a:pt x="727" y="287"/>
                    <a:pt x="608" y="156"/>
                    <a:pt x="477" y="60"/>
                  </a:cubicBezTo>
                  <a:cubicBezTo>
                    <a:pt x="399" y="20"/>
                    <a:pt x="326" y="0"/>
                    <a:pt x="263" y="0"/>
                  </a:cubicBez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3" name="Google Shape;1989;p30">
              <a:extLst>
                <a:ext uri="{FF2B5EF4-FFF2-40B4-BE49-F238E27FC236}">
                  <a16:creationId xmlns:a16="http://schemas.microsoft.com/office/drawing/2014/main" id="{3DFC8AA4-5AAF-F8AF-5F49-A45CE3D1FC5C}"/>
                </a:ext>
              </a:extLst>
            </p:cNvPr>
            <p:cNvSpPr/>
            <p:nvPr/>
          </p:nvSpPr>
          <p:spPr>
            <a:xfrm>
              <a:off x="4689343" y="1955936"/>
              <a:ext cx="28140" cy="36083"/>
            </a:xfrm>
            <a:custGeom>
              <a:avLst/>
              <a:gdLst/>
              <a:ahLst/>
              <a:cxnLst/>
              <a:rect l="l" t="t" r="r" b="b"/>
              <a:pathLst>
                <a:path w="953" h="1222" extrusionOk="0">
                  <a:moveTo>
                    <a:pt x="256" y="1"/>
                  </a:moveTo>
                  <a:cubicBezTo>
                    <a:pt x="214" y="1"/>
                    <a:pt x="176" y="11"/>
                    <a:pt x="143" y="35"/>
                  </a:cubicBezTo>
                  <a:cubicBezTo>
                    <a:pt x="60" y="82"/>
                    <a:pt x="24" y="189"/>
                    <a:pt x="1" y="332"/>
                  </a:cubicBezTo>
                  <a:cubicBezTo>
                    <a:pt x="1" y="487"/>
                    <a:pt x="48" y="654"/>
                    <a:pt x="143" y="785"/>
                  </a:cubicBezTo>
                  <a:cubicBezTo>
                    <a:pt x="227" y="928"/>
                    <a:pt x="346" y="1070"/>
                    <a:pt x="477" y="1154"/>
                  </a:cubicBezTo>
                  <a:cubicBezTo>
                    <a:pt x="558" y="1200"/>
                    <a:pt x="634" y="1222"/>
                    <a:pt x="699" y="1222"/>
                  </a:cubicBezTo>
                  <a:cubicBezTo>
                    <a:pt x="853" y="1222"/>
                    <a:pt x="953" y="1101"/>
                    <a:pt x="953" y="892"/>
                  </a:cubicBezTo>
                  <a:cubicBezTo>
                    <a:pt x="953" y="594"/>
                    <a:pt x="751" y="213"/>
                    <a:pt x="477" y="70"/>
                  </a:cubicBezTo>
                  <a:cubicBezTo>
                    <a:pt x="397" y="27"/>
                    <a:pt x="321" y="1"/>
                    <a:pt x="256" y="1"/>
                  </a:cubicBezTo>
                  <a:close/>
                </a:path>
              </a:pathLst>
            </a:custGeom>
            <a:solidFill>
              <a:srgbClr val="A060A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4" name="Google Shape;1990;p30">
              <a:extLst>
                <a:ext uri="{FF2B5EF4-FFF2-40B4-BE49-F238E27FC236}">
                  <a16:creationId xmlns:a16="http://schemas.microsoft.com/office/drawing/2014/main" id="{76361687-DCC2-966C-CB97-6745C035EE2C}"/>
                </a:ext>
              </a:extLst>
            </p:cNvPr>
            <p:cNvSpPr/>
            <p:nvPr/>
          </p:nvSpPr>
          <p:spPr>
            <a:xfrm>
              <a:off x="6014744" y="2201340"/>
              <a:ext cx="209202" cy="335491"/>
            </a:xfrm>
            <a:custGeom>
              <a:avLst/>
              <a:gdLst/>
              <a:ahLst/>
              <a:cxnLst/>
              <a:rect l="l" t="t" r="r" b="b"/>
              <a:pathLst>
                <a:path w="7085" h="11362" extrusionOk="0">
                  <a:moveTo>
                    <a:pt x="2989" y="1"/>
                  </a:moveTo>
                  <a:cubicBezTo>
                    <a:pt x="2960" y="1"/>
                    <a:pt x="2941" y="23"/>
                    <a:pt x="2941" y="58"/>
                  </a:cubicBezTo>
                  <a:cubicBezTo>
                    <a:pt x="2941" y="106"/>
                    <a:pt x="2846" y="403"/>
                    <a:pt x="2774" y="653"/>
                  </a:cubicBezTo>
                  <a:lnTo>
                    <a:pt x="2774" y="725"/>
                  </a:lnTo>
                  <a:lnTo>
                    <a:pt x="3072" y="1653"/>
                  </a:lnTo>
                  <a:cubicBezTo>
                    <a:pt x="2786" y="1665"/>
                    <a:pt x="2596" y="1915"/>
                    <a:pt x="2596" y="2320"/>
                  </a:cubicBezTo>
                  <a:cubicBezTo>
                    <a:pt x="2596" y="2606"/>
                    <a:pt x="2679" y="2915"/>
                    <a:pt x="2846" y="3201"/>
                  </a:cubicBezTo>
                  <a:cubicBezTo>
                    <a:pt x="2619" y="3249"/>
                    <a:pt x="2429" y="3392"/>
                    <a:pt x="2262" y="3606"/>
                  </a:cubicBezTo>
                  <a:lnTo>
                    <a:pt x="1155" y="1915"/>
                  </a:lnTo>
                  <a:lnTo>
                    <a:pt x="1750" y="1534"/>
                  </a:lnTo>
                  <a:cubicBezTo>
                    <a:pt x="1810" y="1487"/>
                    <a:pt x="1810" y="1368"/>
                    <a:pt x="1750" y="1249"/>
                  </a:cubicBezTo>
                  <a:cubicBezTo>
                    <a:pt x="1715" y="1189"/>
                    <a:pt x="1667" y="1165"/>
                    <a:pt x="1631" y="1129"/>
                  </a:cubicBezTo>
                  <a:cubicBezTo>
                    <a:pt x="1603" y="1116"/>
                    <a:pt x="1575" y="1110"/>
                    <a:pt x="1552" y="1110"/>
                  </a:cubicBezTo>
                  <a:cubicBezTo>
                    <a:pt x="1536" y="1110"/>
                    <a:pt x="1522" y="1113"/>
                    <a:pt x="1512" y="1118"/>
                  </a:cubicBezTo>
                  <a:lnTo>
                    <a:pt x="774" y="1582"/>
                  </a:lnTo>
                  <a:cubicBezTo>
                    <a:pt x="750" y="1594"/>
                    <a:pt x="738" y="1641"/>
                    <a:pt x="738" y="1701"/>
                  </a:cubicBezTo>
                  <a:cubicBezTo>
                    <a:pt x="738" y="1761"/>
                    <a:pt x="762" y="1820"/>
                    <a:pt x="798" y="1880"/>
                  </a:cubicBezTo>
                  <a:lnTo>
                    <a:pt x="2107" y="3820"/>
                  </a:lnTo>
                  <a:cubicBezTo>
                    <a:pt x="1988" y="4035"/>
                    <a:pt x="1881" y="4285"/>
                    <a:pt x="1810" y="4558"/>
                  </a:cubicBezTo>
                  <a:lnTo>
                    <a:pt x="798" y="3761"/>
                  </a:lnTo>
                  <a:lnTo>
                    <a:pt x="583" y="2475"/>
                  </a:lnTo>
                  <a:cubicBezTo>
                    <a:pt x="572" y="2368"/>
                    <a:pt x="500" y="2261"/>
                    <a:pt x="417" y="2213"/>
                  </a:cubicBezTo>
                  <a:cubicBezTo>
                    <a:pt x="405" y="2213"/>
                    <a:pt x="393" y="2201"/>
                    <a:pt x="393" y="2201"/>
                  </a:cubicBezTo>
                  <a:cubicBezTo>
                    <a:pt x="381" y="2198"/>
                    <a:pt x="369" y="2196"/>
                    <a:pt x="358" y="2196"/>
                  </a:cubicBezTo>
                  <a:cubicBezTo>
                    <a:pt x="284" y="2196"/>
                    <a:pt x="241" y="2263"/>
                    <a:pt x="262" y="2356"/>
                  </a:cubicBezTo>
                  <a:lnTo>
                    <a:pt x="500" y="3785"/>
                  </a:lnTo>
                  <a:cubicBezTo>
                    <a:pt x="512" y="3868"/>
                    <a:pt x="572" y="3963"/>
                    <a:pt x="631" y="3999"/>
                  </a:cubicBezTo>
                  <a:lnTo>
                    <a:pt x="1750" y="4868"/>
                  </a:lnTo>
                  <a:cubicBezTo>
                    <a:pt x="1703" y="5094"/>
                    <a:pt x="1691" y="5344"/>
                    <a:pt x="1691" y="5594"/>
                  </a:cubicBezTo>
                  <a:lnTo>
                    <a:pt x="1691" y="5642"/>
                  </a:lnTo>
                  <a:lnTo>
                    <a:pt x="417" y="5332"/>
                  </a:lnTo>
                  <a:cubicBezTo>
                    <a:pt x="404" y="5327"/>
                    <a:pt x="392" y="5325"/>
                    <a:pt x="382" y="5325"/>
                  </a:cubicBezTo>
                  <a:cubicBezTo>
                    <a:pt x="346" y="5325"/>
                    <a:pt x="326" y="5355"/>
                    <a:pt x="298" y="5392"/>
                  </a:cubicBezTo>
                  <a:lnTo>
                    <a:pt x="0" y="6249"/>
                  </a:lnTo>
                  <a:lnTo>
                    <a:pt x="0" y="6356"/>
                  </a:lnTo>
                  <a:cubicBezTo>
                    <a:pt x="24" y="6428"/>
                    <a:pt x="48" y="6499"/>
                    <a:pt x="107" y="6547"/>
                  </a:cubicBezTo>
                  <a:cubicBezTo>
                    <a:pt x="119" y="6559"/>
                    <a:pt x="143" y="6583"/>
                    <a:pt x="167" y="6594"/>
                  </a:cubicBezTo>
                  <a:cubicBezTo>
                    <a:pt x="192" y="6611"/>
                    <a:pt x="216" y="6619"/>
                    <a:pt x="238" y="6619"/>
                  </a:cubicBezTo>
                  <a:cubicBezTo>
                    <a:pt x="277" y="6619"/>
                    <a:pt x="310" y="6593"/>
                    <a:pt x="333" y="6547"/>
                  </a:cubicBezTo>
                  <a:lnTo>
                    <a:pt x="595" y="5773"/>
                  </a:lnTo>
                  <a:lnTo>
                    <a:pt x="1703" y="6047"/>
                  </a:lnTo>
                  <a:cubicBezTo>
                    <a:pt x="1750" y="6463"/>
                    <a:pt x="1834" y="6833"/>
                    <a:pt x="1965" y="7190"/>
                  </a:cubicBezTo>
                  <a:lnTo>
                    <a:pt x="893" y="7773"/>
                  </a:lnTo>
                  <a:cubicBezTo>
                    <a:pt x="869" y="7785"/>
                    <a:pt x="834" y="7833"/>
                    <a:pt x="857" y="7892"/>
                  </a:cubicBezTo>
                  <a:cubicBezTo>
                    <a:pt x="857" y="7952"/>
                    <a:pt x="881" y="8011"/>
                    <a:pt x="917" y="8071"/>
                  </a:cubicBezTo>
                  <a:lnTo>
                    <a:pt x="1596" y="9059"/>
                  </a:lnTo>
                  <a:cubicBezTo>
                    <a:pt x="1631" y="9107"/>
                    <a:pt x="1655" y="9142"/>
                    <a:pt x="1703" y="9166"/>
                  </a:cubicBezTo>
                  <a:cubicBezTo>
                    <a:pt x="1739" y="9217"/>
                    <a:pt x="1775" y="9236"/>
                    <a:pt x="1803" y="9236"/>
                  </a:cubicBezTo>
                  <a:cubicBezTo>
                    <a:pt x="1821" y="9236"/>
                    <a:pt x="1836" y="9228"/>
                    <a:pt x="1846" y="9214"/>
                  </a:cubicBezTo>
                  <a:cubicBezTo>
                    <a:pt x="1905" y="9166"/>
                    <a:pt x="1893" y="9035"/>
                    <a:pt x="1822" y="8928"/>
                  </a:cubicBezTo>
                  <a:lnTo>
                    <a:pt x="1286" y="8154"/>
                  </a:lnTo>
                  <a:lnTo>
                    <a:pt x="2179" y="7678"/>
                  </a:lnTo>
                  <a:cubicBezTo>
                    <a:pt x="2524" y="8333"/>
                    <a:pt x="3012" y="8869"/>
                    <a:pt x="3548" y="9190"/>
                  </a:cubicBezTo>
                  <a:cubicBezTo>
                    <a:pt x="3853" y="9362"/>
                    <a:pt x="4139" y="9453"/>
                    <a:pt x="4392" y="9453"/>
                  </a:cubicBezTo>
                  <a:cubicBezTo>
                    <a:pt x="4594" y="9453"/>
                    <a:pt x="4776" y="9395"/>
                    <a:pt x="4929" y="9273"/>
                  </a:cubicBezTo>
                  <a:lnTo>
                    <a:pt x="5810" y="10774"/>
                  </a:lnTo>
                  <a:lnTo>
                    <a:pt x="5275" y="10940"/>
                  </a:lnTo>
                  <a:cubicBezTo>
                    <a:pt x="5203" y="10976"/>
                    <a:pt x="5179" y="11071"/>
                    <a:pt x="5239" y="11190"/>
                  </a:cubicBezTo>
                  <a:cubicBezTo>
                    <a:pt x="5275" y="11274"/>
                    <a:pt x="5334" y="11309"/>
                    <a:pt x="5382" y="11345"/>
                  </a:cubicBezTo>
                  <a:cubicBezTo>
                    <a:pt x="5399" y="11353"/>
                    <a:pt x="5427" y="11362"/>
                    <a:pt x="5451" y="11362"/>
                  </a:cubicBezTo>
                  <a:cubicBezTo>
                    <a:pt x="5461" y="11362"/>
                    <a:pt x="5470" y="11360"/>
                    <a:pt x="5477" y="11357"/>
                  </a:cubicBezTo>
                  <a:lnTo>
                    <a:pt x="6168" y="11155"/>
                  </a:lnTo>
                  <a:cubicBezTo>
                    <a:pt x="6215" y="11131"/>
                    <a:pt x="6227" y="11107"/>
                    <a:pt x="6227" y="11047"/>
                  </a:cubicBezTo>
                  <a:cubicBezTo>
                    <a:pt x="6227" y="10988"/>
                    <a:pt x="6215" y="10928"/>
                    <a:pt x="6179" y="10869"/>
                  </a:cubicBezTo>
                  <a:lnTo>
                    <a:pt x="5120" y="9047"/>
                  </a:lnTo>
                  <a:cubicBezTo>
                    <a:pt x="5263" y="8857"/>
                    <a:pt x="5346" y="8571"/>
                    <a:pt x="5394" y="8214"/>
                  </a:cubicBezTo>
                  <a:lnTo>
                    <a:pt x="6489" y="9226"/>
                  </a:lnTo>
                  <a:lnTo>
                    <a:pt x="6763" y="10309"/>
                  </a:lnTo>
                  <a:cubicBezTo>
                    <a:pt x="6787" y="10404"/>
                    <a:pt x="6846" y="10488"/>
                    <a:pt x="6930" y="10535"/>
                  </a:cubicBezTo>
                  <a:cubicBezTo>
                    <a:pt x="6941" y="10547"/>
                    <a:pt x="6953" y="10547"/>
                    <a:pt x="6989" y="10547"/>
                  </a:cubicBezTo>
                  <a:cubicBezTo>
                    <a:pt x="7002" y="10552"/>
                    <a:pt x="7013" y="10555"/>
                    <a:pt x="7023" y="10555"/>
                  </a:cubicBezTo>
                  <a:cubicBezTo>
                    <a:pt x="7058" y="10555"/>
                    <a:pt x="7075" y="10523"/>
                    <a:pt x="7084" y="10476"/>
                  </a:cubicBezTo>
                  <a:lnTo>
                    <a:pt x="7084" y="10369"/>
                  </a:lnTo>
                  <a:lnTo>
                    <a:pt x="6810" y="9178"/>
                  </a:lnTo>
                  <a:cubicBezTo>
                    <a:pt x="6787" y="9107"/>
                    <a:pt x="6751" y="9035"/>
                    <a:pt x="6703" y="8988"/>
                  </a:cubicBezTo>
                  <a:lnTo>
                    <a:pt x="5441" y="7845"/>
                  </a:lnTo>
                  <a:lnTo>
                    <a:pt x="5441" y="7797"/>
                  </a:lnTo>
                  <a:cubicBezTo>
                    <a:pt x="5441" y="7547"/>
                    <a:pt x="5417" y="7273"/>
                    <a:pt x="5382" y="7011"/>
                  </a:cubicBezTo>
                  <a:lnTo>
                    <a:pt x="5382" y="7011"/>
                  </a:lnTo>
                  <a:lnTo>
                    <a:pt x="6489" y="7428"/>
                  </a:lnTo>
                  <a:cubicBezTo>
                    <a:pt x="6505" y="7437"/>
                    <a:pt x="6521" y="7442"/>
                    <a:pt x="6536" y="7442"/>
                  </a:cubicBezTo>
                  <a:cubicBezTo>
                    <a:pt x="6578" y="7442"/>
                    <a:pt x="6614" y="7409"/>
                    <a:pt x="6632" y="7356"/>
                  </a:cubicBezTo>
                  <a:lnTo>
                    <a:pt x="6870" y="6190"/>
                  </a:lnTo>
                  <a:cubicBezTo>
                    <a:pt x="6882" y="6106"/>
                    <a:pt x="6822" y="5975"/>
                    <a:pt x="6727" y="5892"/>
                  </a:cubicBezTo>
                  <a:cubicBezTo>
                    <a:pt x="6715" y="5880"/>
                    <a:pt x="6703" y="5880"/>
                    <a:pt x="6703" y="5868"/>
                  </a:cubicBezTo>
                  <a:cubicBezTo>
                    <a:pt x="6677" y="5850"/>
                    <a:pt x="6648" y="5841"/>
                    <a:pt x="6623" y="5841"/>
                  </a:cubicBezTo>
                  <a:cubicBezTo>
                    <a:pt x="6580" y="5841"/>
                    <a:pt x="6544" y="5868"/>
                    <a:pt x="6537" y="5928"/>
                  </a:cubicBezTo>
                  <a:lnTo>
                    <a:pt x="6310" y="6964"/>
                  </a:lnTo>
                  <a:lnTo>
                    <a:pt x="5298" y="6583"/>
                  </a:lnTo>
                  <a:cubicBezTo>
                    <a:pt x="5227" y="6225"/>
                    <a:pt x="5144" y="5844"/>
                    <a:pt x="5025" y="5511"/>
                  </a:cubicBezTo>
                  <a:lnTo>
                    <a:pt x="6334" y="5059"/>
                  </a:lnTo>
                  <a:cubicBezTo>
                    <a:pt x="6358" y="5047"/>
                    <a:pt x="6394" y="5011"/>
                    <a:pt x="6394" y="4951"/>
                  </a:cubicBezTo>
                  <a:cubicBezTo>
                    <a:pt x="6394" y="4916"/>
                    <a:pt x="6370" y="4832"/>
                    <a:pt x="6346" y="4773"/>
                  </a:cubicBezTo>
                  <a:lnTo>
                    <a:pt x="5632" y="3487"/>
                  </a:lnTo>
                  <a:cubicBezTo>
                    <a:pt x="5596" y="3427"/>
                    <a:pt x="5560" y="3380"/>
                    <a:pt x="5513" y="3344"/>
                  </a:cubicBezTo>
                  <a:cubicBezTo>
                    <a:pt x="5485" y="3330"/>
                    <a:pt x="5457" y="3324"/>
                    <a:pt x="5434" y="3324"/>
                  </a:cubicBezTo>
                  <a:cubicBezTo>
                    <a:pt x="5417" y="3324"/>
                    <a:pt x="5403" y="3327"/>
                    <a:pt x="5394" y="3332"/>
                  </a:cubicBezTo>
                  <a:cubicBezTo>
                    <a:pt x="5322" y="3368"/>
                    <a:pt x="5322" y="3487"/>
                    <a:pt x="5382" y="3606"/>
                  </a:cubicBezTo>
                  <a:lnTo>
                    <a:pt x="5977" y="4678"/>
                  </a:lnTo>
                  <a:lnTo>
                    <a:pt x="4846" y="5059"/>
                  </a:lnTo>
                  <a:cubicBezTo>
                    <a:pt x="4679" y="4654"/>
                    <a:pt x="4489" y="4285"/>
                    <a:pt x="4263" y="3987"/>
                  </a:cubicBezTo>
                  <a:cubicBezTo>
                    <a:pt x="4429" y="3880"/>
                    <a:pt x="4513" y="3677"/>
                    <a:pt x="4513" y="3392"/>
                  </a:cubicBezTo>
                  <a:cubicBezTo>
                    <a:pt x="4513" y="2987"/>
                    <a:pt x="4322" y="2534"/>
                    <a:pt x="4036" y="2177"/>
                  </a:cubicBezTo>
                  <a:lnTo>
                    <a:pt x="4334" y="1594"/>
                  </a:lnTo>
                  <a:cubicBezTo>
                    <a:pt x="4346" y="1582"/>
                    <a:pt x="4346" y="1546"/>
                    <a:pt x="4334" y="1534"/>
                  </a:cubicBezTo>
                  <a:cubicBezTo>
                    <a:pt x="4263" y="1189"/>
                    <a:pt x="4191" y="808"/>
                    <a:pt x="4191" y="760"/>
                  </a:cubicBezTo>
                  <a:cubicBezTo>
                    <a:pt x="4191" y="701"/>
                    <a:pt x="4143" y="641"/>
                    <a:pt x="4096" y="606"/>
                  </a:cubicBezTo>
                  <a:cubicBezTo>
                    <a:pt x="4083" y="599"/>
                    <a:pt x="4071" y="596"/>
                    <a:pt x="4061" y="596"/>
                  </a:cubicBezTo>
                  <a:cubicBezTo>
                    <a:pt x="4032" y="596"/>
                    <a:pt x="4012" y="618"/>
                    <a:pt x="4012" y="653"/>
                  </a:cubicBezTo>
                  <a:cubicBezTo>
                    <a:pt x="4012" y="725"/>
                    <a:pt x="4096" y="1165"/>
                    <a:pt x="4155" y="1463"/>
                  </a:cubicBezTo>
                  <a:lnTo>
                    <a:pt x="3870" y="2022"/>
                  </a:lnTo>
                  <a:cubicBezTo>
                    <a:pt x="3774" y="1939"/>
                    <a:pt x="3667" y="1844"/>
                    <a:pt x="3560" y="1784"/>
                  </a:cubicBezTo>
                  <a:cubicBezTo>
                    <a:pt x="3453" y="1725"/>
                    <a:pt x="3358" y="1677"/>
                    <a:pt x="3250" y="1665"/>
                  </a:cubicBezTo>
                  <a:lnTo>
                    <a:pt x="2965" y="784"/>
                  </a:lnTo>
                  <a:cubicBezTo>
                    <a:pt x="3024" y="582"/>
                    <a:pt x="3120" y="237"/>
                    <a:pt x="3120" y="165"/>
                  </a:cubicBezTo>
                  <a:cubicBezTo>
                    <a:pt x="3120" y="106"/>
                    <a:pt x="3084" y="46"/>
                    <a:pt x="3024" y="10"/>
                  </a:cubicBezTo>
                  <a:cubicBezTo>
                    <a:pt x="3011" y="4"/>
                    <a:pt x="3000" y="1"/>
                    <a:pt x="2989" y="1"/>
                  </a:cubicBez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5" name="Google Shape;1991;p30">
              <a:extLst>
                <a:ext uri="{FF2B5EF4-FFF2-40B4-BE49-F238E27FC236}">
                  <a16:creationId xmlns:a16="http://schemas.microsoft.com/office/drawing/2014/main" id="{44AC2705-7ED1-822F-BE24-9A490EF0CE2C}"/>
                </a:ext>
              </a:extLst>
            </p:cNvPr>
            <p:cNvSpPr/>
            <p:nvPr/>
          </p:nvSpPr>
          <p:spPr>
            <a:xfrm>
              <a:off x="5469105" y="1622453"/>
              <a:ext cx="346682" cy="442942"/>
            </a:xfrm>
            <a:custGeom>
              <a:avLst/>
              <a:gdLst/>
              <a:ahLst/>
              <a:cxnLst/>
              <a:rect l="l" t="t" r="r" b="b"/>
              <a:pathLst>
                <a:path w="11741" h="15001" extrusionOk="0">
                  <a:moveTo>
                    <a:pt x="5287" y="3482"/>
                  </a:moveTo>
                  <a:lnTo>
                    <a:pt x="6549" y="4221"/>
                  </a:lnTo>
                  <a:lnTo>
                    <a:pt x="6323" y="8709"/>
                  </a:lnTo>
                  <a:lnTo>
                    <a:pt x="5477" y="8221"/>
                  </a:lnTo>
                  <a:lnTo>
                    <a:pt x="5287" y="3482"/>
                  </a:lnTo>
                  <a:close/>
                  <a:moveTo>
                    <a:pt x="5558" y="9198"/>
                  </a:moveTo>
                  <a:cubicBezTo>
                    <a:pt x="5657" y="9198"/>
                    <a:pt x="5770" y="9232"/>
                    <a:pt x="5894" y="9305"/>
                  </a:cubicBezTo>
                  <a:cubicBezTo>
                    <a:pt x="6299" y="9531"/>
                    <a:pt x="6573" y="10043"/>
                    <a:pt x="6561" y="10459"/>
                  </a:cubicBezTo>
                  <a:cubicBezTo>
                    <a:pt x="6561" y="10761"/>
                    <a:pt x="6419" y="10939"/>
                    <a:pt x="6203" y="10939"/>
                  </a:cubicBezTo>
                  <a:cubicBezTo>
                    <a:pt x="6111" y="10939"/>
                    <a:pt x="6007" y="10907"/>
                    <a:pt x="5894" y="10840"/>
                  </a:cubicBezTo>
                  <a:cubicBezTo>
                    <a:pt x="5489" y="10602"/>
                    <a:pt x="5192" y="10102"/>
                    <a:pt x="5192" y="9662"/>
                  </a:cubicBezTo>
                  <a:cubicBezTo>
                    <a:pt x="5192" y="9372"/>
                    <a:pt x="5335" y="9198"/>
                    <a:pt x="5558" y="9198"/>
                  </a:cubicBezTo>
                  <a:close/>
                  <a:moveTo>
                    <a:pt x="5645" y="1"/>
                  </a:moveTo>
                  <a:cubicBezTo>
                    <a:pt x="5540" y="1"/>
                    <a:pt x="5450" y="44"/>
                    <a:pt x="5382" y="125"/>
                  </a:cubicBezTo>
                  <a:lnTo>
                    <a:pt x="96" y="7542"/>
                  </a:lnTo>
                  <a:cubicBezTo>
                    <a:pt x="1" y="7685"/>
                    <a:pt x="1" y="7935"/>
                    <a:pt x="96" y="8221"/>
                  </a:cubicBezTo>
                  <a:cubicBezTo>
                    <a:pt x="203" y="8495"/>
                    <a:pt x="393" y="8733"/>
                    <a:pt x="608" y="8864"/>
                  </a:cubicBezTo>
                  <a:lnTo>
                    <a:pt x="11097" y="14924"/>
                  </a:lnTo>
                  <a:cubicBezTo>
                    <a:pt x="11190" y="14976"/>
                    <a:pt x="11278" y="15000"/>
                    <a:pt x="11358" y="15000"/>
                  </a:cubicBezTo>
                  <a:cubicBezTo>
                    <a:pt x="11463" y="15000"/>
                    <a:pt x="11553" y="14958"/>
                    <a:pt x="11621" y="14877"/>
                  </a:cubicBezTo>
                  <a:cubicBezTo>
                    <a:pt x="11740" y="14722"/>
                    <a:pt x="11740" y="14472"/>
                    <a:pt x="11633" y="14186"/>
                  </a:cubicBezTo>
                  <a:lnTo>
                    <a:pt x="6418" y="720"/>
                  </a:lnTo>
                  <a:cubicBezTo>
                    <a:pt x="6311" y="434"/>
                    <a:pt x="6120" y="220"/>
                    <a:pt x="5906" y="77"/>
                  </a:cubicBezTo>
                  <a:cubicBezTo>
                    <a:pt x="5813" y="26"/>
                    <a:pt x="5725" y="1"/>
                    <a:pt x="564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6" name="Google Shape;1992;p30">
              <a:extLst>
                <a:ext uri="{FF2B5EF4-FFF2-40B4-BE49-F238E27FC236}">
                  <a16:creationId xmlns:a16="http://schemas.microsoft.com/office/drawing/2014/main" id="{92773626-97F0-DFC8-3028-51537DF1B255}"/>
                </a:ext>
              </a:extLst>
            </p:cNvPr>
            <p:cNvSpPr/>
            <p:nvPr/>
          </p:nvSpPr>
          <p:spPr>
            <a:xfrm>
              <a:off x="5446605" y="1592866"/>
              <a:ext cx="391682" cy="502469"/>
            </a:xfrm>
            <a:custGeom>
              <a:avLst/>
              <a:gdLst/>
              <a:ahLst/>
              <a:cxnLst/>
              <a:rect l="l" t="t" r="r" b="b"/>
              <a:pathLst>
                <a:path w="13265" h="17017" extrusionOk="0">
                  <a:moveTo>
                    <a:pt x="6411" y="1003"/>
                  </a:moveTo>
                  <a:cubicBezTo>
                    <a:pt x="6491" y="1003"/>
                    <a:pt x="6582" y="1028"/>
                    <a:pt x="6680" y="1079"/>
                  </a:cubicBezTo>
                  <a:cubicBezTo>
                    <a:pt x="6894" y="1198"/>
                    <a:pt x="7085" y="1436"/>
                    <a:pt x="7192" y="1722"/>
                  </a:cubicBezTo>
                  <a:lnTo>
                    <a:pt x="12407" y="15188"/>
                  </a:lnTo>
                  <a:cubicBezTo>
                    <a:pt x="12502" y="15474"/>
                    <a:pt x="12502" y="15724"/>
                    <a:pt x="12395" y="15879"/>
                  </a:cubicBezTo>
                  <a:cubicBezTo>
                    <a:pt x="12334" y="15960"/>
                    <a:pt x="12246" y="16002"/>
                    <a:pt x="12141" y="16002"/>
                  </a:cubicBezTo>
                  <a:cubicBezTo>
                    <a:pt x="12060" y="16002"/>
                    <a:pt x="11969" y="15978"/>
                    <a:pt x="11871" y="15926"/>
                  </a:cubicBezTo>
                  <a:lnTo>
                    <a:pt x="1382" y="9866"/>
                  </a:lnTo>
                  <a:cubicBezTo>
                    <a:pt x="1179" y="9747"/>
                    <a:pt x="977" y="9509"/>
                    <a:pt x="882" y="9223"/>
                  </a:cubicBezTo>
                  <a:cubicBezTo>
                    <a:pt x="774" y="8937"/>
                    <a:pt x="774" y="8687"/>
                    <a:pt x="882" y="8544"/>
                  </a:cubicBezTo>
                  <a:lnTo>
                    <a:pt x="6156" y="1127"/>
                  </a:lnTo>
                  <a:cubicBezTo>
                    <a:pt x="6217" y="1046"/>
                    <a:pt x="6305" y="1003"/>
                    <a:pt x="6411" y="1003"/>
                  </a:cubicBezTo>
                  <a:close/>
                  <a:moveTo>
                    <a:pt x="6049" y="1"/>
                  </a:moveTo>
                  <a:cubicBezTo>
                    <a:pt x="5815" y="1"/>
                    <a:pt x="5615" y="96"/>
                    <a:pt x="5477" y="293"/>
                  </a:cubicBezTo>
                  <a:lnTo>
                    <a:pt x="191" y="7711"/>
                  </a:lnTo>
                  <a:cubicBezTo>
                    <a:pt x="72" y="7890"/>
                    <a:pt x="1" y="8104"/>
                    <a:pt x="1" y="8390"/>
                  </a:cubicBezTo>
                  <a:lnTo>
                    <a:pt x="1" y="8402"/>
                  </a:lnTo>
                  <a:cubicBezTo>
                    <a:pt x="1" y="8675"/>
                    <a:pt x="60" y="8973"/>
                    <a:pt x="179" y="9283"/>
                  </a:cubicBezTo>
                  <a:cubicBezTo>
                    <a:pt x="417" y="9926"/>
                    <a:pt x="858" y="10473"/>
                    <a:pt x="1358" y="10759"/>
                  </a:cubicBezTo>
                  <a:lnTo>
                    <a:pt x="6609" y="13795"/>
                  </a:lnTo>
                  <a:lnTo>
                    <a:pt x="11859" y="16831"/>
                  </a:lnTo>
                  <a:cubicBezTo>
                    <a:pt x="12083" y="16954"/>
                    <a:pt x="12295" y="17017"/>
                    <a:pt x="12484" y="17017"/>
                  </a:cubicBezTo>
                  <a:cubicBezTo>
                    <a:pt x="12716" y="17017"/>
                    <a:pt x="12912" y="16921"/>
                    <a:pt x="13050" y="16724"/>
                  </a:cubicBezTo>
                  <a:cubicBezTo>
                    <a:pt x="13169" y="16545"/>
                    <a:pt x="13252" y="16307"/>
                    <a:pt x="13252" y="16045"/>
                  </a:cubicBezTo>
                  <a:cubicBezTo>
                    <a:pt x="13264" y="15760"/>
                    <a:pt x="13205" y="15450"/>
                    <a:pt x="13062" y="15129"/>
                  </a:cubicBezTo>
                  <a:lnTo>
                    <a:pt x="7847" y="1663"/>
                  </a:lnTo>
                  <a:cubicBezTo>
                    <a:pt x="7609" y="1020"/>
                    <a:pt x="7156" y="472"/>
                    <a:pt x="6668" y="186"/>
                  </a:cubicBezTo>
                  <a:cubicBezTo>
                    <a:pt x="6449" y="64"/>
                    <a:pt x="6238" y="1"/>
                    <a:pt x="6049" y="1"/>
                  </a:cubicBez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7" name="Google Shape;1993;p30">
              <a:extLst>
                <a:ext uri="{FF2B5EF4-FFF2-40B4-BE49-F238E27FC236}">
                  <a16:creationId xmlns:a16="http://schemas.microsoft.com/office/drawing/2014/main" id="{1B956581-EE82-5BB7-7153-CC47F0F39ABC}"/>
                </a:ext>
              </a:extLst>
            </p:cNvPr>
            <p:cNvSpPr/>
            <p:nvPr/>
          </p:nvSpPr>
          <p:spPr>
            <a:xfrm>
              <a:off x="5624509" y="1725622"/>
              <a:ext cx="37972" cy="154015"/>
            </a:xfrm>
            <a:custGeom>
              <a:avLst/>
              <a:gdLst/>
              <a:ahLst/>
              <a:cxnLst/>
              <a:rect l="l" t="t" r="r" b="b"/>
              <a:pathLst>
                <a:path w="1286" h="5216" extrusionOk="0">
                  <a:moveTo>
                    <a:pt x="0" y="0"/>
                  </a:moveTo>
                  <a:lnTo>
                    <a:pt x="191" y="4727"/>
                  </a:lnTo>
                  <a:lnTo>
                    <a:pt x="1048" y="5215"/>
                  </a:lnTo>
                  <a:lnTo>
                    <a:pt x="1286" y="727"/>
                  </a:lnTo>
                  <a:lnTo>
                    <a:pt x="0" y="0"/>
                  </a:ln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8" name="Google Shape;1994;p30">
              <a:extLst>
                <a:ext uri="{FF2B5EF4-FFF2-40B4-BE49-F238E27FC236}">
                  <a16:creationId xmlns:a16="http://schemas.microsoft.com/office/drawing/2014/main" id="{4B1E1753-5461-AA1B-8AA4-43965AE0BC6C}"/>
                </a:ext>
              </a:extLst>
            </p:cNvPr>
            <p:cNvSpPr/>
            <p:nvPr/>
          </p:nvSpPr>
          <p:spPr>
            <a:xfrm>
              <a:off x="5622383" y="1894017"/>
              <a:ext cx="40807" cy="51466"/>
            </a:xfrm>
            <a:custGeom>
              <a:avLst/>
              <a:gdLst/>
              <a:ahLst/>
              <a:cxnLst/>
              <a:rect l="l" t="t" r="r" b="b"/>
              <a:pathLst>
                <a:path w="1382" h="1743" extrusionOk="0">
                  <a:moveTo>
                    <a:pt x="367" y="1"/>
                  </a:moveTo>
                  <a:cubicBezTo>
                    <a:pt x="144" y="1"/>
                    <a:pt x="1" y="175"/>
                    <a:pt x="1" y="465"/>
                  </a:cubicBezTo>
                  <a:cubicBezTo>
                    <a:pt x="1" y="905"/>
                    <a:pt x="286" y="1405"/>
                    <a:pt x="703" y="1643"/>
                  </a:cubicBezTo>
                  <a:cubicBezTo>
                    <a:pt x="824" y="1711"/>
                    <a:pt x="933" y="1742"/>
                    <a:pt x="1026" y="1742"/>
                  </a:cubicBezTo>
                  <a:cubicBezTo>
                    <a:pt x="1247" y="1742"/>
                    <a:pt x="1382" y="1567"/>
                    <a:pt x="1382" y="1274"/>
                  </a:cubicBezTo>
                  <a:cubicBezTo>
                    <a:pt x="1382" y="846"/>
                    <a:pt x="1108" y="334"/>
                    <a:pt x="703" y="108"/>
                  </a:cubicBezTo>
                  <a:cubicBezTo>
                    <a:pt x="579" y="35"/>
                    <a:pt x="466" y="1"/>
                    <a:pt x="367"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9" name="Google Shape;1995;p30">
              <a:extLst>
                <a:ext uri="{FF2B5EF4-FFF2-40B4-BE49-F238E27FC236}">
                  <a16:creationId xmlns:a16="http://schemas.microsoft.com/office/drawing/2014/main" id="{2AC5ECDF-69C8-60C2-1AFA-5763C69203FD}"/>
                </a:ext>
              </a:extLst>
            </p:cNvPr>
            <p:cNvSpPr/>
            <p:nvPr/>
          </p:nvSpPr>
          <p:spPr>
            <a:xfrm>
              <a:off x="5295779" y="2136792"/>
              <a:ext cx="303425" cy="202618"/>
            </a:xfrm>
            <a:custGeom>
              <a:avLst/>
              <a:gdLst/>
              <a:ahLst/>
              <a:cxnLst/>
              <a:rect l="l" t="t" r="r" b="b"/>
              <a:pathLst>
                <a:path w="10276" h="6862" extrusionOk="0">
                  <a:moveTo>
                    <a:pt x="1239" y="815"/>
                  </a:moveTo>
                  <a:lnTo>
                    <a:pt x="1358" y="899"/>
                  </a:lnTo>
                  <a:lnTo>
                    <a:pt x="1358" y="1137"/>
                  </a:lnTo>
                  <a:lnTo>
                    <a:pt x="1537" y="1113"/>
                  </a:lnTo>
                  <a:lnTo>
                    <a:pt x="1596" y="1280"/>
                  </a:lnTo>
                  <a:lnTo>
                    <a:pt x="1418" y="1291"/>
                  </a:lnTo>
                  <a:lnTo>
                    <a:pt x="1596" y="1518"/>
                  </a:lnTo>
                  <a:lnTo>
                    <a:pt x="1537" y="1613"/>
                  </a:lnTo>
                  <a:lnTo>
                    <a:pt x="1358" y="1375"/>
                  </a:lnTo>
                  <a:lnTo>
                    <a:pt x="1358" y="1613"/>
                  </a:lnTo>
                  <a:lnTo>
                    <a:pt x="1239" y="1530"/>
                  </a:lnTo>
                  <a:lnTo>
                    <a:pt x="1239" y="1291"/>
                  </a:lnTo>
                  <a:lnTo>
                    <a:pt x="1060" y="1315"/>
                  </a:lnTo>
                  <a:lnTo>
                    <a:pt x="1001" y="1149"/>
                  </a:lnTo>
                  <a:lnTo>
                    <a:pt x="1180" y="1137"/>
                  </a:lnTo>
                  <a:lnTo>
                    <a:pt x="1001" y="922"/>
                  </a:lnTo>
                  <a:lnTo>
                    <a:pt x="1060" y="839"/>
                  </a:lnTo>
                  <a:lnTo>
                    <a:pt x="1239" y="1053"/>
                  </a:lnTo>
                  <a:lnTo>
                    <a:pt x="1239" y="815"/>
                  </a:lnTo>
                  <a:close/>
                  <a:moveTo>
                    <a:pt x="2084" y="1315"/>
                  </a:moveTo>
                  <a:lnTo>
                    <a:pt x="2203" y="1387"/>
                  </a:lnTo>
                  <a:lnTo>
                    <a:pt x="2203" y="1625"/>
                  </a:lnTo>
                  <a:lnTo>
                    <a:pt x="2382" y="1613"/>
                  </a:lnTo>
                  <a:lnTo>
                    <a:pt x="2442" y="1768"/>
                  </a:lnTo>
                  <a:lnTo>
                    <a:pt x="2263" y="1792"/>
                  </a:lnTo>
                  <a:lnTo>
                    <a:pt x="2442" y="2006"/>
                  </a:lnTo>
                  <a:lnTo>
                    <a:pt x="2382" y="2101"/>
                  </a:lnTo>
                  <a:lnTo>
                    <a:pt x="2203" y="1863"/>
                  </a:lnTo>
                  <a:lnTo>
                    <a:pt x="2203" y="2101"/>
                  </a:lnTo>
                  <a:lnTo>
                    <a:pt x="2084" y="2030"/>
                  </a:lnTo>
                  <a:lnTo>
                    <a:pt x="2084" y="1792"/>
                  </a:lnTo>
                  <a:lnTo>
                    <a:pt x="1906" y="1803"/>
                  </a:lnTo>
                  <a:lnTo>
                    <a:pt x="1846" y="1637"/>
                  </a:lnTo>
                  <a:lnTo>
                    <a:pt x="2025" y="1625"/>
                  </a:lnTo>
                  <a:lnTo>
                    <a:pt x="1846" y="1411"/>
                  </a:lnTo>
                  <a:lnTo>
                    <a:pt x="1906" y="1327"/>
                  </a:lnTo>
                  <a:lnTo>
                    <a:pt x="2084" y="1553"/>
                  </a:lnTo>
                  <a:lnTo>
                    <a:pt x="2084" y="1315"/>
                  </a:lnTo>
                  <a:close/>
                  <a:moveTo>
                    <a:pt x="2942" y="1803"/>
                  </a:moveTo>
                  <a:lnTo>
                    <a:pt x="3061" y="1875"/>
                  </a:lnTo>
                  <a:lnTo>
                    <a:pt x="3061" y="2113"/>
                  </a:lnTo>
                  <a:lnTo>
                    <a:pt x="3239" y="2101"/>
                  </a:lnTo>
                  <a:lnTo>
                    <a:pt x="3299" y="2256"/>
                  </a:lnTo>
                  <a:lnTo>
                    <a:pt x="3120" y="2280"/>
                  </a:lnTo>
                  <a:lnTo>
                    <a:pt x="3299" y="2506"/>
                  </a:lnTo>
                  <a:lnTo>
                    <a:pt x="3239" y="2589"/>
                  </a:lnTo>
                  <a:lnTo>
                    <a:pt x="3061" y="2351"/>
                  </a:lnTo>
                  <a:lnTo>
                    <a:pt x="3061" y="2589"/>
                  </a:lnTo>
                  <a:lnTo>
                    <a:pt x="2942" y="2518"/>
                  </a:lnTo>
                  <a:lnTo>
                    <a:pt x="2942" y="2280"/>
                  </a:lnTo>
                  <a:lnTo>
                    <a:pt x="2763" y="2292"/>
                  </a:lnTo>
                  <a:lnTo>
                    <a:pt x="2692" y="2125"/>
                  </a:lnTo>
                  <a:lnTo>
                    <a:pt x="2882" y="2113"/>
                  </a:lnTo>
                  <a:lnTo>
                    <a:pt x="2692" y="1911"/>
                  </a:lnTo>
                  <a:lnTo>
                    <a:pt x="2763" y="1815"/>
                  </a:lnTo>
                  <a:lnTo>
                    <a:pt x="2942" y="2042"/>
                  </a:lnTo>
                  <a:lnTo>
                    <a:pt x="2942" y="1803"/>
                  </a:lnTo>
                  <a:close/>
                  <a:moveTo>
                    <a:pt x="3799" y="2292"/>
                  </a:moveTo>
                  <a:lnTo>
                    <a:pt x="3918" y="2363"/>
                  </a:lnTo>
                  <a:lnTo>
                    <a:pt x="3918" y="2601"/>
                  </a:lnTo>
                  <a:lnTo>
                    <a:pt x="4097" y="2589"/>
                  </a:lnTo>
                  <a:lnTo>
                    <a:pt x="4156" y="2756"/>
                  </a:lnTo>
                  <a:lnTo>
                    <a:pt x="3977" y="2768"/>
                  </a:lnTo>
                  <a:lnTo>
                    <a:pt x="4156" y="2994"/>
                  </a:lnTo>
                  <a:lnTo>
                    <a:pt x="4097" y="3077"/>
                  </a:lnTo>
                  <a:lnTo>
                    <a:pt x="3918" y="2839"/>
                  </a:lnTo>
                  <a:lnTo>
                    <a:pt x="3918" y="3077"/>
                  </a:lnTo>
                  <a:lnTo>
                    <a:pt x="3799" y="3006"/>
                  </a:lnTo>
                  <a:lnTo>
                    <a:pt x="3799" y="2768"/>
                  </a:lnTo>
                  <a:lnTo>
                    <a:pt x="3620" y="2780"/>
                  </a:lnTo>
                  <a:lnTo>
                    <a:pt x="3561" y="2625"/>
                  </a:lnTo>
                  <a:lnTo>
                    <a:pt x="3739" y="2601"/>
                  </a:lnTo>
                  <a:lnTo>
                    <a:pt x="3561" y="2399"/>
                  </a:lnTo>
                  <a:lnTo>
                    <a:pt x="3620" y="2303"/>
                  </a:lnTo>
                  <a:lnTo>
                    <a:pt x="3799" y="2530"/>
                  </a:lnTo>
                  <a:lnTo>
                    <a:pt x="3799" y="2292"/>
                  </a:lnTo>
                  <a:close/>
                  <a:moveTo>
                    <a:pt x="4644" y="2780"/>
                  </a:moveTo>
                  <a:lnTo>
                    <a:pt x="4763" y="2851"/>
                  </a:lnTo>
                  <a:lnTo>
                    <a:pt x="4763" y="3101"/>
                  </a:lnTo>
                  <a:lnTo>
                    <a:pt x="4942" y="3077"/>
                  </a:lnTo>
                  <a:lnTo>
                    <a:pt x="5001" y="3244"/>
                  </a:lnTo>
                  <a:lnTo>
                    <a:pt x="4823" y="3256"/>
                  </a:lnTo>
                  <a:lnTo>
                    <a:pt x="5001" y="3482"/>
                  </a:lnTo>
                  <a:lnTo>
                    <a:pt x="4942" y="3577"/>
                  </a:lnTo>
                  <a:lnTo>
                    <a:pt x="4763" y="3339"/>
                  </a:lnTo>
                  <a:lnTo>
                    <a:pt x="4763" y="3577"/>
                  </a:lnTo>
                  <a:lnTo>
                    <a:pt x="4644" y="3494"/>
                  </a:lnTo>
                  <a:lnTo>
                    <a:pt x="4644" y="3256"/>
                  </a:lnTo>
                  <a:lnTo>
                    <a:pt x="4466" y="3280"/>
                  </a:lnTo>
                  <a:lnTo>
                    <a:pt x="4406" y="3113"/>
                  </a:lnTo>
                  <a:lnTo>
                    <a:pt x="4585" y="3101"/>
                  </a:lnTo>
                  <a:lnTo>
                    <a:pt x="4406" y="2887"/>
                  </a:lnTo>
                  <a:lnTo>
                    <a:pt x="4466" y="2804"/>
                  </a:lnTo>
                  <a:lnTo>
                    <a:pt x="4644" y="3018"/>
                  </a:lnTo>
                  <a:lnTo>
                    <a:pt x="4644" y="2780"/>
                  </a:lnTo>
                  <a:close/>
                  <a:moveTo>
                    <a:pt x="5501" y="3280"/>
                  </a:moveTo>
                  <a:lnTo>
                    <a:pt x="5621" y="3351"/>
                  </a:lnTo>
                  <a:lnTo>
                    <a:pt x="5621" y="3589"/>
                  </a:lnTo>
                  <a:lnTo>
                    <a:pt x="5799" y="3577"/>
                  </a:lnTo>
                  <a:lnTo>
                    <a:pt x="5859" y="3732"/>
                  </a:lnTo>
                  <a:lnTo>
                    <a:pt x="5680" y="3756"/>
                  </a:lnTo>
                  <a:lnTo>
                    <a:pt x="5859" y="3970"/>
                  </a:lnTo>
                  <a:lnTo>
                    <a:pt x="5799" y="4066"/>
                  </a:lnTo>
                  <a:lnTo>
                    <a:pt x="5621" y="3827"/>
                  </a:lnTo>
                  <a:lnTo>
                    <a:pt x="5621" y="4066"/>
                  </a:lnTo>
                  <a:lnTo>
                    <a:pt x="5501" y="3994"/>
                  </a:lnTo>
                  <a:lnTo>
                    <a:pt x="5501" y="3744"/>
                  </a:lnTo>
                  <a:lnTo>
                    <a:pt x="5323" y="3768"/>
                  </a:lnTo>
                  <a:lnTo>
                    <a:pt x="5263" y="3601"/>
                  </a:lnTo>
                  <a:lnTo>
                    <a:pt x="5442" y="3589"/>
                  </a:lnTo>
                  <a:lnTo>
                    <a:pt x="5263" y="3375"/>
                  </a:lnTo>
                  <a:lnTo>
                    <a:pt x="5323" y="3292"/>
                  </a:lnTo>
                  <a:lnTo>
                    <a:pt x="5501" y="3518"/>
                  </a:lnTo>
                  <a:lnTo>
                    <a:pt x="5501" y="3280"/>
                  </a:lnTo>
                  <a:close/>
                  <a:moveTo>
                    <a:pt x="6347" y="3768"/>
                  </a:moveTo>
                  <a:lnTo>
                    <a:pt x="6466" y="3839"/>
                  </a:lnTo>
                  <a:lnTo>
                    <a:pt x="6466" y="4077"/>
                  </a:lnTo>
                  <a:lnTo>
                    <a:pt x="6644" y="4066"/>
                  </a:lnTo>
                  <a:lnTo>
                    <a:pt x="6704" y="4232"/>
                  </a:lnTo>
                  <a:lnTo>
                    <a:pt x="6525" y="4244"/>
                  </a:lnTo>
                  <a:lnTo>
                    <a:pt x="6704" y="4470"/>
                  </a:lnTo>
                  <a:lnTo>
                    <a:pt x="6644" y="4554"/>
                  </a:lnTo>
                  <a:lnTo>
                    <a:pt x="6466" y="4316"/>
                  </a:lnTo>
                  <a:lnTo>
                    <a:pt x="6466" y="4554"/>
                  </a:lnTo>
                  <a:lnTo>
                    <a:pt x="6347" y="4482"/>
                  </a:lnTo>
                  <a:lnTo>
                    <a:pt x="6347" y="4244"/>
                  </a:lnTo>
                  <a:lnTo>
                    <a:pt x="6168" y="4256"/>
                  </a:lnTo>
                  <a:lnTo>
                    <a:pt x="6109" y="4089"/>
                  </a:lnTo>
                  <a:lnTo>
                    <a:pt x="6287" y="4077"/>
                  </a:lnTo>
                  <a:lnTo>
                    <a:pt x="6109" y="3875"/>
                  </a:lnTo>
                  <a:lnTo>
                    <a:pt x="6168" y="3780"/>
                  </a:lnTo>
                  <a:lnTo>
                    <a:pt x="6347" y="4006"/>
                  </a:lnTo>
                  <a:lnTo>
                    <a:pt x="6347" y="3768"/>
                  </a:lnTo>
                  <a:close/>
                  <a:moveTo>
                    <a:pt x="7204" y="4268"/>
                  </a:moveTo>
                  <a:lnTo>
                    <a:pt x="7323" y="4339"/>
                  </a:lnTo>
                  <a:lnTo>
                    <a:pt x="7323" y="4589"/>
                  </a:lnTo>
                  <a:lnTo>
                    <a:pt x="7502" y="4566"/>
                  </a:lnTo>
                  <a:lnTo>
                    <a:pt x="7561" y="4732"/>
                  </a:lnTo>
                  <a:lnTo>
                    <a:pt x="7383" y="4744"/>
                  </a:lnTo>
                  <a:lnTo>
                    <a:pt x="7561" y="4970"/>
                  </a:lnTo>
                  <a:lnTo>
                    <a:pt x="7502" y="5066"/>
                  </a:lnTo>
                  <a:lnTo>
                    <a:pt x="7323" y="4828"/>
                  </a:lnTo>
                  <a:lnTo>
                    <a:pt x="7323" y="5066"/>
                  </a:lnTo>
                  <a:lnTo>
                    <a:pt x="7204" y="4982"/>
                  </a:lnTo>
                  <a:lnTo>
                    <a:pt x="7204" y="4744"/>
                  </a:lnTo>
                  <a:lnTo>
                    <a:pt x="7025" y="4768"/>
                  </a:lnTo>
                  <a:lnTo>
                    <a:pt x="6966" y="4601"/>
                  </a:lnTo>
                  <a:lnTo>
                    <a:pt x="7145" y="4589"/>
                  </a:lnTo>
                  <a:lnTo>
                    <a:pt x="6966" y="4375"/>
                  </a:lnTo>
                  <a:lnTo>
                    <a:pt x="7025" y="4292"/>
                  </a:lnTo>
                  <a:lnTo>
                    <a:pt x="7204" y="4506"/>
                  </a:lnTo>
                  <a:lnTo>
                    <a:pt x="7204" y="4268"/>
                  </a:lnTo>
                  <a:close/>
                  <a:moveTo>
                    <a:pt x="8061" y="4756"/>
                  </a:moveTo>
                  <a:lnTo>
                    <a:pt x="8180" y="4839"/>
                  </a:lnTo>
                  <a:lnTo>
                    <a:pt x="8180" y="5078"/>
                  </a:lnTo>
                  <a:lnTo>
                    <a:pt x="8359" y="5054"/>
                  </a:lnTo>
                  <a:lnTo>
                    <a:pt x="8419" y="5220"/>
                  </a:lnTo>
                  <a:lnTo>
                    <a:pt x="8240" y="5232"/>
                  </a:lnTo>
                  <a:lnTo>
                    <a:pt x="8419" y="5459"/>
                  </a:lnTo>
                  <a:lnTo>
                    <a:pt x="8359" y="5554"/>
                  </a:lnTo>
                  <a:lnTo>
                    <a:pt x="8180" y="5316"/>
                  </a:lnTo>
                  <a:lnTo>
                    <a:pt x="8180" y="5554"/>
                  </a:lnTo>
                  <a:lnTo>
                    <a:pt x="8061" y="5482"/>
                  </a:lnTo>
                  <a:lnTo>
                    <a:pt x="8061" y="5232"/>
                  </a:lnTo>
                  <a:lnTo>
                    <a:pt x="7883" y="5256"/>
                  </a:lnTo>
                  <a:lnTo>
                    <a:pt x="7823" y="5090"/>
                  </a:lnTo>
                  <a:lnTo>
                    <a:pt x="8002" y="5078"/>
                  </a:lnTo>
                  <a:lnTo>
                    <a:pt x="7823" y="4863"/>
                  </a:lnTo>
                  <a:lnTo>
                    <a:pt x="7883" y="4780"/>
                  </a:lnTo>
                  <a:lnTo>
                    <a:pt x="8061" y="4994"/>
                  </a:lnTo>
                  <a:lnTo>
                    <a:pt x="8061" y="4756"/>
                  </a:lnTo>
                  <a:close/>
                  <a:moveTo>
                    <a:pt x="8907" y="5256"/>
                  </a:moveTo>
                  <a:lnTo>
                    <a:pt x="9026" y="5328"/>
                  </a:lnTo>
                  <a:lnTo>
                    <a:pt x="9026" y="5566"/>
                  </a:lnTo>
                  <a:lnTo>
                    <a:pt x="9204" y="5554"/>
                  </a:lnTo>
                  <a:lnTo>
                    <a:pt x="9264" y="5721"/>
                  </a:lnTo>
                  <a:lnTo>
                    <a:pt x="9085" y="5732"/>
                  </a:lnTo>
                  <a:lnTo>
                    <a:pt x="9264" y="5959"/>
                  </a:lnTo>
                  <a:lnTo>
                    <a:pt x="9204" y="6042"/>
                  </a:lnTo>
                  <a:lnTo>
                    <a:pt x="9026" y="5804"/>
                  </a:lnTo>
                  <a:lnTo>
                    <a:pt x="9026" y="6042"/>
                  </a:lnTo>
                  <a:lnTo>
                    <a:pt x="8907" y="5971"/>
                  </a:lnTo>
                  <a:lnTo>
                    <a:pt x="8907" y="5732"/>
                  </a:lnTo>
                  <a:lnTo>
                    <a:pt x="8728" y="5744"/>
                  </a:lnTo>
                  <a:lnTo>
                    <a:pt x="8669" y="5578"/>
                  </a:lnTo>
                  <a:lnTo>
                    <a:pt x="8847" y="5566"/>
                  </a:lnTo>
                  <a:lnTo>
                    <a:pt x="8669" y="5363"/>
                  </a:lnTo>
                  <a:lnTo>
                    <a:pt x="8728" y="5268"/>
                  </a:lnTo>
                  <a:lnTo>
                    <a:pt x="8907" y="5494"/>
                  </a:lnTo>
                  <a:lnTo>
                    <a:pt x="8907" y="5256"/>
                  </a:lnTo>
                  <a:close/>
                  <a:moveTo>
                    <a:pt x="370" y="1"/>
                  </a:moveTo>
                  <a:cubicBezTo>
                    <a:pt x="149" y="1"/>
                    <a:pt x="1" y="164"/>
                    <a:pt x="1" y="458"/>
                  </a:cubicBezTo>
                  <a:cubicBezTo>
                    <a:pt x="1" y="875"/>
                    <a:pt x="298" y="1399"/>
                    <a:pt x="656" y="1613"/>
                  </a:cubicBezTo>
                  <a:lnTo>
                    <a:pt x="9609" y="6768"/>
                  </a:lnTo>
                  <a:cubicBezTo>
                    <a:pt x="9719" y="6832"/>
                    <a:pt x="9821" y="6862"/>
                    <a:pt x="9910" y="6862"/>
                  </a:cubicBezTo>
                  <a:cubicBezTo>
                    <a:pt x="10124" y="6862"/>
                    <a:pt x="10268" y="6692"/>
                    <a:pt x="10276" y="6399"/>
                  </a:cubicBezTo>
                  <a:cubicBezTo>
                    <a:pt x="10276" y="5982"/>
                    <a:pt x="9978" y="5482"/>
                    <a:pt x="9621" y="5256"/>
                  </a:cubicBezTo>
                  <a:lnTo>
                    <a:pt x="1882" y="791"/>
                  </a:lnTo>
                  <a:lnTo>
                    <a:pt x="679" y="89"/>
                  </a:lnTo>
                  <a:cubicBezTo>
                    <a:pt x="567" y="29"/>
                    <a:pt x="462" y="1"/>
                    <a:pt x="370" y="1"/>
                  </a:cubicBezTo>
                  <a:close/>
                </a:path>
              </a:pathLst>
            </a:custGeom>
            <a:solidFill>
              <a:srgbClr val="D3D3E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0" name="Google Shape;1996;p30">
              <a:extLst>
                <a:ext uri="{FF2B5EF4-FFF2-40B4-BE49-F238E27FC236}">
                  <a16:creationId xmlns:a16="http://schemas.microsoft.com/office/drawing/2014/main" id="{FEBE248F-F596-706B-FB88-027BB212811F}"/>
                </a:ext>
              </a:extLst>
            </p:cNvPr>
            <p:cNvSpPr/>
            <p:nvPr/>
          </p:nvSpPr>
          <p:spPr>
            <a:xfrm>
              <a:off x="5325306" y="2161566"/>
              <a:ext cx="17982" cy="22854"/>
            </a:xfrm>
            <a:custGeom>
              <a:avLst/>
              <a:gdLst/>
              <a:ahLst/>
              <a:cxnLst/>
              <a:rect l="l" t="t" r="r" b="b"/>
              <a:pathLst>
                <a:path w="609" h="774" extrusionOk="0">
                  <a:moveTo>
                    <a:pt x="60" y="0"/>
                  </a:moveTo>
                  <a:lnTo>
                    <a:pt x="1" y="83"/>
                  </a:lnTo>
                  <a:lnTo>
                    <a:pt x="180" y="310"/>
                  </a:lnTo>
                  <a:lnTo>
                    <a:pt x="1" y="310"/>
                  </a:lnTo>
                  <a:lnTo>
                    <a:pt x="60" y="476"/>
                  </a:lnTo>
                  <a:lnTo>
                    <a:pt x="239" y="452"/>
                  </a:lnTo>
                  <a:lnTo>
                    <a:pt x="239" y="691"/>
                  </a:lnTo>
                  <a:lnTo>
                    <a:pt x="358" y="774"/>
                  </a:lnTo>
                  <a:lnTo>
                    <a:pt x="358" y="536"/>
                  </a:lnTo>
                  <a:lnTo>
                    <a:pt x="537" y="750"/>
                  </a:lnTo>
                  <a:lnTo>
                    <a:pt x="608" y="667"/>
                  </a:lnTo>
                  <a:lnTo>
                    <a:pt x="418" y="441"/>
                  </a:lnTo>
                  <a:lnTo>
                    <a:pt x="608" y="441"/>
                  </a:lnTo>
                  <a:lnTo>
                    <a:pt x="549" y="274"/>
                  </a:lnTo>
                  <a:lnTo>
                    <a:pt x="358" y="298"/>
                  </a:lnTo>
                  <a:lnTo>
                    <a:pt x="358" y="60"/>
                  </a:lnTo>
                  <a:lnTo>
                    <a:pt x="239" y="0"/>
                  </a:lnTo>
                  <a:lnTo>
                    <a:pt x="239" y="214"/>
                  </a:lnTo>
                  <a:lnTo>
                    <a:pt x="60" y="0"/>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1" name="Google Shape;1997;p30">
              <a:extLst>
                <a:ext uri="{FF2B5EF4-FFF2-40B4-BE49-F238E27FC236}">
                  <a16:creationId xmlns:a16="http://schemas.microsoft.com/office/drawing/2014/main" id="{6CE82886-DF06-8675-AA6D-59F3E06EA01D}"/>
                </a:ext>
              </a:extLst>
            </p:cNvPr>
            <p:cNvSpPr/>
            <p:nvPr/>
          </p:nvSpPr>
          <p:spPr>
            <a:xfrm>
              <a:off x="5350287" y="2175975"/>
              <a:ext cx="18307" cy="22884"/>
            </a:xfrm>
            <a:custGeom>
              <a:avLst/>
              <a:gdLst/>
              <a:ahLst/>
              <a:cxnLst/>
              <a:rect l="l" t="t" r="r" b="b"/>
              <a:pathLst>
                <a:path w="620" h="775" extrusionOk="0">
                  <a:moveTo>
                    <a:pt x="60" y="0"/>
                  </a:moveTo>
                  <a:lnTo>
                    <a:pt x="0" y="84"/>
                  </a:lnTo>
                  <a:lnTo>
                    <a:pt x="179" y="310"/>
                  </a:lnTo>
                  <a:lnTo>
                    <a:pt x="0" y="322"/>
                  </a:lnTo>
                  <a:lnTo>
                    <a:pt x="60" y="476"/>
                  </a:lnTo>
                  <a:lnTo>
                    <a:pt x="238" y="465"/>
                  </a:lnTo>
                  <a:lnTo>
                    <a:pt x="238" y="703"/>
                  </a:lnTo>
                  <a:lnTo>
                    <a:pt x="357" y="774"/>
                  </a:lnTo>
                  <a:lnTo>
                    <a:pt x="357" y="536"/>
                  </a:lnTo>
                  <a:lnTo>
                    <a:pt x="548" y="762"/>
                  </a:lnTo>
                  <a:lnTo>
                    <a:pt x="619" y="667"/>
                  </a:lnTo>
                  <a:lnTo>
                    <a:pt x="441" y="441"/>
                  </a:lnTo>
                  <a:lnTo>
                    <a:pt x="619" y="441"/>
                  </a:lnTo>
                  <a:lnTo>
                    <a:pt x="548" y="286"/>
                  </a:lnTo>
                  <a:lnTo>
                    <a:pt x="357" y="298"/>
                  </a:lnTo>
                  <a:lnTo>
                    <a:pt x="357" y="298"/>
                  </a:lnTo>
                  <a:lnTo>
                    <a:pt x="381" y="60"/>
                  </a:lnTo>
                  <a:lnTo>
                    <a:pt x="238" y="0"/>
                  </a:lnTo>
                  <a:lnTo>
                    <a:pt x="250" y="238"/>
                  </a:lnTo>
                  <a:lnTo>
                    <a:pt x="60" y="0"/>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2" name="Google Shape;1998;p30">
              <a:extLst>
                <a:ext uri="{FF2B5EF4-FFF2-40B4-BE49-F238E27FC236}">
                  <a16:creationId xmlns:a16="http://schemas.microsoft.com/office/drawing/2014/main" id="{53873A5B-11F6-CA1D-FFCB-11341F2D40D5}"/>
                </a:ext>
              </a:extLst>
            </p:cNvPr>
            <p:cNvSpPr/>
            <p:nvPr/>
          </p:nvSpPr>
          <p:spPr>
            <a:xfrm>
              <a:off x="5375237" y="2190385"/>
              <a:ext cx="18307" cy="22884"/>
            </a:xfrm>
            <a:custGeom>
              <a:avLst/>
              <a:gdLst/>
              <a:ahLst/>
              <a:cxnLst/>
              <a:rect l="l" t="t" r="r" b="b"/>
              <a:pathLst>
                <a:path w="620" h="775" extrusionOk="0">
                  <a:moveTo>
                    <a:pt x="84" y="0"/>
                  </a:moveTo>
                  <a:lnTo>
                    <a:pt x="1" y="96"/>
                  </a:lnTo>
                  <a:lnTo>
                    <a:pt x="203" y="310"/>
                  </a:lnTo>
                  <a:lnTo>
                    <a:pt x="1" y="334"/>
                  </a:lnTo>
                  <a:lnTo>
                    <a:pt x="72" y="477"/>
                  </a:lnTo>
                  <a:lnTo>
                    <a:pt x="263" y="465"/>
                  </a:lnTo>
                  <a:lnTo>
                    <a:pt x="263" y="703"/>
                  </a:lnTo>
                  <a:lnTo>
                    <a:pt x="382" y="774"/>
                  </a:lnTo>
                  <a:lnTo>
                    <a:pt x="382" y="536"/>
                  </a:lnTo>
                  <a:lnTo>
                    <a:pt x="560" y="762"/>
                  </a:lnTo>
                  <a:lnTo>
                    <a:pt x="620" y="667"/>
                  </a:lnTo>
                  <a:lnTo>
                    <a:pt x="441" y="465"/>
                  </a:lnTo>
                  <a:lnTo>
                    <a:pt x="620" y="453"/>
                  </a:lnTo>
                  <a:lnTo>
                    <a:pt x="560" y="286"/>
                  </a:lnTo>
                  <a:lnTo>
                    <a:pt x="382" y="298"/>
                  </a:lnTo>
                  <a:lnTo>
                    <a:pt x="382" y="72"/>
                  </a:lnTo>
                  <a:lnTo>
                    <a:pt x="263" y="0"/>
                  </a:lnTo>
                  <a:lnTo>
                    <a:pt x="263" y="238"/>
                  </a:lnTo>
                  <a:lnTo>
                    <a:pt x="84" y="0"/>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3" name="Google Shape;1999;p30">
              <a:extLst>
                <a:ext uri="{FF2B5EF4-FFF2-40B4-BE49-F238E27FC236}">
                  <a16:creationId xmlns:a16="http://schemas.microsoft.com/office/drawing/2014/main" id="{4CEBA5DF-B7A1-1BF7-4AA0-8BCD2B590595}"/>
                </a:ext>
              </a:extLst>
            </p:cNvPr>
            <p:cNvSpPr/>
            <p:nvPr/>
          </p:nvSpPr>
          <p:spPr>
            <a:xfrm>
              <a:off x="5400542" y="2204794"/>
              <a:ext cx="18307" cy="22884"/>
            </a:xfrm>
            <a:custGeom>
              <a:avLst/>
              <a:gdLst/>
              <a:ahLst/>
              <a:cxnLst/>
              <a:rect l="l" t="t" r="r" b="b"/>
              <a:pathLst>
                <a:path w="620" h="775" extrusionOk="0">
                  <a:moveTo>
                    <a:pt x="72" y="0"/>
                  </a:moveTo>
                  <a:lnTo>
                    <a:pt x="13" y="96"/>
                  </a:lnTo>
                  <a:lnTo>
                    <a:pt x="191" y="322"/>
                  </a:lnTo>
                  <a:lnTo>
                    <a:pt x="1" y="334"/>
                  </a:lnTo>
                  <a:lnTo>
                    <a:pt x="72" y="501"/>
                  </a:lnTo>
                  <a:lnTo>
                    <a:pt x="251" y="465"/>
                  </a:lnTo>
                  <a:lnTo>
                    <a:pt x="251" y="703"/>
                  </a:lnTo>
                  <a:lnTo>
                    <a:pt x="370" y="774"/>
                  </a:lnTo>
                  <a:lnTo>
                    <a:pt x="370" y="536"/>
                  </a:lnTo>
                  <a:lnTo>
                    <a:pt x="549" y="762"/>
                  </a:lnTo>
                  <a:lnTo>
                    <a:pt x="620" y="679"/>
                  </a:lnTo>
                  <a:lnTo>
                    <a:pt x="429" y="465"/>
                  </a:lnTo>
                  <a:lnTo>
                    <a:pt x="620" y="453"/>
                  </a:lnTo>
                  <a:lnTo>
                    <a:pt x="549" y="286"/>
                  </a:lnTo>
                  <a:lnTo>
                    <a:pt x="370" y="298"/>
                  </a:lnTo>
                  <a:lnTo>
                    <a:pt x="370" y="84"/>
                  </a:lnTo>
                  <a:lnTo>
                    <a:pt x="251" y="0"/>
                  </a:lnTo>
                  <a:lnTo>
                    <a:pt x="251" y="239"/>
                  </a:lnTo>
                  <a:lnTo>
                    <a:pt x="72" y="0"/>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4" name="Google Shape;2000;p30">
              <a:extLst>
                <a:ext uri="{FF2B5EF4-FFF2-40B4-BE49-F238E27FC236}">
                  <a16:creationId xmlns:a16="http://schemas.microsoft.com/office/drawing/2014/main" id="{C0B2B0C5-B827-393C-769B-F9072F7397A0}"/>
                </a:ext>
              </a:extLst>
            </p:cNvPr>
            <p:cNvSpPr/>
            <p:nvPr/>
          </p:nvSpPr>
          <p:spPr>
            <a:xfrm>
              <a:off x="5425877" y="2219558"/>
              <a:ext cx="18307" cy="22884"/>
            </a:xfrm>
            <a:custGeom>
              <a:avLst/>
              <a:gdLst/>
              <a:ahLst/>
              <a:cxnLst/>
              <a:rect l="l" t="t" r="r" b="b"/>
              <a:pathLst>
                <a:path w="620" h="775" extrusionOk="0">
                  <a:moveTo>
                    <a:pt x="60" y="1"/>
                  </a:moveTo>
                  <a:lnTo>
                    <a:pt x="0" y="84"/>
                  </a:lnTo>
                  <a:lnTo>
                    <a:pt x="179" y="310"/>
                  </a:lnTo>
                  <a:lnTo>
                    <a:pt x="0" y="322"/>
                  </a:lnTo>
                  <a:lnTo>
                    <a:pt x="60" y="489"/>
                  </a:lnTo>
                  <a:lnTo>
                    <a:pt x="238" y="453"/>
                  </a:lnTo>
                  <a:lnTo>
                    <a:pt x="238" y="691"/>
                  </a:lnTo>
                  <a:lnTo>
                    <a:pt x="357" y="774"/>
                  </a:lnTo>
                  <a:lnTo>
                    <a:pt x="357" y="536"/>
                  </a:lnTo>
                  <a:lnTo>
                    <a:pt x="560" y="751"/>
                  </a:lnTo>
                  <a:lnTo>
                    <a:pt x="619" y="679"/>
                  </a:lnTo>
                  <a:lnTo>
                    <a:pt x="441" y="453"/>
                  </a:lnTo>
                  <a:lnTo>
                    <a:pt x="619" y="441"/>
                  </a:lnTo>
                  <a:lnTo>
                    <a:pt x="560" y="274"/>
                  </a:lnTo>
                  <a:lnTo>
                    <a:pt x="357" y="298"/>
                  </a:lnTo>
                  <a:lnTo>
                    <a:pt x="357" y="72"/>
                  </a:lnTo>
                  <a:lnTo>
                    <a:pt x="238" y="1"/>
                  </a:lnTo>
                  <a:lnTo>
                    <a:pt x="238" y="239"/>
                  </a:lnTo>
                  <a:lnTo>
                    <a:pt x="60" y="1"/>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5" name="Google Shape;2001;p30">
              <a:extLst>
                <a:ext uri="{FF2B5EF4-FFF2-40B4-BE49-F238E27FC236}">
                  <a16:creationId xmlns:a16="http://schemas.microsoft.com/office/drawing/2014/main" id="{A6F087CA-16DF-2A8A-7FBE-634362997B75}"/>
                </a:ext>
              </a:extLst>
            </p:cNvPr>
            <p:cNvSpPr/>
            <p:nvPr/>
          </p:nvSpPr>
          <p:spPr>
            <a:xfrm>
              <a:off x="5451182" y="2233967"/>
              <a:ext cx="17953" cy="22884"/>
            </a:xfrm>
            <a:custGeom>
              <a:avLst/>
              <a:gdLst/>
              <a:ahLst/>
              <a:cxnLst/>
              <a:rect l="l" t="t" r="r" b="b"/>
              <a:pathLst>
                <a:path w="608" h="775" extrusionOk="0">
                  <a:moveTo>
                    <a:pt x="60" y="1"/>
                  </a:moveTo>
                  <a:lnTo>
                    <a:pt x="0" y="84"/>
                  </a:lnTo>
                  <a:lnTo>
                    <a:pt x="179" y="310"/>
                  </a:lnTo>
                  <a:lnTo>
                    <a:pt x="0" y="322"/>
                  </a:lnTo>
                  <a:lnTo>
                    <a:pt x="60" y="489"/>
                  </a:lnTo>
                  <a:lnTo>
                    <a:pt x="250" y="477"/>
                  </a:lnTo>
                  <a:lnTo>
                    <a:pt x="250" y="703"/>
                  </a:lnTo>
                  <a:lnTo>
                    <a:pt x="369" y="775"/>
                  </a:lnTo>
                  <a:lnTo>
                    <a:pt x="369" y="536"/>
                  </a:lnTo>
                  <a:lnTo>
                    <a:pt x="548" y="775"/>
                  </a:lnTo>
                  <a:lnTo>
                    <a:pt x="608" y="679"/>
                  </a:lnTo>
                  <a:lnTo>
                    <a:pt x="429" y="465"/>
                  </a:lnTo>
                  <a:lnTo>
                    <a:pt x="608" y="441"/>
                  </a:lnTo>
                  <a:lnTo>
                    <a:pt x="548" y="286"/>
                  </a:lnTo>
                  <a:lnTo>
                    <a:pt x="369" y="310"/>
                  </a:lnTo>
                  <a:lnTo>
                    <a:pt x="369" y="72"/>
                  </a:lnTo>
                  <a:lnTo>
                    <a:pt x="250" y="1"/>
                  </a:lnTo>
                  <a:lnTo>
                    <a:pt x="250" y="239"/>
                  </a:lnTo>
                  <a:lnTo>
                    <a:pt x="60" y="1"/>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2" name="Google Shape;2002;p30">
              <a:extLst>
                <a:ext uri="{FF2B5EF4-FFF2-40B4-BE49-F238E27FC236}">
                  <a16:creationId xmlns:a16="http://schemas.microsoft.com/office/drawing/2014/main" id="{1544FC86-6C8F-E95C-4DAB-813C23CF9F51}"/>
                </a:ext>
              </a:extLst>
            </p:cNvPr>
            <p:cNvSpPr/>
            <p:nvPr/>
          </p:nvSpPr>
          <p:spPr>
            <a:xfrm>
              <a:off x="5476133" y="2248377"/>
              <a:ext cx="17953" cy="22884"/>
            </a:xfrm>
            <a:custGeom>
              <a:avLst/>
              <a:gdLst/>
              <a:ahLst/>
              <a:cxnLst/>
              <a:rect l="l" t="t" r="r" b="b"/>
              <a:pathLst>
                <a:path w="608" h="775" extrusionOk="0">
                  <a:moveTo>
                    <a:pt x="72" y="1"/>
                  </a:moveTo>
                  <a:lnTo>
                    <a:pt x="1" y="96"/>
                  </a:lnTo>
                  <a:lnTo>
                    <a:pt x="191" y="310"/>
                  </a:lnTo>
                  <a:lnTo>
                    <a:pt x="1" y="334"/>
                  </a:lnTo>
                  <a:lnTo>
                    <a:pt x="72" y="489"/>
                  </a:lnTo>
                  <a:lnTo>
                    <a:pt x="251" y="477"/>
                  </a:lnTo>
                  <a:lnTo>
                    <a:pt x="251" y="703"/>
                  </a:lnTo>
                  <a:lnTo>
                    <a:pt x="370" y="775"/>
                  </a:lnTo>
                  <a:lnTo>
                    <a:pt x="370" y="537"/>
                  </a:lnTo>
                  <a:lnTo>
                    <a:pt x="548" y="775"/>
                  </a:lnTo>
                  <a:lnTo>
                    <a:pt x="608" y="691"/>
                  </a:lnTo>
                  <a:lnTo>
                    <a:pt x="429" y="465"/>
                  </a:lnTo>
                  <a:lnTo>
                    <a:pt x="608" y="453"/>
                  </a:lnTo>
                  <a:lnTo>
                    <a:pt x="548" y="287"/>
                  </a:lnTo>
                  <a:lnTo>
                    <a:pt x="370" y="310"/>
                  </a:lnTo>
                  <a:lnTo>
                    <a:pt x="370" y="72"/>
                  </a:lnTo>
                  <a:lnTo>
                    <a:pt x="251" y="1"/>
                  </a:lnTo>
                  <a:lnTo>
                    <a:pt x="251" y="239"/>
                  </a:lnTo>
                  <a:lnTo>
                    <a:pt x="72" y="1"/>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3" name="Google Shape;2003;p30">
              <a:extLst>
                <a:ext uri="{FF2B5EF4-FFF2-40B4-BE49-F238E27FC236}">
                  <a16:creationId xmlns:a16="http://schemas.microsoft.com/office/drawing/2014/main" id="{600FC141-361F-1939-8CA0-A0969648E497}"/>
                </a:ext>
              </a:extLst>
            </p:cNvPr>
            <p:cNvSpPr/>
            <p:nvPr/>
          </p:nvSpPr>
          <p:spPr>
            <a:xfrm>
              <a:off x="5501438" y="2262786"/>
              <a:ext cx="18337" cy="22884"/>
            </a:xfrm>
            <a:custGeom>
              <a:avLst/>
              <a:gdLst/>
              <a:ahLst/>
              <a:cxnLst/>
              <a:rect l="l" t="t" r="r" b="b"/>
              <a:pathLst>
                <a:path w="621" h="775" extrusionOk="0">
                  <a:moveTo>
                    <a:pt x="239" y="1"/>
                  </a:moveTo>
                  <a:lnTo>
                    <a:pt x="239" y="239"/>
                  </a:lnTo>
                  <a:lnTo>
                    <a:pt x="60" y="25"/>
                  </a:lnTo>
                  <a:lnTo>
                    <a:pt x="1" y="108"/>
                  </a:lnTo>
                  <a:lnTo>
                    <a:pt x="180" y="322"/>
                  </a:lnTo>
                  <a:lnTo>
                    <a:pt x="1" y="334"/>
                  </a:lnTo>
                  <a:lnTo>
                    <a:pt x="60" y="501"/>
                  </a:lnTo>
                  <a:lnTo>
                    <a:pt x="239" y="477"/>
                  </a:lnTo>
                  <a:lnTo>
                    <a:pt x="239" y="703"/>
                  </a:lnTo>
                  <a:lnTo>
                    <a:pt x="358" y="775"/>
                  </a:lnTo>
                  <a:lnTo>
                    <a:pt x="358" y="537"/>
                  </a:lnTo>
                  <a:lnTo>
                    <a:pt x="561" y="775"/>
                  </a:lnTo>
                  <a:lnTo>
                    <a:pt x="620" y="692"/>
                  </a:lnTo>
                  <a:lnTo>
                    <a:pt x="441" y="465"/>
                  </a:lnTo>
                  <a:lnTo>
                    <a:pt x="620" y="453"/>
                  </a:lnTo>
                  <a:lnTo>
                    <a:pt x="561" y="287"/>
                  </a:lnTo>
                  <a:lnTo>
                    <a:pt x="358" y="322"/>
                  </a:lnTo>
                  <a:lnTo>
                    <a:pt x="358" y="72"/>
                  </a:lnTo>
                  <a:lnTo>
                    <a:pt x="239" y="1"/>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4" name="Google Shape;2004;p30">
              <a:extLst>
                <a:ext uri="{FF2B5EF4-FFF2-40B4-BE49-F238E27FC236}">
                  <a16:creationId xmlns:a16="http://schemas.microsoft.com/office/drawing/2014/main" id="{92DC4958-7399-6B03-C7B9-C53C4590E385}"/>
                </a:ext>
              </a:extLst>
            </p:cNvPr>
            <p:cNvSpPr/>
            <p:nvPr/>
          </p:nvSpPr>
          <p:spPr>
            <a:xfrm>
              <a:off x="5526773" y="2277580"/>
              <a:ext cx="17953" cy="22529"/>
            </a:xfrm>
            <a:custGeom>
              <a:avLst/>
              <a:gdLst/>
              <a:ahLst/>
              <a:cxnLst/>
              <a:rect l="l" t="t" r="r" b="b"/>
              <a:pathLst>
                <a:path w="608" h="763" extrusionOk="0">
                  <a:moveTo>
                    <a:pt x="250" y="0"/>
                  </a:moveTo>
                  <a:lnTo>
                    <a:pt x="250" y="238"/>
                  </a:lnTo>
                  <a:lnTo>
                    <a:pt x="60" y="12"/>
                  </a:lnTo>
                  <a:lnTo>
                    <a:pt x="0" y="95"/>
                  </a:lnTo>
                  <a:lnTo>
                    <a:pt x="179" y="310"/>
                  </a:lnTo>
                  <a:lnTo>
                    <a:pt x="0" y="322"/>
                  </a:lnTo>
                  <a:lnTo>
                    <a:pt x="60" y="488"/>
                  </a:lnTo>
                  <a:lnTo>
                    <a:pt x="250" y="464"/>
                  </a:lnTo>
                  <a:lnTo>
                    <a:pt x="250" y="464"/>
                  </a:lnTo>
                  <a:lnTo>
                    <a:pt x="226" y="691"/>
                  </a:lnTo>
                  <a:lnTo>
                    <a:pt x="369" y="762"/>
                  </a:lnTo>
                  <a:lnTo>
                    <a:pt x="357" y="536"/>
                  </a:lnTo>
                  <a:lnTo>
                    <a:pt x="548" y="762"/>
                  </a:lnTo>
                  <a:lnTo>
                    <a:pt x="607" y="679"/>
                  </a:lnTo>
                  <a:lnTo>
                    <a:pt x="429" y="452"/>
                  </a:lnTo>
                  <a:lnTo>
                    <a:pt x="607" y="441"/>
                  </a:lnTo>
                  <a:lnTo>
                    <a:pt x="548" y="274"/>
                  </a:lnTo>
                  <a:lnTo>
                    <a:pt x="369" y="310"/>
                  </a:lnTo>
                  <a:lnTo>
                    <a:pt x="369" y="71"/>
                  </a:lnTo>
                  <a:lnTo>
                    <a:pt x="250" y="0"/>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5" name="Google Shape;2005;p30">
              <a:extLst>
                <a:ext uri="{FF2B5EF4-FFF2-40B4-BE49-F238E27FC236}">
                  <a16:creationId xmlns:a16="http://schemas.microsoft.com/office/drawing/2014/main" id="{B896BA74-1E84-F531-F290-D0206F331CF5}"/>
                </a:ext>
              </a:extLst>
            </p:cNvPr>
            <p:cNvSpPr/>
            <p:nvPr/>
          </p:nvSpPr>
          <p:spPr>
            <a:xfrm>
              <a:off x="5551723" y="2291989"/>
              <a:ext cx="17953" cy="22884"/>
            </a:xfrm>
            <a:custGeom>
              <a:avLst/>
              <a:gdLst/>
              <a:ahLst/>
              <a:cxnLst/>
              <a:rect l="l" t="t" r="r" b="b"/>
              <a:pathLst>
                <a:path w="608" h="775" extrusionOk="0">
                  <a:moveTo>
                    <a:pt x="251" y="0"/>
                  </a:moveTo>
                  <a:lnTo>
                    <a:pt x="251" y="238"/>
                  </a:lnTo>
                  <a:lnTo>
                    <a:pt x="72" y="12"/>
                  </a:lnTo>
                  <a:lnTo>
                    <a:pt x="1" y="107"/>
                  </a:lnTo>
                  <a:lnTo>
                    <a:pt x="191" y="322"/>
                  </a:lnTo>
                  <a:lnTo>
                    <a:pt x="1" y="322"/>
                  </a:lnTo>
                  <a:lnTo>
                    <a:pt x="72" y="488"/>
                  </a:lnTo>
                  <a:lnTo>
                    <a:pt x="251" y="476"/>
                  </a:lnTo>
                  <a:lnTo>
                    <a:pt x="251" y="715"/>
                  </a:lnTo>
                  <a:lnTo>
                    <a:pt x="370" y="774"/>
                  </a:lnTo>
                  <a:lnTo>
                    <a:pt x="370" y="536"/>
                  </a:lnTo>
                  <a:lnTo>
                    <a:pt x="548" y="774"/>
                  </a:lnTo>
                  <a:lnTo>
                    <a:pt x="608" y="679"/>
                  </a:lnTo>
                  <a:lnTo>
                    <a:pt x="429" y="465"/>
                  </a:lnTo>
                  <a:lnTo>
                    <a:pt x="608" y="441"/>
                  </a:lnTo>
                  <a:lnTo>
                    <a:pt x="548" y="298"/>
                  </a:lnTo>
                  <a:lnTo>
                    <a:pt x="370" y="310"/>
                  </a:lnTo>
                  <a:lnTo>
                    <a:pt x="370" y="72"/>
                  </a:lnTo>
                  <a:lnTo>
                    <a:pt x="251" y="0"/>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6" name="Google Shape;2006;p30">
              <a:extLst>
                <a:ext uri="{FF2B5EF4-FFF2-40B4-BE49-F238E27FC236}">
                  <a16:creationId xmlns:a16="http://schemas.microsoft.com/office/drawing/2014/main" id="{24C88FF5-0B3D-2D02-B0D2-1A4FA79980B5}"/>
                </a:ext>
              </a:extLst>
            </p:cNvPr>
            <p:cNvSpPr/>
            <p:nvPr/>
          </p:nvSpPr>
          <p:spPr>
            <a:xfrm>
              <a:off x="5295425" y="2213269"/>
              <a:ext cx="303425" cy="202588"/>
            </a:xfrm>
            <a:custGeom>
              <a:avLst/>
              <a:gdLst/>
              <a:ahLst/>
              <a:cxnLst/>
              <a:rect l="l" t="t" r="r" b="b"/>
              <a:pathLst>
                <a:path w="10276" h="6861" extrusionOk="0">
                  <a:moveTo>
                    <a:pt x="1251" y="785"/>
                  </a:moveTo>
                  <a:lnTo>
                    <a:pt x="1370" y="856"/>
                  </a:lnTo>
                  <a:lnTo>
                    <a:pt x="1370" y="1106"/>
                  </a:lnTo>
                  <a:lnTo>
                    <a:pt x="1549" y="1083"/>
                  </a:lnTo>
                  <a:lnTo>
                    <a:pt x="1608" y="1249"/>
                  </a:lnTo>
                  <a:lnTo>
                    <a:pt x="1430" y="1261"/>
                  </a:lnTo>
                  <a:lnTo>
                    <a:pt x="1608" y="1499"/>
                  </a:lnTo>
                  <a:lnTo>
                    <a:pt x="1549" y="1595"/>
                  </a:lnTo>
                  <a:lnTo>
                    <a:pt x="1370" y="1357"/>
                  </a:lnTo>
                  <a:lnTo>
                    <a:pt x="1370" y="1595"/>
                  </a:lnTo>
                  <a:lnTo>
                    <a:pt x="1251" y="1523"/>
                  </a:lnTo>
                  <a:lnTo>
                    <a:pt x="1251" y="1285"/>
                  </a:lnTo>
                  <a:lnTo>
                    <a:pt x="1072" y="1297"/>
                  </a:lnTo>
                  <a:lnTo>
                    <a:pt x="1013" y="1130"/>
                  </a:lnTo>
                  <a:lnTo>
                    <a:pt x="1192" y="1118"/>
                  </a:lnTo>
                  <a:lnTo>
                    <a:pt x="1013" y="892"/>
                  </a:lnTo>
                  <a:lnTo>
                    <a:pt x="1072" y="809"/>
                  </a:lnTo>
                  <a:lnTo>
                    <a:pt x="1251" y="1023"/>
                  </a:lnTo>
                  <a:lnTo>
                    <a:pt x="1251" y="785"/>
                  </a:lnTo>
                  <a:close/>
                  <a:moveTo>
                    <a:pt x="2096" y="1273"/>
                  </a:moveTo>
                  <a:lnTo>
                    <a:pt x="2215" y="1357"/>
                  </a:lnTo>
                  <a:lnTo>
                    <a:pt x="2215" y="1595"/>
                  </a:lnTo>
                  <a:lnTo>
                    <a:pt x="2394" y="1571"/>
                  </a:lnTo>
                  <a:lnTo>
                    <a:pt x="2454" y="1738"/>
                  </a:lnTo>
                  <a:lnTo>
                    <a:pt x="2275" y="1749"/>
                  </a:lnTo>
                  <a:lnTo>
                    <a:pt x="2454" y="1999"/>
                  </a:lnTo>
                  <a:lnTo>
                    <a:pt x="2394" y="2083"/>
                  </a:lnTo>
                  <a:lnTo>
                    <a:pt x="2215" y="1845"/>
                  </a:lnTo>
                  <a:lnTo>
                    <a:pt x="2215" y="2083"/>
                  </a:lnTo>
                  <a:lnTo>
                    <a:pt x="2096" y="2011"/>
                  </a:lnTo>
                  <a:lnTo>
                    <a:pt x="2096" y="1773"/>
                  </a:lnTo>
                  <a:lnTo>
                    <a:pt x="1918" y="1785"/>
                  </a:lnTo>
                  <a:lnTo>
                    <a:pt x="1858" y="1618"/>
                  </a:lnTo>
                  <a:lnTo>
                    <a:pt x="2037" y="1607"/>
                  </a:lnTo>
                  <a:lnTo>
                    <a:pt x="1858" y="1380"/>
                  </a:lnTo>
                  <a:lnTo>
                    <a:pt x="1918" y="1297"/>
                  </a:lnTo>
                  <a:lnTo>
                    <a:pt x="2096" y="1511"/>
                  </a:lnTo>
                  <a:lnTo>
                    <a:pt x="2096" y="1273"/>
                  </a:lnTo>
                  <a:close/>
                  <a:moveTo>
                    <a:pt x="2966" y="1773"/>
                  </a:moveTo>
                  <a:lnTo>
                    <a:pt x="3085" y="1845"/>
                  </a:lnTo>
                  <a:lnTo>
                    <a:pt x="3085" y="2083"/>
                  </a:lnTo>
                  <a:lnTo>
                    <a:pt x="3263" y="2071"/>
                  </a:lnTo>
                  <a:lnTo>
                    <a:pt x="3323" y="2238"/>
                  </a:lnTo>
                  <a:lnTo>
                    <a:pt x="3144" y="2249"/>
                  </a:lnTo>
                  <a:lnTo>
                    <a:pt x="3323" y="2488"/>
                  </a:lnTo>
                  <a:lnTo>
                    <a:pt x="3263" y="2571"/>
                  </a:lnTo>
                  <a:lnTo>
                    <a:pt x="3085" y="2333"/>
                  </a:lnTo>
                  <a:lnTo>
                    <a:pt x="3085" y="2571"/>
                  </a:lnTo>
                  <a:lnTo>
                    <a:pt x="2966" y="2500"/>
                  </a:lnTo>
                  <a:lnTo>
                    <a:pt x="2966" y="2261"/>
                  </a:lnTo>
                  <a:lnTo>
                    <a:pt x="2787" y="2273"/>
                  </a:lnTo>
                  <a:lnTo>
                    <a:pt x="2727" y="2119"/>
                  </a:lnTo>
                  <a:lnTo>
                    <a:pt x="2906" y="2095"/>
                  </a:lnTo>
                  <a:lnTo>
                    <a:pt x="2727" y="1880"/>
                  </a:lnTo>
                  <a:lnTo>
                    <a:pt x="2787" y="1785"/>
                  </a:lnTo>
                  <a:lnTo>
                    <a:pt x="2966" y="2011"/>
                  </a:lnTo>
                  <a:lnTo>
                    <a:pt x="2966" y="1773"/>
                  </a:lnTo>
                  <a:close/>
                  <a:moveTo>
                    <a:pt x="3811" y="2261"/>
                  </a:moveTo>
                  <a:lnTo>
                    <a:pt x="3930" y="2333"/>
                  </a:lnTo>
                  <a:lnTo>
                    <a:pt x="3930" y="2571"/>
                  </a:lnTo>
                  <a:lnTo>
                    <a:pt x="4109" y="2559"/>
                  </a:lnTo>
                  <a:lnTo>
                    <a:pt x="4168" y="2726"/>
                  </a:lnTo>
                  <a:lnTo>
                    <a:pt x="3989" y="2738"/>
                  </a:lnTo>
                  <a:lnTo>
                    <a:pt x="4168" y="2976"/>
                  </a:lnTo>
                  <a:lnTo>
                    <a:pt x="4109" y="3071"/>
                  </a:lnTo>
                  <a:lnTo>
                    <a:pt x="3930" y="2833"/>
                  </a:lnTo>
                  <a:lnTo>
                    <a:pt x="3930" y="3071"/>
                  </a:lnTo>
                  <a:lnTo>
                    <a:pt x="3811" y="2988"/>
                  </a:lnTo>
                  <a:lnTo>
                    <a:pt x="3811" y="2750"/>
                  </a:lnTo>
                  <a:lnTo>
                    <a:pt x="3632" y="2773"/>
                  </a:lnTo>
                  <a:lnTo>
                    <a:pt x="3573" y="2607"/>
                  </a:lnTo>
                  <a:lnTo>
                    <a:pt x="3751" y="2595"/>
                  </a:lnTo>
                  <a:lnTo>
                    <a:pt x="3573" y="2369"/>
                  </a:lnTo>
                  <a:lnTo>
                    <a:pt x="3632" y="2273"/>
                  </a:lnTo>
                  <a:lnTo>
                    <a:pt x="3811" y="2500"/>
                  </a:lnTo>
                  <a:lnTo>
                    <a:pt x="3811" y="2261"/>
                  </a:lnTo>
                  <a:close/>
                  <a:moveTo>
                    <a:pt x="4656" y="2761"/>
                  </a:moveTo>
                  <a:lnTo>
                    <a:pt x="4775" y="2845"/>
                  </a:lnTo>
                  <a:lnTo>
                    <a:pt x="4775" y="3083"/>
                  </a:lnTo>
                  <a:lnTo>
                    <a:pt x="4954" y="3059"/>
                  </a:lnTo>
                  <a:lnTo>
                    <a:pt x="5013" y="3226"/>
                  </a:lnTo>
                  <a:lnTo>
                    <a:pt x="4835" y="3238"/>
                  </a:lnTo>
                  <a:lnTo>
                    <a:pt x="5013" y="3488"/>
                  </a:lnTo>
                  <a:lnTo>
                    <a:pt x="4954" y="3571"/>
                  </a:lnTo>
                  <a:lnTo>
                    <a:pt x="4775" y="3333"/>
                  </a:lnTo>
                  <a:lnTo>
                    <a:pt x="4775" y="3571"/>
                  </a:lnTo>
                  <a:lnTo>
                    <a:pt x="4656" y="3500"/>
                  </a:lnTo>
                  <a:lnTo>
                    <a:pt x="4656" y="3262"/>
                  </a:lnTo>
                  <a:lnTo>
                    <a:pt x="4478" y="3273"/>
                  </a:lnTo>
                  <a:lnTo>
                    <a:pt x="4418" y="3107"/>
                  </a:lnTo>
                  <a:lnTo>
                    <a:pt x="4597" y="3095"/>
                  </a:lnTo>
                  <a:lnTo>
                    <a:pt x="4418" y="2869"/>
                  </a:lnTo>
                  <a:lnTo>
                    <a:pt x="4478" y="2785"/>
                  </a:lnTo>
                  <a:lnTo>
                    <a:pt x="4656" y="3000"/>
                  </a:lnTo>
                  <a:lnTo>
                    <a:pt x="4656" y="2761"/>
                  </a:lnTo>
                  <a:close/>
                  <a:moveTo>
                    <a:pt x="5525" y="3262"/>
                  </a:moveTo>
                  <a:lnTo>
                    <a:pt x="5644" y="3333"/>
                  </a:lnTo>
                  <a:lnTo>
                    <a:pt x="5644" y="3571"/>
                  </a:lnTo>
                  <a:lnTo>
                    <a:pt x="5823" y="3559"/>
                  </a:lnTo>
                  <a:lnTo>
                    <a:pt x="5883" y="3726"/>
                  </a:lnTo>
                  <a:lnTo>
                    <a:pt x="5704" y="3738"/>
                  </a:lnTo>
                  <a:lnTo>
                    <a:pt x="5883" y="3976"/>
                  </a:lnTo>
                  <a:lnTo>
                    <a:pt x="5823" y="4059"/>
                  </a:lnTo>
                  <a:lnTo>
                    <a:pt x="5644" y="3821"/>
                  </a:lnTo>
                  <a:lnTo>
                    <a:pt x="5644" y="4059"/>
                  </a:lnTo>
                  <a:lnTo>
                    <a:pt x="5525" y="3988"/>
                  </a:lnTo>
                  <a:lnTo>
                    <a:pt x="5525" y="3750"/>
                  </a:lnTo>
                  <a:lnTo>
                    <a:pt x="5347" y="3762"/>
                  </a:lnTo>
                  <a:lnTo>
                    <a:pt x="5287" y="3607"/>
                  </a:lnTo>
                  <a:lnTo>
                    <a:pt x="5466" y="3583"/>
                  </a:lnTo>
                  <a:lnTo>
                    <a:pt x="5287" y="3369"/>
                  </a:lnTo>
                  <a:lnTo>
                    <a:pt x="5347" y="3273"/>
                  </a:lnTo>
                  <a:lnTo>
                    <a:pt x="5525" y="3500"/>
                  </a:lnTo>
                  <a:lnTo>
                    <a:pt x="5525" y="3262"/>
                  </a:lnTo>
                  <a:close/>
                  <a:moveTo>
                    <a:pt x="6371" y="3750"/>
                  </a:moveTo>
                  <a:lnTo>
                    <a:pt x="6490" y="3821"/>
                  </a:lnTo>
                  <a:lnTo>
                    <a:pt x="6490" y="4059"/>
                  </a:lnTo>
                  <a:lnTo>
                    <a:pt x="6668" y="4047"/>
                  </a:lnTo>
                  <a:lnTo>
                    <a:pt x="6728" y="4214"/>
                  </a:lnTo>
                  <a:lnTo>
                    <a:pt x="6549" y="4226"/>
                  </a:lnTo>
                  <a:lnTo>
                    <a:pt x="6728" y="4464"/>
                  </a:lnTo>
                  <a:lnTo>
                    <a:pt x="6668" y="4559"/>
                  </a:lnTo>
                  <a:lnTo>
                    <a:pt x="6490" y="4321"/>
                  </a:lnTo>
                  <a:lnTo>
                    <a:pt x="6490" y="4559"/>
                  </a:lnTo>
                  <a:lnTo>
                    <a:pt x="6371" y="4476"/>
                  </a:lnTo>
                  <a:lnTo>
                    <a:pt x="6371" y="4238"/>
                  </a:lnTo>
                  <a:lnTo>
                    <a:pt x="6192" y="4262"/>
                  </a:lnTo>
                  <a:lnTo>
                    <a:pt x="6133" y="4095"/>
                  </a:lnTo>
                  <a:lnTo>
                    <a:pt x="6311" y="4083"/>
                  </a:lnTo>
                  <a:lnTo>
                    <a:pt x="6133" y="3857"/>
                  </a:lnTo>
                  <a:lnTo>
                    <a:pt x="6192" y="3762"/>
                  </a:lnTo>
                  <a:lnTo>
                    <a:pt x="6371" y="3988"/>
                  </a:lnTo>
                  <a:lnTo>
                    <a:pt x="6371" y="3750"/>
                  </a:lnTo>
                  <a:close/>
                  <a:moveTo>
                    <a:pt x="7216" y="4238"/>
                  </a:moveTo>
                  <a:lnTo>
                    <a:pt x="7335" y="4309"/>
                  </a:lnTo>
                  <a:lnTo>
                    <a:pt x="7335" y="4547"/>
                  </a:lnTo>
                  <a:lnTo>
                    <a:pt x="7514" y="4535"/>
                  </a:lnTo>
                  <a:lnTo>
                    <a:pt x="7573" y="4702"/>
                  </a:lnTo>
                  <a:lnTo>
                    <a:pt x="7395" y="4714"/>
                  </a:lnTo>
                  <a:lnTo>
                    <a:pt x="7573" y="4952"/>
                  </a:lnTo>
                  <a:lnTo>
                    <a:pt x="7514" y="5047"/>
                  </a:lnTo>
                  <a:lnTo>
                    <a:pt x="7335" y="4809"/>
                  </a:lnTo>
                  <a:lnTo>
                    <a:pt x="7335" y="5047"/>
                  </a:lnTo>
                  <a:lnTo>
                    <a:pt x="7216" y="4976"/>
                  </a:lnTo>
                  <a:lnTo>
                    <a:pt x="7216" y="4726"/>
                  </a:lnTo>
                  <a:lnTo>
                    <a:pt x="7037" y="4750"/>
                  </a:lnTo>
                  <a:lnTo>
                    <a:pt x="6978" y="4583"/>
                  </a:lnTo>
                  <a:lnTo>
                    <a:pt x="7157" y="4571"/>
                  </a:lnTo>
                  <a:lnTo>
                    <a:pt x="6978" y="4345"/>
                  </a:lnTo>
                  <a:lnTo>
                    <a:pt x="7037" y="4250"/>
                  </a:lnTo>
                  <a:lnTo>
                    <a:pt x="7216" y="4476"/>
                  </a:lnTo>
                  <a:lnTo>
                    <a:pt x="7216" y="4238"/>
                  </a:lnTo>
                  <a:close/>
                  <a:moveTo>
                    <a:pt x="8085" y="4726"/>
                  </a:moveTo>
                  <a:lnTo>
                    <a:pt x="8204" y="4809"/>
                  </a:lnTo>
                  <a:lnTo>
                    <a:pt x="8204" y="5047"/>
                  </a:lnTo>
                  <a:lnTo>
                    <a:pt x="8383" y="5024"/>
                  </a:lnTo>
                  <a:lnTo>
                    <a:pt x="8442" y="5190"/>
                  </a:lnTo>
                  <a:lnTo>
                    <a:pt x="8264" y="5214"/>
                  </a:lnTo>
                  <a:lnTo>
                    <a:pt x="8442" y="5452"/>
                  </a:lnTo>
                  <a:lnTo>
                    <a:pt x="8383" y="5536"/>
                  </a:lnTo>
                  <a:lnTo>
                    <a:pt x="8204" y="5297"/>
                  </a:lnTo>
                  <a:lnTo>
                    <a:pt x="8204" y="5536"/>
                  </a:lnTo>
                  <a:lnTo>
                    <a:pt x="8085" y="5464"/>
                  </a:lnTo>
                  <a:lnTo>
                    <a:pt x="8085" y="5226"/>
                  </a:lnTo>
                  <a:lnTo>
                    <a:pt x="7907" y="5238"/>
                  </a:lnTo>
                  <a:lnTo>
                    <a:pt x="7847" y="5071"/>
                  </a:lnTo>
                  <a:lnTo>
                    <a:pt x="8026" y="5059"/>
                  </a:lnTo>
                  <a:lnTo>
                    <a:pt x="7847" y="4833"/>
                  </a:lnTo>
                  <a:lnTo>
                    <a:pt x="7907" y="4750"/>
                  </a:lnTo>
                  <a:lnTo>
                    <a:pt x="8085" y="4976"/>
                  </a:lnTo>
                  <a:lnTo>
                    <a:pt x="8085" y="4726"/>
                  </a:lnTo>
                  <a:close/>
                  <a:moveTo>
                    <a:pt x="8931" y="5226"/>
                  </a:moveTo>
                  <a:lnTo>
                    <a:pt x="9050" y="5297"/>
                  </a:lnTo>
                  <a:lnTo>
                    <a:pt x="9050" y="5536"/>
                  </a:lnTo>
                  <a:lnTo>
                    <a:pt x="9228" y="5524"/>
                  </a:lnTo>
                  <a:lnTo>
                    <a:pt x="9288" y="5678"/>
                  </a:lnTo>
                  <a:lnTo>
                    <a:pt x="9109" y="5702"/>
                  </a:lnTo>
                  <a:lnTo>
                    <a:pt x="9288" y="5940"/>
                  </a:lnTo>
                  <a:lnTo>
                    <a:pt x="9228" y="6024"/>
                  </a:lnTo>
                  <a:lnTo>
                    <a:pt x="9050" y="5786"/>
                  </a:lnTo>
                  <a:lnTo>
                    <a:pt x="9050" y="6024"/>
                  </a:lnTo>
                  <a:lnTo>
                    <a:pt x="8931" y="5952"/>
                  </a:lnTo>
                  <a:lnTo>
                    <a:pt x="8931" y="5714"/>
                  </a:lnTo>
                  <a:lnTo>
                    <a:pt x="8752" y="5726"/>
                  </a:lnTo>
                  <a:lnTo>
                    <a:pt x="8692" y="5571"/>
                  </a:lnTo>
                  <a:lnTo>
                    <a:pt x="8871" y="5548"/>
                  </a:lnTo>
                  <a:lnTo>
                    <a:pt x="8692" y="5321"/>
                  </a:lnTo>
                  <a:lnTo>
                    <a:pt x="8752" y="5238"/>
                  </a:lnTo>
                  <a:lnTo>
                    <a:pt x="8931" y="5464"/>
                  </a:lnTo>
                  <a:lnTo>
                    <a:pt x="8931" y="5226"/>
                  </a:lnTo>
                  <a:close/>
                  <a:moveTo>
                    <a:pt x="366" y="1"/>
                  </a:moveTo>
                  <a:cubicBezTo>
                    <a:pt x="153" y="1"/>
                    <a:pt x="9" y="170"/>
                    <a:pt x="1" y="464"/>
                  </a:cubicBezTo>
                  <a:cubicBezTo>
                    <a:pt x="1" y="880"/>
                    <a:pt x="299" y="1404"/>
                    <a:pt x="656" y="1607"/>
                  </a:cubicBezTo>
                  <a:lnTo>
                    <a:pt x="4406" y="3762"/>
                  </a:lnTo>
                  <a:lnTo>
                    <a:pt x="9597" y="6774"/>
                  </a:lnTo>
                  <a:cubicBezTo>
                    <a:pt x="9707" y="6832"/>
                    <a:pt x="9811" y="6860"/>
                    <a:pt x="9902" y="6860"/>
                  </a:cubicBezTo>
                  <a:cubicBezTo>
                    <a:pt x="10126" y="6860"/>
                    <a:pt x="10276" y="6693"/>
                    <a:pt x="10276" y="6405"/>
                  </a:cubicBezTo>
                  <a:cubicBezTo>
                    <a:pt x="10276" y="5988"/>
                    <a:pt x="9978" y="5476"/>
                    <a:pt x="9621" y="5250"/>
                  </a:cubicBezTo>
                  <a:lnTo>
                    <a:pt x="668" y="94"/>
                  </a:lnTo>
                  <a:cubicBezTo>
                    <a:pt x="558" y="31"/>
                    <a:pt x="456" y="1"/>
                    <a:pt x="366" y="1"/>
                  </a:cubicBezTo>
                  <a:close/>
                </a:path>
              </a:pathLst>
            </a:custGeom>
            <a:solidFill>
              <a:srgbClr val="D3D3E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7" name="Google Shape;2007;p30">
              <a:extLst>
                <a:ext uri="{FF2B5EF4-FFF2-40B4-BE49-F238E27FC236}">
                  <a16:creationId xmlns:a16="http://schemas.microsoft.com/office/drawing/2014/main" id="{4B9820B9-E758-084C-D3FC-E69551DBA1FC}"/>
                </a:ext>
              </a:extLst>
            </p:cNvPr>
            <p:cNvSpPr/>
            <p:nvPr/>
          </p:nvSpPr>
          <p:spPr>
            <a:xfrm>
              <a:off x="5324982" y="2237835"/>
              <a:ext cx="17953" cy="22884"/>
            </a:xfrm>
            <a:custGeom>
              <a:avLst/>
              <a:gdLst/>
              <a:ahLst/>
              <a:cxnLst/>
              <a:rect l="l" t="t" r="r" b="b"/>
              <a:pathLst>
                <a:path w="608" h="775" extrusionOk="0">
                  <a:moveTo>
                    <a:pt x="60" y="1"/>
                  </a:moveTo>
                  <a:lnTo>
                    <a:pt x="0" y="96"/>
                  </a:lnTo>
                  <a:lnTo>
                    <a:pt x="179" y="310"/>
                  </a:lnTo>
                  <a:lnTo>
                    <a:pt x="0" y="334"/>
                  </a:lnTo>
                  <a:lnTo>
                    <a:pt x="60" y="477"/>
                  </a:lnTo>
                  <a:lnTo>
                    <a:pt x="250" y="465"/>
                  </a:lnTo>
                  <a:lnTo>
                    <a:pt x="250" y="703"/>
                  </a:lnTo>
                  <a:lnTo>
                    <a:pt x="369" y="775"/>
                  </a:lnTo>
                  <a:lnTo>
                    <a:pt x="369" y="536"/>
                  </a:lnTo>
                  <a:lnTo>
                    <a:pt x="548" y="763"/>
                  </a:lnTo>
                  <a:lnTo>
                    <a:pt x="607" y="667"/>
                  </a:lnTo>
                  <a:lnTo>
                    <a:pt x="429" y="453"/>
                  </a:lnTo>
                  <a:lnTo>
                    <a:pt x="607" y="453"/>
                  </a:lnTo>
                  <a:lnTo>
                    <a:pt x="548" y="286"/>
                  </a:lnTo>
                  <a:lnTo>
                    <a:pt x="369" y="298"/>
                  </a:lnTo>
                  <a:lnTo>
                    <a:pt x="369" y="60"/>
                  </a:lnTo>
                  <a:lnTo>
                    <a:pt x="250" y="1"/>
                  </a:lnTo>
                  <a:lnTo>
                    <a:pt x="250" y="227"/>
                  </a:lnTo>
                  <a:lnTo>
                    <a:pt x="60" y="1"/>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8" name="Google Shape;2008;p30">
              <a:extLst>
                <a:ext uri="{FF2B5EF4-FFF2-40B4-BE49-F238E27FC236}">
                  <a16:creationId xmlns:a16="http://schemas.microsoft.com/office/drawing/2014/main" id="{D25579A9-151E-DF6E-610E-8E796BD2AF02}"/>
                </a:ext>
              </a:extLst>
            </p:cNvPr>
            <p:cNvSpPr/>
            <p:nvPr/>
          </p:nvSpPr>
          <p:spPr>
            <a:xfrm>
              <a:off x="5349932" y="2252245"/>
              <a:ext cx="18661" cy="22884"/>
            </a:xfrm>
            <a:custGeom>
              <a:avLst/>
              <a:gdLst/>
              <a:ahLst/>
              <a:cxnLst/>
              <a:rect l="l" t="t" r="r" b="b"/>
              <a:pathLst>
                <a:path w="632" h="775" extrusionOk="0">
                  <a:moveTo>
                    <a:pt x="72" y="1"/>
                  </a:moveTo>
                  <a:lnTo>
                    <a:pt x="0" y="96"/>
                  </a:lnTo>
                  <a:lnTo>
                    <a:pt x="191" y="322"/>
                  </a:lnTo>
                  <a:lnTo>
                    <a:pt x="0" y="334"/>
                  </a:lnTo>
                  <a:lnTo>
                    <a:pt x="72" y="477"/>
                  </a:lnTo>
                  <a:lnTo>
                    <a:pt x="250" y="465"/>
                  </a:lnTo>
                  <a:lnTo>
                    <a:pt x="250" y="703"/>
                  </a:lnTo>
                  <a:lnTo>
                    <a:pt x="369" y="775"/>
                  </a:lnTo>
                  <a:lnTo>
                    <a:pt x="369" y="537"/>
                  </a:lnTo>
                  <a:lnTo>
                    <a:pt x="548" y="763"/>
                  </a:lnTo>
                  <a:lnTo>
                    <a:pt x="608" y="679"/>
                  </a:lnTo>
                  <a:lnTo>
                    <a:pt x="429" y="465"/>
                  </a:lnTo>
                  <a:lnTo>
                    <a:pt x="631" y="453"/>
                  </a:lnTo>
                  <a:lnTo>
                    <a:pt x="548" y="287"/>
                  </a:lnTo>
                  <a:lnTo>
                    <a:pt x="369" y="298"/>
                  </a:lnTo>
                  <a:lnTo>
                    <a:pt x="369" y="60"/>
                  </a:lnTo>
                  <a:lnTo>
                    <a:pt x="250" y="1"/>
                  </a:lnTo>
                  <a:lnTo>
                    <a:pt x="250" y="239"/>
                  </a:lnTo>
                  <a:lnTo>
                    <a:pt x="72" y="1"/>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9" name="Google Shape;2009;p30">
              <a:extLst>
                <a:ext uri="{FF2B5EF4-FFF2-40B4-BE49-F238E27FC236}">
                  <a16:creationId xmlns:a16="http://schemas.microsoft.com/office/drawing/2014/main" id="{219922C2-A02E-6CCE-F383-E69387555977}"/>
                </a:ext>
              </a:extLst>
            </p:cNvPr>
            <p:cNvSpPr/>
            <p:nvPr/>
          </p:nvSpPr>
          <p:spPr>
            <a:xfrm>
              <a:off x="5375237" y="2267009"/>
              <a:ext cx="18307" cy="22884"/>
            </a:xfrm>
            <a:custGeom>
              <a:avLst/>
              <a:gdLst/>
              <a:ahLst/>
              <a:cxnLst/>
              <a:rect l="l" t="t" r="r" b="b"/>
              <a:pathLst>
                <a:path w="620" h="775" extrusionOk="0">
                  <a:moveTo>
                    <a:pt x="72" y="1"/>
                  </a:moveTo>
                  <a:lnTo>
                    <a:pt x="1" y="84"/>
                  </a:lnTo>
                  <a:lnTo>
                    <a:pt x="191" y="310"/>
                  </a:lnTo>
                  <a:lnTo>
                    <a:pt x="1" y="322"/>
                  </a:lnTo>
                  <a:lnTo>
                    <a:pt x="72" y="489"/>
                  </a:lnTo>
                  <a:lnTo>
                    <a:pt x="251" y="453"/>
                  </a:lnTo>
                  <a:lnTo>
                    <a:pt x="251" y="691"/>
                  </a:lnTo>
                  <a:lnTo>
                    <a:pt x="370" y="775"/>
                  </a:lnTo>
                  <a:lnTo>
                    <a:pt x="370" y="525"/>
                  </a:lnTo>
                  <a:lnTo>
                    <a:pt x="560" y="751"/>
                  </a:lnTo>
                  <a:lnTo>
                    <a:pt x="620" y="668"/>
                  </a:lnTo>
                  <a:lnTo>
                    <a:pt x="441" y="453"/>
                  </a:lnTo>
                  <a:lnTo>
                    <a:pt x="620" y="441"/>
                  </a:lnTo>
                  <a:lnTo>
                    <a:pt x="560" y="275"/>
                  </a:lnTo>
                  <a:lnTo>
                    <a:pt x="370" y="299"/>
                  </a:lnTo>
                  <a:lnTo>
                    <a:pt x="370" y="72"/>
                  </a:lnTo>
                  <a:lnTo>
                    <a:pt x="251" y="1"/>
                  </a:lnTo>
                  <a:lnTo>
                    <a:pt x="251" y="227"/>
                  </a:lnTo>
                  <a:lnTo>
                    <a:pt x="72" y="1"/>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0" name="Google Shape;2010;p30">
              <a:extLst>
                <a:ext uri="{FF2B5EF4-FFF2-40B4-BE49-F238E27FC236}">
                  <a16:creationId xmlns:a16="http://schemas.microsoft.com/office/drawing/2014/main" id="{8988641F-661B-9F3F-B3C5-D94CAC126B0F}"/>
                </a:ext>
              </a:extLst>
            </p:cNvPr>
            <p:cNvSpPr/>
            <p:nvPr/>
          </p:nvSpPr>
          <p:spPr>
            <a:xfrm>
              <a:off x="5400542" y="2281448"/>
              <a:ext cx="17982" cy="22854"/>
            </a:xfrm>
            <a:custGeom>
              <a:avLst/>
              <a:gdLst/>
              <a:ahLst/>
              <a:cxnLst/>
              <a:rect l="l" t="t" r="r" b="b"/>
              <a:pathLst>
                <a:path w="609" h="774" extrusionOk="0">
                  <a:moveTo>
                    <a:pt x="60" y="0"/>
                  </a:moveTo>
                  <a:lnTo>
                    <a:pt x="1" y="83"/>
                  </a:lnTo>
                  <a:lnTo>
                    <a:pt x="179" y="310"/>
                  </a:lnTo>
                  <a:lnTo>
                    <a:pt x="1" y="321"/>
                  </a:lnTo>
                  <a:lnTo>
                    <a:pt x="60" y="488"/>
                  </a:lnTo>
                  <a:lnTo>
                    <a:pt x="251" y="464"/>
                  </a:lnTo>
                  <a:lnTo>
                    <a:pt x="251" y="464"/>
                  </a:lnTo>
                  <a:lnTo>
                    <a:pt x="239" y="702"/>
                  </a:lnTo>
                  <a:lnTo>
                    <a:pt x="370" y="774"/>
                  </a:lnTo>
                  <a:lnTo>
                    <a:pt x="358" y="536"/>
                  </a:lnTo>
                  <a:lnTo>
                    <a:pt x="549" y="762"/>
                  </a:lnTo>
                  <a:lnTo>
                    <a:pt x="608" y="667"/>
                  </a:lnTo>
                  <a:lnTo>
                    <a:pt x="429" y="464"/>
                  </a:lnTo>
                  <a:lnTo>
                    <a:pt x="608" y="441"/>
                  </a:lnTo>
                  <a:lnTo>
                    <a:pt x="549" y="286"/>
                  </a:lnTo>
                  <a:lnTo>
                    <a:pt x="370" y="298"/>
                  </a:lnTo>
                  <a:lnTo>
                    <a:pt x="370" y="71"/>
                  </a:lnTo>
                  <a:lnTo>
                    <a:pt x="251" y="0"/>
                  </a:lnTo>
                  <a:lnTo>
                    <a:pt x="251" y="238"/>
                  </a:lnTo>
                  <a:lnTo>
                    <a:pt x="60" y="0"/>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1" name="Google Shape;2011;p30">
              <a:extLst>
                <a:ext uri="{FF2B5EF4-FFF2-40B4-BE49-F238E27FC236}">
                  <a16:creationId xmlns:a16="http://schemas.microsoft.com/office/drawing/2014/main" id="{30EE8F03-97AE-A73E-3A4E-0444F3EC8306}"/>
                </a:ext>
              </a:extLst>
            </p:cNvPr>
            <p:cNvSpPr/>
            <p:nvPr/>
          </p:nvSpPr>
          <p:spPr>
            <a:xfrm>
              <a:off x="5425523" y="2295857"/>
              <a:ext cx="17953" cy="22884"/>
            </a:xfrm>
            <a:custGeom>
              <a:avLst/>
              <a:gdLst/>
              <a:ahLst/>
              <a:cxnLst/>
              <a:rect l="l" t="t" r="r" b="b"/>
              <a:pathLst>
                <a:path w="608" h="775" extrusionOk="0">
                  <a:moveTo>
                    <a:pt x="72" y="0"/>
                  </a:moveTo>
                  <a:lnTo>
                    <a:pt x="0" y="95"/>
                  </a:lnTo>
                  <a:lnTo>
                    <a:pt x="191" y="310"/>
                  </a:lnTo>
                  <a:lnTo>
                    <a:pt x="0" y="334"/>
                  </a:lnTo>
                  <a:lnTo>
                    <a:pt x="72" y="488"/>
                  </a:lnTo>
                  <a:lnTo>
                    <a:pt x="250" y="465"/>
                  </a:lnTo>
                  <a:lnTo>
                    <a:pt x="250" y="703"/>
                  </a:lnTo>
                  <a:lnTo>
                    <a:pt x="369" y="774"/>
                  </a:lnTo>
                  <a:lnTo>
                    <a:pt x="369" y="536"/>
                  </a:lnTo>
                  <a:lnTo>
                    <a:pt x="548" y="762"/>
                  </a:lnTo>
                  <a:lnTo>
                    <a:pt x="607" y="691"/>
                  </a:lnTo>
                  <a:lnTo>
                    <a:pt x="429" y="465"/>
                  </a:lnTo>
                  <a:lnTo>
                    <a:pt x="607" y="441"/>
                  </a:lnTo>
                  <a:lnTo>
                    <a:pt x="548" y="286"/>
                  </a:lnTo>
                  <a:lnTo>
                    <a:pt x="369" y="298"/>
                  </a:lnTo>
                  <a:lnTo>
                    <a:pt x="369" y="72"/>
                  </a:lnTo>
                  <a:lnTo>
                    <a:pt x="250" y="0"/>
                  </a:lnTo>
                  <a:lnTo>
                    <a:pt x="250" y="238"/>
                  </a:lnTo>
                  <a:lnTo>
                    <a:pt x="72" y="0"/>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2" name="Google Shape;2012;p30">
              <a:extLst>
                <a:ext uri="{FF2B5EF4-FFF2-40B4-BE49-F238E27FC236}">
                  <a16:creationId xmlns:a16="http://schemas.microsoft.com/office/drawing/2014/main" id="{C10D09C9-7E3C-AD9B-52B5-AFB82159FA68}"/>
                </a:ext>
              </a:extLst>
            </p:cNvPr>
            <p:cNvSpPr/>
            <p:nvPr/>
          </p:nvSpPr>
          <p:spPr>
            <a:xfrm>
              <a:off x="5451182" y="2310266"/>
              <a:ext cx="17953" cy="22884"/>
            </a:xfrm>
            <a:custGeom>
              <a:avLst/>
              <a:gdLst/>
              <a:ahLst/>
              <a:cxnLst/>
              <a:rect l="l" t="t" r="r" b="b"/>
              <a:pathLst>
                <a:path w="608" h="775" extrusionOk="0">
                  <a:moveTo>
                    <a:pt x="60" y="0"/>
                  </a:moveTo>
                  <a:lnTo>
                    <a:pt x="0" y="96"/>
                  </a:lnTo>
                  <a:lnTo>
                    <a:pt x="179" y="322"/>
                  </a:lnTo>
                  <a:lnTo>
                    <a:pt x="0" y="334"/>
                  </a:lnTo>
                  <a:lnTo>
                    <a:pt x="60" y="500"/>
                  </a:lnTo>
                  <a:lnTo>
                    <a:pt x="238" y="477"/>
                  </a:lnTo>
                  <a:lnTo>
                    <a:pt x="238" y="703"/>
                  </a:lnTo>
                  <a:lnTo>
                    <a:pt x="358" y="774"/>
                  </a:lnTo>
                  <a:lnTo>
                    <a:pt x="358" y="536"/>
                  </a:lnTo>
                  <a:lnTo>
                    <a:pt x="536" y="774"/>
                  </a:lnTo>
                  <a:lnTo>
                    <a:pt x="608" y="691"/>
                  </a:lnTo>
                  <a:lnTo>
                    <a:pt x="405" y="465"/>
                  </a:lnTo>
                  <a:lnTo>
                    <a:pt x="608" y="453"/>
                  </a:lnTo>
                  <a:lnTo>
                    <a:pt x="548" y="286"/>
                  </a:lnTo>
                  <a:lnTo>
                    <a:pt x="358" y="322"/>
                  </a:lnTo>
                  <a:lnTo>
                    <a:pt x="358" y="84"/>
                  </a:lnTo>
                  <a:lnTo>
                    <a:pt x="238" y="0"/>
                  </a:lnTo>
                  <a:lnTo>
                    <a:pt x="238" y="238"/>
                  </a:lnTo>
                  <a:lnTo>
                    <a:pt x="60" y="0"/>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3" name="Google Shape;2013;p30">
              <a:extLst>
                <a:ext uri="{FF2B5EF4-FFF2-40B4-BE49-F238E27FC236}">
                  <a16:creationId xmlns:a16="http://schemas.microsoft.com/office/drawing/2014/main" id="{C6663F61-3510-A1F3-4F66-E8D9129C4F36}"/>
                </a:ext>
              </a:extLst>
            </p:cNvPr>
            <p:cNvSpPr/>
            <p:nvPr/>
          </p:nvSpPr>
          <p:spPr>
            <a:xfrm>
              <a:off x="5476133" y="2325030"/>
              <a:ext cx="17953" cy="22884"/>
            </a:xfrm>
            <a:custGeom>
              <a:avLst/>
              <a:gdLst/>
              <a:ahLst/>
              <a:cxnLst/>
              <a:rect l="l" t="t" r="r" b="b"/>
              <a:pathLst>
                <a:path w="608" h="775" extrusionOk="0">
                  <a:moveTo>
                    <a:pt x="239" y="0"/>
                  </a:moveTo>
                  <a:lnTo>
                    <a:pt x="251" y="239"/>
                  </a:lnTo>
                  <a:lnTo>
                    <a:pt x="60" y="12"/>
                  </a:lnTo>
                  <a:lnTo>
                    <a:pt x="1" y="84"/>
                  </a:lnTo>
                  <a:lnTo>
                    <a:pt x="179" y="310"/>
                  </a:lnTo>
                  <a:lnTo>
                    <a:pt x="1" y="322"/>
                  </a:lnTo>
                  <a:lnTo>
                    <a:pt x="60" y="489"/>
                  </a:lnTo>
                  <a:lnTo>
                    <a:pt x="239" y="477"/>
                  </a:lnTo>
                  <a:lnTo>
                    <a:pt x="239" y="691"/>
                  </a:lnTo>
                  <a:lnTo>
                    <a:pt x="358" y="774"/>
                  </a:lnTo>
                  <a:lnTo>
                    <a:pt x="358" y="536"/>
                  </a:lnTo>
                  <a:lnTo>
                    <a:pt x="548" y="774"/>
                  </a:lnTo>
                  <a:lnTo>
                    <a:pt x="608" y="679"/>
                  </a:lnTo>
                  <a:lnTo>
                    <a:pt x="429" y="453"/>
                  </a:lnTo>
                  <a:lnTo>
                    <a:pt x="608" y="441"/>
                  </a:lnTo>
                  <a:lnTo>
                    <a:pt x="548" y="274"/>
                  </a:lnTo>
                  <a:lnTo>
                    <a:pt x="358" y="310"/>
                  </a:lnTo>
                  <a:lnTo>
                    <a:pt x="358" y="310"/>
                  </a:lnTo>
                  <a:lnTo>
                    <a:pt x="370" y="72"/>
                  </a:lnTo>
                  <a:lnTo>
                    <a:pt x="239" y="0"/>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4" name="Google Shape;2014;p30">
              <a:extLst>
                <a:ext uri="{FF2B5EF4-FFF2-40B4-BE49-F238E27FC236}">
                  <a16:creationId xmlns:a16="http://schemas.microsoft.com/office/drawing/2014/main" id="{44DA432A-146F-2E40-F34A-766B3C2EF0D3}"/>
                </a:ext>
              </a:extLst>
            </p:cNvPr>
            <p:cNvSpPr/>
            <p:nvPr/>
          </p:nvSpPr>
          <p:spPr>
            <a:xfrm>
              <a:off x="5501113" y="2339440"/>
              <a:ext cx="17953" cy="22884"/>
            </a:xfrm>
            <a:custGeom>
              <a:avLst/>
              <a:gdLst/>
              <a:ahLst/>
              <a:cxnLst/>
              <a:rect l="l" t="t" r="r" b="b"/>
              <a:pathLst>
                <a:path w="608" h="775" extrusionOk="0">
                  <a:moveTo>
                    <a:pt x="250" y="1"/>
                  </a:moveTo>
                  <a:lnTo>
                    <a:pt x="250" y="239"/>
                  </a:lnTo>
                  <a:lnTo>
                    <a:pt x="71" y="12"/>
                  </a:lnTo>
                  <a:lnTo>
                    <a:pt x="0" y="108"/>
                  </a:lnTo>
                  <a:lnTo>
                    <a:pt x="191" y="310"/>
                  </a:lnTo>
                  <a:lnTo>
                    <a:pt x="0" y="322"/>
                  </a:lnTo>
                  <a:lnTo>
                    <a:pt x="60" y="489"/>
                  </a:lnTo>
                  <a:lnTo>
                    <a:pt x="250" y="477"/>
                  </a:lnTo>
                  <a:lnTo>
                    <a:pt x="250" y="703"/>
                  </a:lnTo>
                  <a:lnTo>
                    <a:pt x="369" y="774"/>
                  </a:lnTo>
                  <a:lnTo>
                    <a:pt x="369" y="536"/>
                  </a:lnTo>
                  <a:lnTo>
                    <a:pt x="548" y="774"/>
                  </a:lnTo>
                  <a:lnTo>
                    <a:pt x="607" y="679"/>
                  </a:lnTo>
                  <a:lnTo>
                    <a:pt x="429" y="453"/>
                  </a:lnTo>
                  <a:lnTo>
                    <a:pt x="607" y="441"/>
                  </a:lnTo>
                  <a:lnTo>
                    <a:pt x="548" y="286"/>
                  </a:lnTo>
                  <a:lnTo>
                    <a:pt x="369" y="310"/>
                  </a:lnTo>
                  <a:lnTo>
                    <a:pt x="369" y="72"/>
                  </a:lnTo>
                  <a:lnTo>
                    <a:pt x="250" y="1"/>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5" name="Google Shape;2015;p30">
              <a:extLst>
                <a:ext uri="{FF2B5EF4-FFF2-40B4-BE49-F238E27FC236}">
                  <a16:creationId xmlns:a16="http://schemas.microsoft.com/office/drawing/2014/main" id="{E039FD75-D421-9652-E91C-DFA772FF7A0A}"/>
                </a:ext>
              </a:extLst>
            </p:cNvPr>
            <p:cNvSpPr/>
            <p:nvPr/>
          </p:nvSpPr>
          <p:spPr>
            <a:xfrm>
              <a:off x="5526064" y="2353849"/>
              <a:ext cx="18661" cy="22884"/>
            </a:xfrm>
            <a:custGeom>
              <a:avLst/>
              <a:gdLst/>
              <a:ahLst/>
              <a:cxnLst/>
              <a:rect l="l" t="t" r="r" b="b"/>
              <a:pathLst>
                <a:path w="632" h="775" extrusionOk="0">
                  <a:moveTo>
                    <a:pt x="250" y="1"/>
                  </a:moveTo>
                  <a:lnTo>
                    <a:pt x="250" y="239"/>
                  </a:lnTo>
                  <a:lnTo>
                    <a:pt x="84" y="13"/>
                  </a:lnTo>
                  <a:lnTo>
                    <a:pt x="24" y="108"/>
                  </a:lnTo>
                  <a:lnTo>
                    <a:pt x="203" y="334"/>
                  </a:lnTo>
                  <a:lnTo>
                    <a:pt x="0" y="334"/>
                  </a:lnTo>
                  <a:lnTo>
                    <a:pt x="84" y="489"/>
                  </a:lnTo>
                  <a:lnTo>
                    <a:pt x="250" y="477"/>
                  </a:lnTo>
                  <a:lnTo>
                    <a:pt x="250" y="715"/>
                  </a:lnTo>
                  <a:lnTo>
                    <a:pt x="381" y="775"/>
                  </a:lnTo>
                  <a:lnTo>
                    <a:pt x="381" y="536"/>
                  </a:lnTo>
                  <a:lnTo>
                    <a:pt x="548" y="775"/>
                  </a:lnTo>
                  <a:lnTo>
                    <a:pt x="631" y="691"/>
                  </a:lnTo>
                  <a:lnTo>
                    <a:pt x="441" y="465"/>
                  </a:lnTo>
                  <a:lnTo>
                    <a:pt x="631" y="453"/>
                  </a:lnTo>
                  <a:lnTo>
                    <a:pt x="548" y="286"/>
                  </a:lnTo>
                  <a:lnTo>
                    <a:pt x="381" y="310"/>
                  </a:lnTo>
                  <a:lnTo>
                    <a:pt x="381" y="72"/>
                  </a:lnTo>
                  <a:lnTo>
                    <a:pt x="250" y="1"/>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6" name="Google Shape;2016;p30">
              <a:extLst>
                <a:ext uri="{FF2B5EF4-FFF2-40B4-BE49-F238E27FC236}">
                  <a16:creationId xmlns:a16="http://schemas.microsoft.com/office/drawing/2014/main" id="{E690C738-59BC-F4EB-E27A-17672A3E1603}"/>
                </a:ext>
              </a:extLst>
            </p:cNvPr>
            <p:cNvSpPr/>
            <p:nvPr/>
          </p:nvSpPr>
          <p:spPr>
            <a:xfrm>
              <a:off x="5551723" y="2368258"/>
              <a:ext cx="17953" cy="22884"/>
            </a:xfrm>
            <a:custGeom>
              <a:avLst/>
              <a:gdLst/>
              <a:ahLst/>
              <a:cxnLst/>
              <a:rect l="l" t="t" r="r" b="b"/>
              <a:pathLst>
                <a:path w="608" h="775" extrusionOk="0">
                  <a:moveTo>
                    <a:pt x="239" y="1"/>
                  </a:moveTo>
                  <a:lnTo>
                    <a:pt x="239" y="239"/>
                  </a:lnTo>
                  <a:lnTo>
                    <a:pt x="60" y="25"/>
                  </a:lnTo>
                  <a:lnTo>
                    <a:pt x="1" y="108"/>
                  </a:lnTo>
                  <a:lnTo>
                    <a:pt x="179" y="334"/>
                  </a:lnTo>
                  <a:lnTo>
                    <a:pt x="1" y="334"/>
                  </a:lnTo>
                  <a:lnTo>
                    <a:pt x="60" y="501"/>
                  </a:lnTo>
                  <a:lnTo>
                    <a:pt x="239" y="477"/>
                  </a:lnTo>
                  <a:lnTo>
                    <a:pt x="239" y="715"/>
                  </a:lnTo>
                  <a:lnTo>
                    <a:pt x="358" y="775"/>
                  </a:lnTo>
                  <a:lnTo>
                    <a:pt x="358" y="537"/>
                  </a:lnTo>
                  <a:lnTo>
                    <a:pt x="548" y="775"/>
                  </a:lnTo>
                  <a:lnTo>
                    <a:pt x="608" y="691"/>
                  </a:lnTo>
                  <a:lnTo>
                    <a:pt x="429" y="465"/>
                  </a:lnTo>
                  <a:lnTo>
                    <a:pt x="608" y="453"/>
                  </a:lnTo>
                  <a:lnTo>
                    <a:pt x="548" y="299"/>
                  </a:lnTo>
                  <a:lnTo>
                    <a:pt x="358" y="322"/>
                  </a:lnTo>
                  <a:lnTo>
                    <a:pt x="358" y="72"/>
                  </a:lnTo>
                  <a:lnTo>
                    <a:pt x="239" y="1"/>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7" name="Google Shape;2017;p30">
              <a:extLst>
                <a:ext uri="{FF2B5EF4-FFF2-40B4-BE49-F238E27FC236}">
                  <a16:creationId xmlns:a16="http://schemas.microsoft.com/office/drawing/2014/main" id="{D4A3A6D2-817B-41FD-DD24-0EC53A6B9733}"/>
                </a:ext>
              </a:extLst>
            </p:cNvPr>
            <p:cNvSpPr/>
            <p:nvPr/>
          </p:nvSpPr>
          <p:spPr>
            <a:xfrm>
              <a:off x="5290169" y="2306044"/>
              <a:ext cx="293917" cy="265629"/>
            </a:xfrm>
            <a:custGeom>
              <a:avLst/>
              <a:gdLst/>
              <a:ahLst/>
              <a:cxnLst/>
              <a:rect l="l" t="t" r="r" b="b"/>
              <a:pathLst>
                <a:path w="9954" h="8996" extrusionOk="0">
                  <a:moveTo>
                    <a:pt x="238" y="0"/>
                  </a:moveTo>
                  <a:cubicBezTo>
                    <a:pt x="107" y="72"/>
                    <a:pt x="12" y="239"/>
                    <a:pt x="12" y="477"/>
                  </a:cubicBezTo>
                  <a:lnTo>
                    <a:pt x="0" y="2703"/>
                  </a:lnTo>
                  <a:cubicBezTo>
                    <a:pt x="0" y="3179"/>
                    <a:pt x="334" y="3751"/>
                    <a:pt x="750" y="3989"/>
                  </a:cubicBezTo>
                  <a:lnTo>
                    <a:pt x="9240" y="8894"/>
                  </a:lnTo>
                  <a:cubicBezTo>
                    <a:pt x="9363" y="8963"/>
                    <a:pt x="9478" y="8996"/>
                    <a:pt x="9578" y="8996"/>
                  </a:cubicBezTo>
                  <a:cubicBezTo>
                    <a:pt x="9653" y="8996"/>
                    <a:pt x="9720" y="8978"/>
                    <a:pt x="9775" y="8942"/>
                  </a:cubicBezTo>
                  <a:cubicBezTo>
                    <a:pt x="9763" y="8930"/>
                    <a:pt x="9763" y="8930"/>
                    <a:pt x="9775" y="8918"/>
                  </a:cubicBezTo>
                  <a:cubicBezTo>
                    <a:pt x="9799" y="8894"/>
                    <a:pt x="9799" y="8894"/>
                    <a:pt x="9811" y="8894"/>
                  </a:cubicBezTo>
                  <a:lnTo>
                    <a:pt x="9823" y="8883"/>
                  </a:lnTo>
                  <a:lnTo>
                    <a:pt x="9835" y="8871"/>
                  </a:lnTo>
                  <a:lnTo>
                    <a:pt x="9847" y="8847"/>
                  </a:lnTo>
                  <a:cubicBezTo>
                    <a:pt x="9847" y="8847"/>
                    <a:pt x="9847" y="8835"/>
                    <a:pt x="9871" y="8835"/>
                  </a:cubicBezTo>
                  <a:cubicBezTo>
                    <a:pt x="9871" y="8835"/>
                    <a:pt x="9871" y="8823"/>
                    <a:pt x="9882" y="8823"/>
                  </a:cubicBezTo>
                  <a:cubicBezTo>
                    <a:pt x="9882" y="8823"/>
                    <a:pt x="9882" y="8811"/>
                    <a:pt x="9894" y="8811"/>
                  </a:cubicBezTo>
                  <a:cubicBezTo>
                    <a:pt x="9894" y="8811"/>
                    <a:pt x="9894" y="8787"/>
                    <a:pt x="9906" y="8787"/>
                  </a:cubicBezTo>
                  <a:cubicBezTo>
                    <a:pt x="9906" y="8787"/>
                    <a:pt x="9906" y="8775"/>
                    <a:pt x="9930" y="8775"/>
                  </a:cubicBezTo>
                  <a:cubicBezTo>
                    <a:pt x="9930" y="8775"/>
                    <a:pt x="9930" y="8763"/>
                    <a:pt x="9942" y="8763"/>
                  </a:cubicBezTo>
                  <a:lnTo>
                    <a:pt x="9942" y="8752"/>
                  </a:lnTo>
                  <a:lnTo>
                    <a:pt x="9942" y="8728"/>
                  </a:lnTo>
                  <a:lnTo>
                    <a:pt x="9942" y="8716"/>
                  </a:lnTo>
                  <a:lnTo>
                    <a:pt x="9942" y="8704"/>
                  </a:lnTo>
                  <a:lnTo>
                    <a:pt x="9942" y="8692"/>
                  </a:lnTo>
                  <a:lnTo>
                    <a:pt x="9942" y="8668"/>
                  </a:lnTo>
                  <a:lnTo>
                    <a:pt x="9942" y="8656"/>
                  </a:lnTo>
                  <a:lnTo>
                    <a:pt x="9942" y="8644"/>
                  </a:lnTo>
                  <a:lnTo>
                    <a:pt x="9942" y="8632"/>
                  </a:lnTo>
                  <a:lnTo>
                    <a:pt x="9942" y="8609"/>
                  </a:lnTo>
                  <a:lnTo>
                    <a:pt x="9942" y="8597"/>
                  </a:lnTo>
                  <a:lnTo>
                    <a:pt x="9942" y="8585"/>
                  </a:lnTo>
                  <a:lnTo>
                    <a:pt x="9942" y="8549"/>
                  </a:lnTo>
                  <a:lnTo>
                    <a:pt x="9942" y="8537"/>
                  </a:lnTo>
                  <a:lnTo>
                    <a:pt x="9942" y="8513"/>
                  </a:lnTo>
                  <a:lnTo>
                    <a:pt x="9942" y="8490"/>
                  </a:lnTo>
                  <a:lnTo>
                    <a:pt x="9942" y="8454"/>
                  </a:lnTo>
                  <a:lnTo>
                    <a:pt x="9954" y="6216"/>
                  </a:lnTo>
                  <a:lnTo>
                    <a:pt x="9954" y="6132"/>
                  </a:lnTo>
                  <a:cubicBezTo>
                    <a:pt x="9954" y="6096"/>
                    <a:pt x="9954" y="6073"/>
                    <a:pt x="9942" y="6037"/>
                  </a:cubicBezTo>
                  <a:cubicBezTo>
                    <a:pt x="9942" y="6013"/>
                    <a:pt x="9930" y="5977"/>
                    <a:pt x="9930" y="5954"/>
                  </a:cubicBezTo>
                  <a:lnTo>
                    <a:pt x="9930" y="5930"/>
                  </a:lnTo>
                  <a:cubicBezTo>
                    <a:pt x="9930" y="5906"/>
                    <a:pt x="9906" y="5870"/>
                    <a:pt x="9894" y="5846"/>
                  </a:cubicBezTo>
                  <a:cubicBezTo>
                    <a:pt x="9882" y="5811"/>
                    <a:pt x="9882" y="5787"/>
                    <a:pt x="9871" y="5751"/>
                  </a:cubicBezTo>
                  <a:cubicBezTo>
                    <a:pt x="9847" y="5727"/>
                    <a:pt x="9847" y="5692"/>
                    <a:pt x="9835" y="5668"/>
                  </a:cubicBezTo>
                  <a:lnTo>
                    <a:pt x="9787" y="5573"/>
                  </a:lnTo>
                  <a:lnTo>
                    <a:pt x="9787" y="5561"/>
                  </a:lnTo>
                  <a:cubicBezTo>
                    <a:pt x="9775" y="5537"/>
                    <a:pt x="9763" y="5513"/>
                    <a:pt x="9752" y="5489"/>
                  </a:cubicBezTo>
                  <a:cubicBezTo>
                    <a:pt x="9752" y="5489"/>
                    <a:pt x="9752" y="5477"/>
                    <a:pt x="9728" y="5477"/>
                  </a:cubicBezTo>
                  <a:cubicBezTo>
                    <a:pt x="9716" y="5454"/>
                    <a:pt x="9716" y="5442"/>
                    <a:pt x="9704" y="5430"/>
                  </a:cubicBezTo>
                  <a:cubicBezTo>
                    <a:pt x="9692" y="5418"/>
                    <a:pt x="9692" y="5394"/>
                    <a:pt x="9668" y="5382"/>
                  </a:cubicBezTo>
                  <a:cubicBezTo>
                    <a:pt x="9656" y="5358"/>
                    <a:pt x="9644" y="5334"/>
                    <a:pt x="9632" y="5311"/>
                  </a:cubicBezTo>
                  <a:cubicBezTo>
                    <a:pt x="9609" y="5275"/>
                    <a:pt x="9585" y="5251"/>
                    <a:pt x="9573" y="5239"/>
                  </a:cubicBezTo>
                  <a:cubicBezTo>
                    <a:pt x="9549" y="5203"/>
                    <a:pt x="9525" y="5192"/>
                    <a:pt x="9513" y="5156"/>
                  </a:cubicBezTo>
                  <a:lnTo>
                    <a:pt x="9454" y="5096"/>
                  </a:lnTo>
                  <a:lnTo>
                    <a:pt x="9394" y="5037"/>
                  </a:lnTo>
                  <a:lnTo>
                    <a:pt x="9371" y="5037"/>
                  </a:lnTo>
                  <a:cubicBezTo>
                    <a:pt x="9359" y="5025"/>
                    <a:pt x="9335" y="5013"/>
                    <a:pt x="9299" y="5001"/>
                  </a:cubicBezTo>
                  <a:cubicBezTo>
                    <a:pt x="9275" y="4977"/>
                    <a:pt x="9251" y="4965"/>
                    <a:pt x="9228" y="4953"/>
                  </a:cubicBezTo>
                  <a:lnTo>
                    <a:pt x="727" y="36"/>
                  </a:lnTo>
                  <a:cubicBezTo>
                    <a:pt x="715" y="36"/>
                    <a:pt x="715" y="24"/>
                    <a:pt x="703" y="24"/>
                  </a:cubicBezTo>
                  <a:lnTo>
                    <a:pt x="679" y="24"/>
                  </a:lnTo>
                  <a:cubicBezTo>
                    <a:pt x="679" y="24"/>
                    <a:pt x="667" y="24"/>
                    <a:pt x="667" y="12"/>
                  </a:cubicBezTo>
                  <a:lnTo>
                    <a:pt x="655" y="12"/>
                  </a:lnTo>
                  <a:cubicBezTo>
                    <a:pt x="655" y="12"/>
                    <a:pt x="643" y="12"/>
                    <a:pt x="643" y="0"/>
                  </a:cubicBez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8" name="Google Shape;2018;p30">
              <a:extLst>
                <a:ext uri="{FF2B5EF4-FFF2-40B4-BE49-F238E27FC236}">
                  <a16:creationId xmlns:a16="http://schemas.microsoft.com/office/drawing/2014/main" id="{DCA730C0-6EFE-E59C-2DAF-9022F6F87315}"/>
                </a:ext>
              </a:extLst>
            </p:cNvPr>
            <p:cNvSpPr/>
            <p:nvPr/>
          </p:nvSpPr>
          <p:spPr>
            <a:xfrm>
              <a:off x="4364157" y="1472010"/>
              <a:ext cx="371987" cy="333188"/>
            </a:xfrm>
            <a:custGeom>
              <a:avLst/>
              <a:gdLst/>
              <a:ahLst/>
              <a:cxnLst/>
              <a:rect l="l" t="t" r="r" b="b"/>
              <a:pathLst>
                <a:path w="12598" h="11284" extrusionOk="0">
                  <a:moveTo>
                    <a:pt x="3575" y="0"/>
                  </a:moveTo>
                  <a:cubicBezTo>
                    <a:pt x="2692" y="0"/>
                    <a:pt x="2084" y="702"/>
                    <a:pt x="2084" y="1898"/>
                  </a:cubicBezTo>
                  <a:cubicBezTo>
                    <a:pt x="2084" y="2005"/>
                    <a:pt x="2084" y="2100"/>
                    <a:pt x="2108" y="2196"/>
                  </a:cubicBezTo>
                  <a:lnTo>
                    <a:pt x="1643" y="1934"/>
                  </a:lnTo>
                  <a:cubicBezTo>
                    <a:pt x="1381" y="1780"/>
                    <a:pt x="1133" y="1707"/>
                    <a:pt x="913" y="1707"/>
                  </a:cubicBezTo>
                  <a:cubicBezTo>
                    <a:pt x="384" y="1707"/>
                    <a:pt x="17" y="2127"/>
                    <a:pt x="0" y="2850"/>
                  </a:cubicBezTo>
                  <a:cubicBezTo>
                    <a:pt x="0" y="3886"/>
                    <a:pt x="738" y="5148"/>
                    <a:pt x="1631" y="5648"/>
                  </a:cubicBezTo>
                  <a:lnTo>
                    <a:pt x="6299" y="8351"/>
                  </a:lnTo>
                  <a:lnTo>
                    <a:pt x="10978" y="11042"/>
                  </a:lnTo>
                  <a:cubicBezTo>
                    <a:pt x="11246" y="11206"/>
                    <a:pt x="11499" y="11284"/>
                    <a:pt x="11722" y="11284"/>
                  </a:cubicBezTo>
                  <a:cubicBezTo>
                    <a:pt x="12241" y="11284"/>
                    <a:pt x="12597" y="10862"/>
                    <a:pt x="12597" y="10137"/>
                  </a:cubicBezTo>
                  <a:cubicBezTo>
                    <a:pt x="12597" y="9101"/>
                    <a:pt x="11871" y="7839"/>
                    <a:pt x="10978" y="7315"/>
                  </a:cubicBezTo>
                  <a:lnTo>
                    <a:pt x="10442" y="7006"/>
                  </a:lnTo>
                  <a:cubicBezTo>
                    <a:pt x="10168" y="5851"/>
                    <a:pt x="9370" y="4625"/>
                    <a:pt x="8394" y="4077"/>
                  </a:cubicBezTo>
                  <a:cubicBezTo>
                    <a:pt x="8067" y="3878"/>
                    <a:pt x="7739" y="3779"/>
                    <a:pt x="7453" y="3779"/>
                  </a:cubicBezTo>
                  <a:cubicBezTo>
                    <a:pt x="7396" y="3779"/>
                    <a:pt x="7340" y="3783"/>
                    <a:pt x="7287" y="3791"/>
                  </a:cubicBezTo>
                  <a:cubicBezTo>
                    <a:pt x="6894" y="2410"/>
                    <a:pt x="5930" y="1029"/>
                    <a:pt x="4787" y="374"/>
                  </a:cubicBezTo>
                  <a:cubicBezTo>
                    <a:pt x="4351" y="120"/>
                    <a:pt x="3940" y="0"/>
                    <a:pt x="3575" y="0"/>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6" name="Google Shape;2036;p30">
              <a:extLst>
                <a:ext uri="{FF2B5EF4-FFF2-40B4-BE49-F238E27FC236}">
                  <a16:creationId xmlns:a16="http://schemas.microsoft.com/office/drawing/2014/main" id="{1BA674A5-02FF-AF4E-7A08-824654B0A806}"/>
                </a:ext>
              </a:extLst>
            </p:cNvPr>
            <p:cNvSpPr/>
            <p:nvPr/>
          </p:nvSpPr>
          <p:spPr>
            <a:xfrm>
              <a:off x="4103636" y="2629488"/>
              <a:ext cx="877173" cy="507312"/>
            </a:xfrm>
            <a:custGeom>
              <a:avLst/>
              <a:gdLst/>
              <a:ahLst/>
              <a:cxnLst/>
              <a:rect l="l" t="t" r="r" b="b"/>
              <a:pathLst>
                <a:path w="29707" h="17181" extrusionOk="0">
                  <a:moveTo>
                    <a:pt x="19813" y="0"/>
                  </a:moveTo>
                  <a:cubicBezTo>
                    <a:pt x="19319" y="0"/>
                    <a:pt x="18824" y="107"/>
                    <a:pt x="18443" y="322"/>
                  </a:cubicBezTo>
                  <a:lnTo>
                    <a:pt x="596" y="10668"/>
                  </a:lnTo>
                  <a:cubicBezTo>
                    <a:pt x="227" y="10894"/>
                    <a:pt x="36" y="11168"/>
                    <a:pt x="36" y="11454"/>
                  </a:cubicBezTo>
                  <a:lnTo>
                    <a:pt x="36" y="11514"/>
                  </a:lnTo>
                  <a:cubicBezTo>
                    <a:pt x="1" y="11549"/>
                    <a:pt x="1" y="11561"/>
                    <a:pt x="1" y="11573"/>
                  </a:cubicBezTo>
                  <a:cubicBezTo>
                    <a:pt x="1" y="11597"/>
                    <a:pt x="13" y="11621"/>
                    <a:pt x="13" y="11633"/>
                  </a:cubicBezTo>
                  <a:cubicBezTo>
                    <a:pt x="13" y="11656"/>
                    <a:pt x="13" y="11668"/>
                    <a:pt x="36" y="11680"/>
                  </a:cubicBezTo>
                  <a:cubicBezTo>
                    <a:pt x="36" y="11692"/>
                    <a:pt x="48" y="11728"/>
                    <a:pt x="60" y="11740"/>
                  </a:cubicBezTo>
                  <a:cubicBezTo>
                    <a:pt x="60" y="11752"/>
                    <a:pt x="72" y="11775"/>
                    <a:pt x="72" y="11787"/>
                  </a:cubicBezTo>
                  <a:cubicBezTo>
                    <a:pt x="96" y="11799"/>
                    <a:pt x="108" y="11823"/>
                    <a:pt x="108" y="11847"/>
                  </a:cubicBezTo>
                  <a:cubicBezTo>
                    <a:pt x="120" y="11859"/>
                    <a:pt x="120" y="11871"/>
                    <a:pt x="132" y="11883"/>
                  </a:cubicBezTo>
                  <a:cubicBezTo>
                    <a:pt x="155" y="11906"/>
                    <a:pt x="167" y="11930"/>
                    <a:pt x="179" y="11942"/>
                  </a:cubicBezTo>
                  <a:cubicBezTo>
                    <a:pt x="191" y="11966"/>
                    <a:pt x="191" y="11978"/>
                    <a:pt x="215" y="11990"/>
                  </a:cubicBezTo>
                  <a:lnTo>
                    <a:pt x="275" y="12049"/>
                  </a:lnTo>
                  <a:lnTo>
                    <a:pt x="310" y="12097"/>
                  </a:lnTo>
                  <a:cubicBezTo>
                    <a:pt x="346" y="12109"/>
                    <a:pt x="358" y="12145"/>
                    <a:pt x="394" y="12156"/>
                  </a:cubicBezTo>
                  <a:cubicBezTo>
                    <a:pt x="406" y="12168"/>
                    <a:pt x="417" y="12168"/>
                    <a:pt x="429" y="12180"/>
                  </a:cubicBezTo>
                  <a:lnTo>
                    <a:pt x="572" y="12276"/>
                  </a:lnTo>
                  <a:lnTo>
                    <a:pt x="8502" y="16859"/>
                  </a:lnTo>
                  <a:cubicBezTo>
                    <a:pt x="8549" y="16883"/>
                    <a:pt x="8585" y="16907"/>
                    <a:pt x="8645" y="16931"/>
                  </a:cubicBezTo>
                  <a:cubicBezTo>
                    <a:pt x="8668" y="16943"/>
                    <a:pt x="8680" y="16943"/>
                    <a:pt x="8692" y="16943"/>
                  </a:cubicBezTo>
                  <a:cubicBezTo>
                    <a:pt x="8728" y="16967"/>
                    <a:pt x="8752" y="16978"/>
                    <a:pt x="8799" y="16990"/>
                  </a:cubicBezTo>
                  <a:cubicBezTo>
                    <a:pt x="8871" y="17026"/>
                    <a:pt x="8930" y="17038"/>
                    <a:pt x="9002" y="17062"/>
                  </a:cubicBezTo>
                  <a:cubicBezTo>
                    <a:pt x="9026" y="17062"/>
                    <a:pt x="9049" y="17086"/>
                    <a:pt x="9061" y="17086"/>
                  </a:cubicBezTo>
                  <a:cubicBezTo>
                    <a:pt x="9109" y="17098"/>
                    <a:pt x="9145" y="17098"/>
                    <a:pt x="9180" y="17109"/>
                  </a:cubicBezTo>
                  <a:cubicBezTo>
                    <a:pt x="9216" y="17109"/>
                    <a:pt x="9240" y="17121"/>
                    <a:pt x="9264" y="17121"/>
                  </a:cubicBezTo>
                  <a:cubicBezTo>
                    <a:pt x="9288" y="17121"/>
                    <a:pt x="9335" y="17145"/>
                    <a:pt x="9359" y="17145"/>
                  </a:cubicBezTo>
                  <a:cubicBezTo>
                    <a:pt x="9395" y="17145"/>
                    <a:pt x="9419" y="17157"/>
                    <a:pt x="9454" y="17157"/>
                  </a:cubicBezTo>
                  <a:cubicBezTo>
                    <a:pt x="9478" y="17157"/>
                    <a:pt x="9514" y="17169"/>
                    <a:pt x="9538" y="17169"/>
                  </a:cubicBezTo>
                  <a:cubicBezTo>
                    <a:pt x="9573" y="17169"/>
                    <a:pt x="9597" y="17169"/>
                    <a:pt x="9633" y="17181"/>
                  </a:cubicBezTo>
                  <a:lnTo>
                    <a:pt x="10014" y="17181"/>
                  </a:lnTo>
                  <a:cubicBezTo>
                    <a:pt x="10061" y="17181"/>
                    <a:pt x="10109" y="17181"/>
                    <a:pt x="10157" y="17169"/>
                  </a:cubicBezTo>
                  <a:lnTo>
                    <a:pt x="10228" y="17169"/>
                  </a:lnTo>
                  <a:cubicBezTo>
                    <a:pt x="10300" y="17157"/>
                    <a:pt x="10371" y="17157"/>
                    <a:pt x="10454" y="17145"/>
                  </a:cubicBezTo>
                  <a:cubicBezTo>
                    <a:pt x="10478" y="17145"/>
                    <a:pt x="10490" y="17121"/>
                    <a:pt x="10526" y="17121"/>
                  </a:cubicBezTo>
                  <a:cubicBezTo>
                    <a:pt x="10550" y="17121"/>
                    <a:pt x="10597" y="17109"/>
                    <a:pt x="10633" y="17098"/>
                  </a:cubicBezTo>
                  <a:cubicBezTo>
                    <a:pt x="10657" y="17098"/>
                    <a:pt x="10669" y="17086"/>
                    <a:pt x="10704" y="17086"/>
                  </a:cubicBezTo>
                  <a:cubicBezTo>
                    <a:pt x="10728" y="17062"/>
                    <a:pt x="10764" y="17062"/>
                    <a:pt x="10812" y="17050"/>
                  </a:cubicBezTo>
                  <a:cubicBezTo>
                    <a:pt x="10823" y="17050"/>
                    <a:pt x="10835" y="17038"/>
                    <a:pt x="10871" y="17038"/>
                  </a:cubicBezTo>
                  <a:cubicBezTo>
                    <a:pt x="10907" y="17026"/>
                    <a:pt x="10966" y="17002"/>
                    <a:pt x="11014" y="16978"/>
                  </a:cubicBezTo>
                  <a:cubicBezTo>
                    <a:pt x="11026" y="16967"/>
                    <a:pt x="11050" y="16967"/>
                    <a:pt x="11074" y="16943"/>
                  </a:cubicBezTo>
                  <a:lnTo>
                    <a:pt x="11252" y="16859"/>
                  </a:lnTo>
                  <a:lnTo>
                    <a:pt x="29100" y="6513"/>
                  </a:lnTo>
                  <a:lnTo>
                    <a:pt x="29231" y="6430"/>
                  </a:lnTo>
                  <a:lnTo>
                    <a:pt x="29242" y="6406"/>
                  </a:lnTo>
                  <a:cubicBezTo>
                    <a:pt x="29266" y="6406"/>
                    <a:pt x="29266" y="6394"/>
                    <a:pt x="29278" y="6382"/>
                  </a:cubicBezTo>
                  <a:cubicBezTo>
                    <a:pt x="29302" y="6370"/>
                    <a:pt x="29326" y="6334"/>
                    <a:pt x="29350" y="6322"/>
                  </a:cubicBezTo>
                  <a:lnTo>
                    <a:pt x="29362" y="6310"/>
                  </a:lnTo>
                  <a:lnTo>
                    <a:pt x="29397" y="6275"/>
                  </a:lnTo>
                  <a:lnTo>
                    <a:pt x="29457" y="6215"/>
                  </a:lnTo>
                  <a:lnTo>
                    <a:pt x="29469" y="6203"/>
                  </a:lnTo>
                  <a:lnTo>
                    <a:pt x="29504" y="6168"/>
                  </a:lnTo>
                  <a:cubicBezTo>
                    <a:pt x="29516" y="6156"/>
                    <a:pt x="29528" y="6132"/>
                    <a:pt x="29540" y="6108"/>
                  </a:cubicBezTo>
                  <a:cubicBezTo>
                    <a:pt x="29564" y="6096"/>
                    <a:pt x="29564" y="6084"/>
                    <a:pt x="29576" y="6072"/>
                  </a:cubicBezTo>
                  <a:cubicBezTo>
                    <a:pt x="29588" y="6049"/>
                    <a:pt x="29600" y="6025"/>
                    <a:pt x="29600" y="6013"/>
                  </a:cubicBezTo>
                  <a:cubicBezTo>
                    <a:pt x="29600" y="5989"/>
                    <a:pt x="29623" y="5977"/>
                    <a:pt x="29623" y="5965"/>
                  </a:cubicBezTo>
                  <a:cubicBezTo>
                    <a:pt x="29635" y="5953"/>
                    <a:pt x="29635" y="5918"/>
                    <a:pt x="29647" y="5906"/>
                  </a:cubicBezTo>
                  <a:cubicBezTo>
                    <a:pt x="29647" y="5894"/>
                    <a:pt x="29647" y="5870"/>
                    <a:pt x="29659" y="5858"/>
                  </a:cubicBezTo>
                  <a:cubicBezTo>
                    <a:pt x="29659" y="5846"/>
                    <a:pt x="29683" y="5810"/>
                    <a:pt x="29683" y="5799"/>
                  </a:cubicBezTo>
                  <a:lnTo>
                    <a:pt x="29683" y="5751"/>
                  </a:lnTo>
                  <a:cubicBezTo>
                    <a:pt x="29707" y="5441"/>
                    <a:pt x="29516" y="5132"/>
                    <a:pt x="29111" y="4906"/>
                  </a:cubicBezTo>
                  <a:lnTo>
                    <a:pt x="21182" y="322"/>
                  </a:lnTo>
                  <a:cubicBezTo>
                    <a:pt x="20801" y="107"/>
                    <a:pt x="20307" y="0"/>
                    <a:pt x="19813" y="0"/>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7" name="Google Shape;2037;p30">
              <a:extLst>
                <a:ext uri="{FF2B5EF4-FFF2-40B4-BE49-F238E27FC236}">
                  <a16:creationId xmlns:a16="http://schemas.microsoft.com/office/drawing/2014/main" id="{D032C738-EFF1-EDA6-EC83-C281E66092F7}"/>
                </a:ext>
              </a:extLst>
            </p:cNvPr>
            <p:cNvSpPr/>
            <p:nvPr/>
          </p:nvSpPr>
          <p:spPr>
            <a:xfrm>
              <a:off x="4103636" y="2821092"/>
              <a:ext cx="875431" cy="355806"/>
            </a:xfrm>
            <a:custGeom>
              <a:avLst/>
              <a:gdLst/>
              <a:ahLst/>
              <a:cxnLst/>
              <a:rect l="l" t="t" r="r" b="b"/>
              <a:pathLst>
                <a:path w="29648" h="12050" extrusionOk="0">
                  <a:moveTo>
                    <a:pt x="29647" y="0"/>
                  </a:moveTo>
                  <a:cubicBezTo>
                    <a:pt x="29647" y="12"/>
                    <a:pt x="29635" y="36"/>
                    <a:pt x="29635" y="60"/>
                  </a:cubicBezTo>
                  <a:cubicBezTo>
                    <a:pt x="29635" y="72"/>
                    <a:pt x="29635" y="83"/>
                    <a:pt x="29623" y="95"/>
                  </a:cubicBezTo>
                  <a:cubicBezTo>
                    <a:pt x="29623" y="119"/>
                    <a:pt x="29600" y="143"/>
                    <a:pt x="29588" y="155"/>
                  </a:cubicBezTo>
                  <a:cubicBezTo>
                    <a:pt x="29588" y="179"/>
                    <a:pt x="29576" y="191"/>
                    <a:pt x="29576" y="202"/>
                  </a:cubicBezTo>
                  <a:cubicBezTo>
                    <a:pt x="29552" y="214"/>
                    <a:pt x="29540" y="250"/>
                    <a:pt x="29540" y="262"/>
                  </a:cubicBezTo>
                  <a:cubicBezTo>
                    <a:pt x="29528" y="274"/>
                    <a:pt x="29528" y="298"/>
                    <a:pt x="29516" y="310"/>
                  </a:cubicBezTo>
                  <a:cubicBezTo>
                    <a:pt x="29492" y="322"/>
                    <a:pt x="29481" y="357"/>
                    <a:pt x="29469" y="369"/>
                  </a:cubicBezTo>
                  <a:lnTo>
                    <a:pt x="29433" y="393"/>
                  </a:lnTo>
                  <a:lnTo>
                    <a:pt x="29421" y="417"/>
                  </a:lnTo>
                  <a:lnTo>
                    <a:pt x="29362" y="476"/>
                  </a:lnTo>
                  <a:lnTo>
                    <a:pt x="29338" y="500"/>
                  </a:lnTo>
                  <a:lnTo>
                    <a:pt x="29314" y="512"/>
                  </a:lnTo>
                  <a:cubicBezTo>
                    <a:pt x="29290" y="536"/>
                    <a:pt x="29278" y="560"/>
                    <a:pt x="29242" y="572"/>
                  </a:cubicBezTo>
                  <a:cubicBezTo>
                    <a:pt x="29231" y="572"/>
                    <a:pt x="29231" y="595"/>
                    <a:pt x="29219" y="607"/>
                  </a:cubicBezTo>
                  <a:lnTo>
                    <a:pt x="29195" y="619"/>
                  </a:lnTo>
                  <a:lnTo>
                    <a:pt x="29064" y="714"/>
                  </a:lnTo>
                  <a:lnTo>
                    <a:pt x="11216" y="11049"/>
                  </a:lnTo>
                  <a:lnTo>
                    <a:pt x="11038" y="11144"/>
                  </a:lnTo>
                  <a:cubicBezTo>
                    <a:pt x="11026" y="11156"/>
                    <a:pt x="11014" y="11156"/>
                    <a:pt x="10978" y="11180"/>
                  </a:cubicBezTo>
                  <a:cubicBezTo>
                    <a:pt x="10943" y="11192"/>
                    <a:pt x="10883" y="11216"/>
                    <a:pt x="10835" y="11240"/>
                  </a:cubicBezTo>
                  <a:cubicBezTo>
                    <a:pt x="10823" y="11240"/>
                    <a:pt x="10800" y="11251"/>
                    <a:pt x="10776" y="11251"/>
                  </a:cubicBezTo>
                  <a:cubicBezTo>
                    <a:pt x="10740" y="11263"/>
                    <a:pt x="10716" y="11263"/>
                    <a:pt x="10669" y="11275"/>
                  </a:cubicBezTo>
                  <a:cubicBezTo>
                    <a:pt x="10645" y="11275"/>
                    <a:pt x="10621" y="11299"/>
                    <a:pt x="10597" y="11299"/>
                  </a:cubicBezTo>
                  <a:cubicBezTo>
                    <a:pt x="10562" y="11311"/>
                    <a:pt x="10526" y="11311"/>
                    <a:pt x="10490" y="11323"/>
                  </a:cubicBezTo>
                  <a:cubicBezTo>
                    <a:pt x="10466" y="11323"/>
                    <a:pt x="10442" y="11335"/>
                    <a:pt x="10419" y="11335"/>
                  </a:cubicBezTo>
                  <a:cubicBezTo>
                    <a:pt x="10347" y="11359"/>
                    <a:pt x="10264" y="11371"/>
                    <a:pt x="10192" y="11371"/>
                  </a:cubicBezTo>
                  <a:lnTo>
                    <a:pt x="10121" y="11371"/>
                  </a:lnTo>
                  <a:cubicBezTo>
                    <a:pt x="10073" y="11371"/>
                    <a:pt x="10026" y="11371"/>
                    <a:pt x="9990" y="11382"/>
                  </a:cubicBezTo>
                  <a:lnTo>
                    <a:pt x="9597" y="11382"/>
                  </a:lnTo>
                  <a:cubicBezTo>
                    <a:pt x="9573" y="11382"/>
                    <a:pt x="9538" y="11382"/>
                    <a:pt x="9514" y="11371"/>
                  </a:cubicBezTo>
                  <a:cubicBezTo>
                    <a:pt x="9478" y="11371"/>
                    <a:pt x="9454" y="11371"/>
                    <a:pt x="9419" y="11359"/>
                  </a:cubicBezTo>
                  <a:cubicBezTo>
                    <a:pt x="9395" y="11359"/>
                    <a:pt x="9359" y="11335"/>
                    <a:pt x="9335" y="11335"/>
                  </a:cubicBezTo>
                  <a:cubicBezTo>
                    <a:pt x="9299" y="11335"/>
                    <a:pt x="9252" y="11323"/>
                    <a:pt x="9228" y="11323"/>
                  </a:cubicBezTo>
                  <a:cubicBezTo>
                    <a:pt x="9192" y="11323"/>
                    <a:pt x="9169" y="11311"/>
                    <a:pt x="9157" y="11311"/>
                  </a:cubicBezTo>
                  <a:cubicBezTo>
                    <a:pt x="9109" y="11299"/>
                    <a:pt x="9073" y="11299"/>
                    <a:pt x="9038" y="11275"/>
                  </a:cubicBezTo>
                  <a:cubicBezTo>
                    <a:pt x="9014" y="11275"/>
                    <a:pt x="8990" y="11263"/>
                    <a:pt x="8978" y="11263"/>
                  </a:cubicBezTo>
                  <a:cubicBezTo>
                    <a:pt x="8895" y="11251"/>
                    <a:pt x="8835" y="11216"/>
                    <a:pt x="8764" y="11192"/>
                  </a:cubicBezTo>
                  <a:cubicBezTo>
                    <a:pt x="8740" y="11180"/>
                    <a:pt x="8704" y="11156"/>
                    <a:pt x="8657" y="11144"/>
                  </a:cubicBezTo>
                  <a:cubicBezTo>
                    <a:pt x="8645" y="11144"/>
                    <a:pt x="8633" y="11132"/>
                    <a:pt x="8621" y="11132"/>
                  </a:cubicBezTo>
                  <a:cubicBezTo>
                    <a:pt x="8573" y="11097"/>
                    <a:pt x="8526" y="11085"/>
                    <a:pt x="8466" y="11061"/>
                  </a:cubicBezTo>
                  <a:lnTo>
                    <a:pt x="572" y="6441"/>
                  </a:lnTo>
                  <a:lnTo>
                    <a:pt x="429" y="6358"/>
                  </a:lnTo>
                  <a:cubicBezTo>
                    <a:pt x="417" y="6334"/>
                    <a:pt x="406" y="6334"/>
                    <a:pt x="394" y="6322"/>
                  </a:cubicBezTo>
                  <a:cubicBezTo>
                    <a:pt x="358" y="6310"/>
                    <a:pt x="334" y="6275"/>
                    <a:pt x="310" y="6263"/>
                  </a:cubicBezTo>
                  <a:lnTo>
                    <a:pt x="275" y="6215"/>
                  </a:lnTo>
                  <a:lnTo>
                    <a:pt x="215" y="6156"/>
                  </a:lnTo>
                  <a:cubicBezTo>
                    <a:pt x="191" y="6144"/>
                    <a:pt x="179" y="6132"/>
                    <a:pt x="179" y="6120"/>
                  </a:cubicBezTo>
                  <a:cubicBezTo>
                    <a:pt x="167" y="6096"/>
                    <a:pt x="155" y="6072"/>
                    <a:pt x="132" y="6060"/>
                  </a:cubicBezTo>
                  <a:cubicBezTo>
                    <a:pt x="120" y="6037"/>
                    <a:pt x="120" y="6025"/>
                    <a:pt x="108" y="6013"/>
                  </a:cubicBezTo>
                  <a:cubicBezTo>
                    <a:pt x="96" y="6001"/>
                    <a:pt x="72" y="5965"/>
                    <a:pt x="72" y="5953"/>
                  </a:cubicBezTo>
                  <a:cubicBezTo>
                    <a:pt x="60" y="5941"/>
                    <a:pt x="60" y="5917"/>
                    <a:pt x="60" y="5906"/>
                  </a:cubicBezTo>
                  <a:cubicBezTo>
                    <a:pt x="48" y="5894"/>
                    <a:pt x="48" y="5858"/>
                    <a:pt x="36" y="5846"/>
                  </a:cubicBezTo>
                  <a:cubicBezTo>
                    <a:pt x="36" y="5834"/>
                    <a:pt x="13" y="5822"/>
                    <a:pt x="13" y="5798"/>
                  </a:cubicBezTo>
                  <a:cubicBezTo>
                    <a:pt x="13" y="5787"/>
                    <a:pt x="1" y="5763"/>
                    <a:pt x="1" y="5739"/>
                  </a:cubicBezTo>
                  <a:lnTo>
                    <a:pt x="1" y="6370"/>
                  </a:lnTo>
                  <a:cubicBezTo>
                    <a:pt x="1" y="6656"/>
                    <a:pt x="191" y="6953"/>
                    <a:pt x="560" y="7168"/>
                  </a:cubicBezTo>
                  <a:lnTo>
                    <a:pt x="8502" y="11752"/>
                  </a:lnTo>
                  <a:cubicBezTo>
                    <a:pt x="8537" y="11787"/>
                    <a:pt x="8585" y="11799"/>
                    <a:pt x="8645" y="11835"/>
                  </a:cubicBezTo>
                  <a:cubicBezTo>
                    <a:pt x="8657" y="11847"/>
                    <a:pt x="8680" y="11847"/>
                    <a:pt x="8692" y="11847"/>
                  </a:cubicBezTo>
                  <a:lnTo>
                    <a:pt x="8776" y="11894"/>
                  </a:lnTo>
                  <a:lnTo>
                    <a:pt x="8799" y="11894"/>
                  </a:lnTo>
                  <a:cubicBezTo>
                    <a:pt x="8871" y="11918"/>
                    <a:pt x="8930" y="11930"/>
                    <a:pt x="9002" y="11966"/>
                  </a:cubicBezTo>
                  <a:lnTo>
                    <a:pt x="9014" y="11966"/>
                  </a:lnTo>
                  <a:cubicBezTo>
                    <a:pt x="9038" y="11966"/>
                    <a:pt x="9049" y="11978"/>
                    <a:pt x="9061" y="11978"/>
                  </a:cubicBezTo>
                  <a:cubicBezTo>
                    <a:pt x="9109" y="11990"/>
                    <a:pt x="9133" y="11990"/>
                    <a:pt x="9180" y="12013"/>
                  </a:cubicBezTo>
                  <a:lnTo>
                    <a:pt x="9216" y="12013"/>
                  </a:lnTo>
                  <a:cubicBezTo>
                    <a:pt x="9228" y="12013"/>
                    <a:pt x="9240" y="12013"/>
                    <a:pt x="9252" y="12025"/>
                  </a:cubicBezTo>
                  <a:cubicBezTo>
                    <a:pt x="9288" y="12025"/>
                    <a:pt x="9335" y="12037"/>
                    <a:pt x="9359" y="12037"/>
                  </a:cubicBezTo>
                  <a:lnTo>
                    <a:pt x="9454" y="12037"/>
                  </a:lnTo>
                  <a:cubicBezTo>
                    <a:pt x="9478" y="12037"/>
                    <a:pt x="9514" y="12049"/>
                    <a:pt x="9538" y="12049"/>
                  </a:cubicBezTo>
                  <a:lnTo>
                    <a:pt x="10014" y="12049"/>
                  </a:lnTo>
                  <a:cubicBezTo>
                    <a:pt x="10061" y="12049"/>
                    <a:pt x="10109" y="12049"/>
                    <a:pt x="10145" y="12037"/>
                  </a:cubicBezTo>
                  <a:lnTo>
                    <a:pt x="10228" y="12037"/>
                  </a:lnTo>
                  <a:cubicBezTo>
                    <a:pt x="10300" y="12025"/>
                    <a:pt x="10371" y="12025"/>
                    <a:pt x="10442" y="12013"/>
                  </a:cubicBezTo>
                  <a:lnTo>
                    <a:pt x="10466" y="12013"/>
                  </a:lnTo>
                  <a:cubicBezTo>
                    <a:pt x="10478" y="12013"/>
                    <a:pt x="10502" y="11990"/>
                    <a:pt x="10526" y="11990"/>
                  </a:cubicBezTo>
                  <a:cubicBezTo>
                    <a:pt x="10550" y="11990"/>
                    <a:pt x="10597" y="11978"/>
                    <a:pt x="10621" y="11966"/>
                  </a:cubicBezTo>
                  <a:cubicBezTo>
                    <a:pt x="10657" y="11966"/>
                    <a:pt x="10669" y="11954"/>
                    <a:pt x="10704" y="11954"/>
                  </a:cubicBezTo>
                  <a:cubicBezTo>
                    <a:pt x="10728" y="11930"/>
                    <a:pt x="10764" y="11930"/>
                    <a:pt x="10800" y="11918"/>
                  </a:cubicBezTo>
                  <a:lnTo>
                    <a:pt x="10823" y="11918"/>
                  </a:lnTo>
                  <a:cubicBezTo>
                    <a:pt x="10835" y="11918"/>
                    <a:pt x="10847" y="11906"/>
                    <a:pt x="10847" y="11906"/>
                  </a:cubicBezTo>
                  <a:cubicBezTo>
                    <a:pt x="10895" y="11894"/>
                    <a:pt x="10954" y="11871"/>
                    <a:pt x="11002" y="11847"/>
                  </a:cubicBezTo>
                  <a:cubicBezTo>
                    <a:pt x="11014" y="11835"/>
                    <a:pt x="11026" y="11835"/>
                    <a:pt x="11062" y="11811"/>
                  </a:cubicBezTo>
                  <a:lnTo>
                    <a:pt x="11240" y="11728"/>
                  </a:lnTo>
                  <a:lnTo>
                    <a:pt x="29076" y="1381"/>
                  </a:lnTo>
                  <a:cubicBezTo>
                    <a:pt x="29100" y="1381"/>
                    <a:pt x="29100" y="1369"/>
                    <a:pt x="29111" y="1369"/>
                  </a:cubicBezTo>
                  <a:cubicBezTo>
                    <a:pt x="29123" y="1357"/>
                    <a:pt x="29135" y="1357"/>
                    <a:pt x="29159" y="1334"/>
                  </a:cubicBezTo>
                  <a:cubicBezTo>
                    <a:pt x="29183" y="1322"/>
                    <a:pt x="29195" y="1310"/>
                    <a:pt x="29231" y="1298"/>
                  </a:cubicBezTo>
                  <a:cubicBezTo>
                    <a:pt x="29242" y="1274"/>
                    <a:pt x="29254" y="1262"/>
                    <a:pt x="29290" y="1250"/>
                  </a:cubicBezTo>
                  <a:cubicBezTo>
                    <a:pt x="29302" y="1238"/>
                    <a:pt x="29338" y="1215"/>
                    <a:pt x="29350" y="1203"/>
                  </a:cubicBezTo>
                  <a:lnTo>
                    <a:pt x="29362" y="1191"/>
                  </a:lnTo>
                  <a:lnTo>
                    <a:pt x="29433" y="1119"/>
                  </a:lnTo>
                  <a:lnTo>
                    <a:pt x="29457" y="1095"/>
                  </a:lnTo>
                  <a:lnTo>
                    <a:pt x="29492" y="1060"/>
                  </a:lnTo>
                  <a:lnTo>
                    <a:pt x="29516" y="1036"/>
                  </a:lnTo>
                  <a:cubicBezTo>
                    <a:pt x="29528" y="1024"/>
                    <a:pt x="29540" y="1000"/>
                    <a:pt x="29552" y="964"/>
                  </a:cubicBezTo>
                  <a:cubicBezTo>
                    <a:pt x="29552" y="953"/>
                    <a:pt x="29576" y="953"/>
                    <a:pt x="29576" y="941"/>
                  </a:cubicBezTo>
                  <a:lnTo>
                    <a:pt x="29576" y="917"/>
                  </a:lnTo>
                  <a:cubicBezTo>
                    <a:pt x="29588" y="905"/>
                    <a:pt x="29588" y="881"/>
                    <a:pt x="29600" y="857"/>
                  </a:cubicBezTo>
                  <a:cubicBezTo>
                    <a:pt x="29600" y="845"/>
                    <a:pt x="29612" y="834"/>
                    <a:pt x="29612" y="822"/>
                  </a:cubicBezTo>
                  <a:lnTo>
                    <a:pt x="29612" y="798"/>
                  </a:lnTo>
                  <a:cubicBezTo>
                    <a:pt x="29612" y="786"/>
                    <a:pt x="29635" y="762"/>
                    <a:pt x="29635" y="738"/>
                  </a:cubicBezTo>
                  <a:cubicBezTo>
                    <a:pt x="29635" y="726"/>
                    <a:pt x="29647" y="714"/>
                    <a:pt x="29647" y="703"/>
                  </a:cubicBezTo>
                  <a:lnTo>
                    <a:pt x="29647" y="643"/>
                  </a:lnTo>
                  <a:lnTo>
                    <a:pt x="29647" y="583"/>
                  </a:lnTo>
                  <a:lnTo>
                    <a:pt x="29647" y="0"/>
                  </a:ln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8" name="Google Shape;2038;p30">
              <a:extLst>
                <a:ext uri="{FF2B5EF4-FFF2-40B4-BE49-F238E27FC236}">
                  <a16:creationId xmlns:a16="http://schemas.microsoft.com/office/drawing/2014/main" id="{A3BD3B8B-1776-0F08-4ED9-076E39036A7F}"/>
                </a:ext>
              </a:extLst>
            </p:cNvPr>
            <p:cNvSpPr/>
            <p:nvPr/>
          </p:nvSpPr>
          <p:spPr>
            <a:xfrm>
              <a:off x="4103636" y="2801043"/>
              <a:ext cx="875431" cy="356161"/>
            </a:xfrm>
            <a:custGeom>
              <a:avLst/>
              <a:gdLst/>
              <a:ahLst/>
              <a:cxnLst/>
              <a:rect l="l" t="t" r="r" b="b"/>
              <a:pathLst>
                <a:path w="29648" h="12062" extrusionOk="0">
                  <a:moveTo>
                    <a:pt x="29647" y="0"/>
                  </a:moveTo>
                  <a:cubicBezTo>
                    <a:pt x="29647" y="24"/>
                    <a:pt x="29635" y="48"/>
                    <a:pt x="29635" y="60"/>
                  </a:cubicBezTo>
                  <a:cubicBezTo>
                    <a:pt x="29635" y="84"/>
                    <a:pt x="29635" y="96"/>
                    <a:pt x="29623" y="108"/>
                  </a:cubicBezTo>
                  <a:cubicBezTo>
                    <a:pt x="29623" y="119"/>
                    <a:pt x="29600" y="155"/>
                    <a:pt x="29588" y="167"/>
                  </a:cubicBezTo>
                  <a:cubicBezTo>
                    <a:pt x="29588" y="179"/>
                    <a:pt x="29576" y="203"/>
                    <a:pt x="29576" y="215"/>
                  </a:cubicBezTo>
                  <a:cubicBezTo>
                    <a:pt x="29552" y="227"/>
                    <a:pt x="29540" y="262"/>
                    <a:pt x="29540" y="274"/>
                  </a:cubicBezTo>
                  <a:cubicBezTo>
                    <a:pt x="29528" y="286"/>
                    <a:pt x="29528" y="298"/>
                    <a:pt x="29516" y="322"/>
                  </a:cubicBezTo>
                  <a:cubicBezTo>
                    <a:pt x="29492" y="334"/>
                    <a:pt x="29481" y="358"/>
                    <a:pt x="29469" y="381"/>
                  </a:cubicBezTo>
                  <a:lnTo>
                    <a:pt x="29433" y="405"/>
                  </a:lnTo>
                  <a:lnTo>
                    <a:pt x="29421" y="417"/>
                  </a:lnTo>
                  <a:lnTo>
                    <a:pt x="29362" y="477"/>
                  </a:lnTo>
                  <a:lnTo>
                    <a:pt x="29338" y="512"/>
                  </a:lnTo>
                  <a:lnTo>
                    <a:pt x="29314" y="524"/>
                  </a:lnTo>
                  <a:cubicBezTo>
                    <a:pt x="29290" y="536"/>
                    <a:pt x="29278" y="572"/>
                    <a:pt x="29242" y="584"/>
                  </a:cubicBezTo>
                  <a:cubicBezTo>
                    <a:pt x="29231" y="584"/>
                    <a:pt x="29231" y="596"/>
                    <a:pt x="29219" y="620"/>
                  </a:cubicBezTo>
                  <a:lnTo>
                    <a:pt x="29195" y="631"/>
                  </a:lnTo>
                  <a:lnTo>
                    <a:pt x="29064" y="715"/>
                  </a:lnTo>
                  <a:lnTo>
                    <a:pt x="11216" y="11061"/>
                  </a:lnTo>
                  <a:lnTo>
                    <a:pt x="11038" y="11157"/>
                  </a:lnTo>
                  <a:cubicBezTo>
                    <a:pt x="11026" y="11168"/>
                    <a:pt x="11014" y="11168"/>
                    <a:pt x="10978" y="11180"/>
                  </a:cubicBezTo>
                  <a:cubicBezTo>
                    <a:pt x="10943" y="11204"/>
                    <a:pt x="10883" y="11228"/>
                    <a:pt x="10835" y="11240"/>
                  </a:cubicBezTo>
                  <a:cubicBezTo>
                    <a:pt x="10823" y="11240"/>
                    <a:pt x="10800" y="11264"/>
                    <a:pt x="10776" y="11264"/>
                  </a:cubicBezTo>
                  <a:cubicBezTo>
                    <a:pt x="10740" y="11276"/>
                    <a:pt x="10716" y="11276"/>
                    <a:pt x="10669" y="11288"/>
                  </a:cubicBezTo>
                  <a:cubicBezTo>
                    <a:pt x="10645" y="11288"/>
                    <a:pt x="10621" y="11299"/>
                    <a:pt x="10597" y="11299"/>
                  </a:cubicBezTo>
                  <a:cubicBezTo>
                    <a:pt x="10562" y="11323"/>
                    <a:pt x="10526" y="11323"/>
                    <a:pt x="10490" y="11335"/>
                  </a:cubicBezTo>
                  <a:cubicBezTo>
                    <a:pt x="10466" y="11335"/>
                    <a:pt x="10442" y="11347"/>
                    <a:pt x="10419" y="11347"/>
                  </a:cubicBezTo>
                  <a:cubicBezTo>
                    <a:pt x="10347" y="11359"/>
                    <a:pt x="10264" y="11383"/>
                    <a:pt x="10192" y="11383"/>
                  </a:cubicBezTo>
                  <a:lnTo>
                    <a:pt x="10121" y="11383"/>
                  </a:lnTo>
                  <a:cubicBezTo>
                    <a:pt x="10073" y="11383"/>
                    <a:pt x="10026" y="11383"/>
                    <a:pt x="9990" y="11395"/>
                  </a:cubicBezTo>
                  <a:lnTo>
                    <a:pt x="9597" y="11395"/>
                  </a:lnTo>
                  <a:cubicBezTo>
                    <a:pt x="9573" y="11395"/>
                    <a:pt x="9538" y="11395"/>
                    <a:pt x="9514" y="11383"/>
                  </a:cubicBezTo>
                  <a:cubicBezTo>
                    <a:pt x="9478" y="11383"/>
                    <a:pt x="9454" y="11383"/>
                    <a:pt x="9419" y="11359"/>
                  </a:cubicBezTo>
                  <a:cubicBezTo>
                    <a:pt x="9395" y="11359"/>
                    <a:pt x="9359" y="11347"/>
                    <a:pt x="9335" y="11347"/>
                  </a:cubicBezTo>
                  <a:cubicBezTo>
                    <a:pt x="9299" y="11347"/>
                    <a:pt x="9252" y="11335"/>
                    <a:pt x="9228" y="11335"/>
                  </a:cubicBezTo>
                  <a:cubicBezTo>
                    <a:pt x="9192" y="11335"/>
                    <a:pt x="9169" y="11323"/>
                    <a:pt x="9157" y="11323"/>
                  </a:cubicBezTo>
                  <a:cubicBezTo>
                    <a:pt x="9109" y="11299"/>
                    <a:pt x="9073" y="11299"/>
                    <a:pt x="9038" y="11288"/>
                  </a:cubicBezTo>
                  <a:cubicBezTo>
                    <a:pt x="9014" y="11288"/>
                    <a:pt x="8990" y="11276"/>
                    <a:pt x="8978" y="11276"/>
                  </a:cubicBezTo>
                  <a:cubicBezTo>
                    <a:pt x="8895" y="11264"/>
                    <a:pt x="8835" y="11228"/>
                    <a:pt x="8764" y="11204"/>
                  </a:cubicBezTo>
                  <a:cubicBezTo>
                    <a:pt x="8740" y="11180"/>
                    <a:pt x="8704" y="11168"/>
                    <a:pt x="8657" y="11157"/>
                  </a:cubicBezTo>
                  <a:cubicBezTo>
                    <a:pt x="8645" y="11157"/>
                    <a:pt x="8633" y="11145"/>
                    <a:pt x="8621" y="11145"/>
                  </a:cubicBezTo>
                  <a:cubicBezTo>
                    <a:pt x="8573" y="11109"/>
                    <a:pt x="8526" y="11097"/>
                    <a:pt x="8466" y="11061"/>
                  </a:cubicBezTo>
                  <a:lnTo>
                    <a:pt x="572" y="6454"/>
                  </a:lnTo>
                  <a:lnTo>
                    <a:pt x="429" y="6358"/>
                  </a:lnTo>
                  <a:cubicBezTo>
                    <a:pt x="417" y="6346"/>
                    <a:pt x="406" y="6346"/>
                    <a:pt x="394" y="6335"/>
                  </a:cubicBezTo>
                  <a:cubicBezTo>
                    <a:pt x="358" y="6323"/>
                    <a:pt x="334" y="6287"/>
                    <a:pt x="310" y="6275"/>
                  </a:cubicBezTo>
                  <a:lnTo>
                    <a:pt x="275" y="6227"/>
                  </a:lnTo>
                  <a:lnTo>
                    <a:pt x="215" y="6168"/>
                  </a:lnTo>
                  <a:cubicBezTo>
                    <a:pt x="191" y="6156"/>
                    <a:pt x="179" y="6144"/>
                    <a:pt x="179" y="6120"/>
                  </a:cubicBezTo>
                  <a:cubicBezTo>
                    <a:pt x="167" y="6108"/>
                    <a:pt x="155" y="6085"/>
                    <a:pt x="132" y="6061"/>
                  </a:cubicBezTo>
                  <a:cubicBezTo>
                    <a:pt x="120" y="6049"/>
                    <a:pt x="120" y="6037"/>
                    <a:pt x="108" y="6025"/>
                  </a:cubicBezTo>
                  <a:cubicBezTo>
                    <a:pt x="96" y="6001"/>
                    <a:pt x="72" y="5977"/>
                    <a:pt x="72" y="5965"/>
                  </a:cubicBezTo>
                  <a:cubicBezTo>
                    <a:pt x="60" y="5942"/>
                    <a:pt x="60" y="5930"/>
                    <a:pt x="60" y="5918"/>
                  </a:cubicBezTo>
                  <a:cubicBezTo>
                    <a:pt x="48" y="5906"/>
                    <a:pt x="48" y="5870"/>
                    <a:pt x="36" y="5858"/>
                  </a:cubicBezTo>
                  <a:cubicBezTo>
                    <a:pt x="36" y="5846"/>
                    <a:pt x="13" y="5823"/>
                    <a:pt x="13" y="5811"/>
                  </a:cubicBezTo>
                  <a:cubicBezTo>
                    <a:pt x="13" y="5799"/>
                    <a:pt x="1" y="5763"/>
                    <a:pt x="1" y="5751"/>
                  </a:cubicBezTo>
                  <a:lnTo>
                    <a:pt x="1" y="6382"/>
                  </a:lnTo>
                  <a:cubicBezTo>
                    <a:pt x="1" y="6656"/>
                    <a:pt x="191" y="6954"/>
                    <a:pt x="560" y="7180"/>
                  </a:cubicBezTo>
                  <a:lnTo>
                    <a:pt x="8502" y="11764"/>
                  </a:lnTo>
                  <a:cubicBezTo>
                    <a:pt x="8537" y="11799"/>
                    <a:pt x="8585" y="11811"/>
                    <a:pt x="8645" y="11835"/>
                  </a:cubicBezTo>
                  <a:cubicBezTo>
                    <a:pt x="8657" y="11859"/>
                    <a:pt x="8680" y="11859"/>
                    <a:pt x="8692" y="11859"/>
                  </a:cubicBezTo>
                  <a:lnTo>
                    <a:pt x="8776" y="11895"/>
                  </a:lnTo>
                  <a:lnTo>
                    <a:pt x="8799" y="11895"/>
                  </a:lnTo>
                  <a:cubicBezTo>
                    <a:pt x="8871" y="11930"/>
                    <a:pt x="8930" y="11942"/>
                    <a:pt x="9002" y="11978"/>
                  </a:cubicBezTo>
                  <a:lnTo>
                    <a:pt x="9014" y="11978"/>
                  </a:lnTo>
                  <a:cubicBezTo>
                    <a:pt x="9038" y="11978"/>
                    <a:pt x="9049" y="11990"/>
                    <a:pt x="9061" y="11990"/>
                  </a:cubicBezTo>
                  <a:cubicBezTo>
                    <a:pt x="9109" y="12002"/>
                    <a:pt x="9133" y="12002"/>
                    <a:pt x="9180" y="12014"/>
                  </a:cubicBezTo>
                  <a:lnTo>
                    <a:pt x="9216" y="12014"/>
                  </a:lnTo>
                  <a:cubicBezTo>
                    <a:pt x="9228" y="12014"/>
                    <a:pt x="9240" y="12014"/>
                    <a:pt x="9252" y="12038"/>
                  </a:cubicBezTo>
                  <a:cubicBezTo>
                    <a:pt x="9288" y="12038"/>
                    <a:pt x="9335" y="12050"/>
                    <a:pt x="9359" y="12050"/>
                  </a:cubicBezTo>
                  <a:lnTo>
                    <a:pt x="9454" y="12050"/>
                  </a:lnTo>
                  <a:cubicBezTo>
                    <a:pt x="9478" y="12050"/>
                    <a:pt x="9514" y="12061"/>
                    <a:pt x="9538" y="12061"/>
                  </a:cubicBezTo>
                  <a:lnTo>
                    <a:pt x="10014" y="12061"/>
                  </a:lnTo>
                  <a:cubicBezTo>
                    <a:pt x="10061" y="12061"/>
                    <a:pt x="10109" y="12061"/>
                    <a:pt x="10145" y="12050"/>
                  </a:cubicBezTo>
                  <a:lnTo>
                    <a:pt x="10228" y="12050"/>
                  </a:lnTo>
                  <a:cubicBezTo>
                    <a:pt x="10300" y="12038"/>
                    <a:pt x="10371" y="12038"/>
                    <a:pt x="10442" y="12014"/>
                  </a:cubicBezTo>
                  <a:lnTo>
                    <a:pt x="10466" y="12014"/>
                  </a:lnTo>
                  <a:cubicBezTo>
                    <a:pt x="10478" y="12014"/>
                    <a:pt x="10502" y="12002"/>
                    <a:pt x="10526" y="12002"/>
                  </a:cubicBezTo>
                  <a:cubicBezTo>
                    <a:pt x="10550" y="12002"/>
                    <a:pt x="10597" y="11990"/>
                    <a:pt x="10621" y="11978"/>
                  </a:cubicBezTo>
                  <a:cubicBezTo>
                    <a:pt x="10657" y="11978"/>
                    <a:pt x="10669" y="11954"/>
                    <a:pt x="10704" y="11954"/>
                  </a:cubicBezTo>
                  <a:cubicBezTo>
                    <a:pt x="10728" y="11942"/>
                    <a:pt x="10764" y="11942"/>
                    <a:pt x="10800" y="11930"/>
                  </a:cubicBezTo>
                  <a:lnTo>
                    <a:pt x="10823" y="11930"/>
                  </a:lnTo>
                  <a:cubicBezTo>
                    <a:pt x="10835" y="11930"/>
                    <a:pt x="10847" y="11919"/>
                    <a:pt x="10847" y="11919"/>
                  </a:cubicBezTo>
                  <a:cubicBezTo>
                    <a:pt x="10895" y="11895"/>
                    <a:pt x="10954" y="11883"/>
                    <a:pt x="11002" y="11859"/>
                  </a:cubicBezTo>
                  <a:cubicBezTo>
                    <a:pt x="11014" y="11835"/>
                    <a:pt x="11026" y="11835"/>
                    <a:pt x="11062" y="11823"/>
                  </a:cubicBezTo>
                  <a:lnTo>
                    <a:pt x="11240" y="11740"/>
                  </a:lnTo>
                  <a:lnTo>
                    <a:pt x="29076" y="1393"/>
                  </a:lnTo>
                  <a:cubicBezTo>
                    <a:pt x="29100" y="1393"/>
                    <a:pt x="29100" y="1382"/>
                    <a:pt x="29111" y="1382"/>
                  </a:cubicBezTo>
                  <a:cubicBezTo>
                    <a:pt x="29123" y="1358"/>
                    <a:pt x="29135" y="1358"/>
                    <a:pt x="29159" y="1346"/>
                  </a:cubicBezTo>
                  <a:cubicBezTo>
                    <a:pt x="29183" y="1334"/>
                    <a:pt x="29195" y="1322"/>
                    <a:pt x="29231" y="1298"/>
                  </a:cubicBezTo>
                  <a:cubicBezTo>
                    <a:pt x="29242" y="1286"/>
                    <a:pt x="29254" y="1274"/>
                    <a:pt x="29290" y="1262"/>
                  </a:cubicBezTo>
                  <a:cubicBezTo>
                    <a:pt x="29302" y="1239"/>
                    <a:pt x="29338" y="1227"/>
                    <a:pt x="29350" y="1215"/>
                  </a:cubicBezTo>
                  <a:lnTo>
                    <a:pt x="29362" y="1203"/>
                  </a:lnTo>
                  <a:lnTo>
                    <a:pt x="29433" y="1120"/>
                  </a:lnTo>
                  <a:lnTo>
                    <a:pt x="29457" y="1108"/>
                  </a:lnTo>
                  <a:lnTo>
                    <a:pt x="29492" y="1060"/>
                  </a:lnTo>
                  <a:lnTo>
                    <a:pt x="29516" y="1048"/>
                  </a:lnTo>
                  <a:cubicBezTo>
                    <a:pt x="29528" y="1036"/>
                    <a:pt x="29540" y="1001"/>
                    <a:pt x="29552" y="977"/>
                  </a:cubicBezTo>
                  <a:cubicBezTo>
                    <a:pt x="29552" y="965"/>
                    <a:pt x="29576" y="965"/>
                    <a:pt x="29576" y="941"/>
                  </a:cubicBezTo>
                  <a:lnTo>
                    <a:pt x="29576" y="929"/>
                  </a:lnTo>
                  <a:cubicBezTo>
                    <a:pt x="29588" y="917"/>
                    <a:pt x="29588" y="881"/>
                    <a:pt x="29600" y="870"/>
                  </a:cubicBezTo>
                  <a:cubicBezTo>
                    <a:pt x="29600" y="858"/>
                    <a:pt x="29612" y="846"/>
                    <a:pt x="29612" y="822"/>
                  </a:cubicBezTo>
                  <a:lnTo>
                    <a:pt x="29612" y="810"/>
                  </a:lnTo>
                  <a:cubicBezTo>
                    <a:pt x="29612" y="798"/>
                    <a:pt x="29635" y="762"/>
                    <a:pt x="29635" y="751"/>
                  </a:cubicBezTo>
                  <a:cubicBezTo>
                    <a:pt x="29635" y="739"/>
                    <a:pt x="29647" y="727"/>
                    <a:pt x="29647" y="703"/>
                  </a:cubicBezTo>
                  <a:lnTo>
                    <a:pt x="29647" y="643"/>
                  </a:lnTo>
                  <a:lnTo>
                    <a:pt x="29647" y="584"/>
                  </a:lnTo>
                  <a:lnTo>
                    <a:pt x="29647" y="0"/>
                  </a:ln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9" name="Google Shape;2039;p30">
              <a:extLst>
                <a:ext uri="{FF2B5EF4-FFF2-40B4-BE49-F238E27FC236}">
                  <a16:creationId xmlns:a16="http://schemas.microsoft.com/office/drawing/2014/main" id="{AEEBA688-CFEB-5F8D-DD1E-D019C07226DE}"/>
                </a:ext>
              </a:extLst>
            </p:cNvPr>
            <p:cNvSpPr/>
            <p:nvPr/>
          </p:nvSpPr>
          <p:spPr>
            <a:xfrm>
              <a:off x="4187317" y="2659016"/>
              <a:ext cx="746042" cy="427174"/>
            </a:xfrm>
            <a:custGeom>
              <a:avLst/>
              <a:gdLst/>
              <a:ahLst/>
              <a:cxnLst/>
              <a:rect l="l" t="t" r="r" b="b"/>
              <a:pathLst>
                <a:path w="25266" h="14467" extrusionOk="0">
                  <a:moveTo>
                    <a:pt x="16014" y="0"/>
                  </a:moveTo>
                  <a:lnTo>
                    <a:pt x="0" y="9192"/>
                  </a:lnTo>
                  <a:lnTo>
                    <a:pt x="9263" y="14466"/>
                  </a:lnTo>
                  <a:lnTo>
                    <a:pt x="25265" y="5275"/>
                  </a:lnTo>
                  <a:lnTo>
                    <a:pt x="16014" y="0"/>
                  </a:ln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0" name="Google Shape;2040;p30">
              <a:extLst>
                <a:ext uri="{FF2B5EF4-FFF2-40B4-BE49-F238E27FC236}">
                  <a16:creationId xmlns:a16="http://schemas.microsoft.com/office/drawing/2014/main" id="{144B2F5B-33DF-3146-983E-81A01368B175}"/>
                </a:ext>
              </a:extLst>
            </p:cNvPr>
            <p:cNvSpPr/>
            <p:nvPr/>
          </p:nvSpPr>
          <p:spPr>
            <a:xfrm>
              <a:off x="4753683" y="2690374"/>
              <a:ext cx="109370" cy="62451"/>
            </a:xfrm>
            <a:custGeom>
              <a:avLst/>
              <a:gdLst/>
              <a:ahLst/>
              <a:cxnLst/>
              <a:rect l="l" t="t" r="r" b="b"/>
              <a:pathLst>
                <a:path w="3704" h="2115" extrusionOk="0">
                  <a:moveTo>
                    <a:pt x="288" y="1"/>
                  </a:moveTo>
                  <a:cubicBezTo>
                    <a:pt x="221" y="1"/>
                    <a:pt x="155" y="16"/>
                    <a:pt x="108" y="46"/>
                  </a:cubicBezTo>
                  <a:cubicBezTo>
                    <a:pt x="0" y="105"/>
                    <a:pt x="0" y="212"/>
                    <a:pt x="108" y="272"/>
                  </a:cubicBezTo>
                  <a:lnTo>
                    <a:pt x="3227" y="2070"/>
                  </a:lnTo>
                  <a:cubicBezTo>
                    <a:pt x="3281" y="2099"/>
                    <a:pt x="3349" y="2114"/>
                    <a:pt x="3416" y="2114"/>
                  </a:cubicBezTo>
                  <a:cubicBezTo>
                    <a:pt x="3483" y="2114"/>
                    <a:pt x="3548" y="2099"/>
                    <a:pt x="3596" y="2070"/>
                  </a:cubicBezTo>
                  <a:cubicBezTo>
                    <a:pt x="3703" y="2010"/>
                    <a:pt x="3703" y="1927"/>
                    <a:pt x="3596" y="1855"/>
                  </a:cubicBezTo>
                  <a:lnTo>
                    <a:pt x="477" y="46"/>
                  </a:lnTo>
                  <a:cubicBezTo>
                    <a:pt x="423" y="16"/>
                    <a:pt x="355" y="1"/>
                    <a:pt x="288"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1" name="Google Shape;2041;p30">
              <a:extLst>
                <a:ext uri="{FF2B5EF4-FFF2-40B4-BE49-F238E27FC236}">
                  <a16:creationId xmlns:a16="http://schemas.microsoft.com/office/drawing/2014/main" id="{E97A803B-D226-4A03-7187-6A21F2125D0D}"/>
                </a:ext>
              </a:extLst>
            </p:cNvPr>
            <p:cNvSpPr/>
            <p:nvPr/>
          </p:nvSpPr>
          <p:spPr>
            <a:xfrm>
              <a:off x="4368733" y="2848937"/>
              <a:ext cx="227480" cy="129685"/>
            </a:xfrm>
            <a:custGeom>
              <a:avLst/>
              <a:gdLst/>
              <a:ahLst/>
              <a:cxnLst/>
              <a:rect l="l" t="t" r="r" b="b"/>
              <a:pathLst>
                <a:path w="7704" h="4392" extrusionOk="0">
                  <a:moveTo>
                    <a:pt x="1095" y="450"/>
                  </a:moveTo>
                  <a:lnTo>
                    <a:pt x="1155" y="569"/>
                  </a:lnTo>
                  <a:lnTo>
                    <a:pt x="1298" y="486"/>
                  </a:lnTo>
                  <a:lnTo>
                    <a:pt x="1381" y="533"/>
                  </a:lnTo>
                  <a:lnTo>
                    <a:pt x="1238" y="617"/>
                  </a:lnTo>
                  <a:lnTo>
                    <a:pt x="1441" y="653"/>
                  </a:lnTo>
                  <a:lnTo>
                    <a:pt x="1405" y="724"/>
                  </a:lnTo>
                  <a:lnTo>
                    <a:pt x="1214" y="688"/>
                  </a:lnTo>
                  <a:lnTo>
                    <a:pt x="1274" y="807"/>
                  </a:lnTo>
                  <a:lnTo>
                    <a:pt x="1179" y="831"/>
                  </a:lnTo>
                  <a:lnTo>
                    <a:pt x="1119" y="712"/>
                  </a:lnTo>
                  <a:lnTo>
                    <a:pt x="964" y="795"/>
                  </a:lnTo>
                  <a:lnTo>
                    <a:pt x="881" y="748"/>
                  </a:lnTo>
                  <a:lnTo>
                    <a:pt x="1024" y="664"/>
                  </a:lnTo>
                  <a:lnTo>
                    <a:pt x="822" y="629"/>
                  </a:lnTo>
                  <a:lnTo>
                    <a:pt x="845" y="557"/>
                  </a:lnTo>
                  <a:lnTo>
                    <a:pt x="1036" y="593"/>
                  </a:lnTo>
                  <a:lnTo>
                    <a:pt x="976" y="474"/>
                  </a:lnTo>
                  <a:lnTo>
                    <a:pt x="1095" y="450"/>
                  </a:lnTo>
                  <a:close/>
                  <a:moveTo>
                    <a:pt x="1715" y="807"/>
                  </a:moveTo>
                  <a:lnTo>
                    <a:pt x="1774" y="926"/>
                  </a:lnTo>
                  <a:lnTo>
                    <a:pt x="1905" y="843"/>
                  </a:lnTo>
                  <a:lnTo>
                    <a:pt x="1988" y="891"/>
                  </a:lnTo>
                  <a:lnTo>
                    <a:pt x="1845" y="974"/>
                  </a:lnTo>
                  <a:lnTo>
                    <a:pt x="2048" y="1010"/>
                  </a:lnTo>
                  <a:lnTo>
                    <a:pt x="2024" y="1081"/>
                  </a:lnTo>
                  <a:lnTo>
                    <a:pt x="1834" y="1045"/>
                  </a:lnTo>
                  <a:lnTo>
                    <a:pt x="1893" y="1164"/>
                  </a:lnTo>
                  <a:lnTo>
                    <a:pt x="1786" y="1164"/>
                  </a:lnTo>
                  <a:lnTo>
                    <a:pt x="1726" y="1045"/>
                  </a:lnTo>
                  <a:lnTo>
                    <a:pt x="1572" y="1141"/>
                  </a:lnTo>
                  <a:lnTo>
                    <a:pt x="1488" y="1093"/>
                  </a:lnTo>
                  <a:lnTo>
                    <a:pt x="1631" y="1022"/>
                  </a:lnTo>
                  <a:lnTo>
                    <a:pt x="1429" y="986"/>
                  </a:lnTo>
                  <a:lnTo>
                    <a:pt x="1453" y="914"/>
                  </a:lnTo>
                  <a:lnTo>
                    <a:pt x="1655" y="950"/>
                  </a:lnTo>
                  <a:lnTo>
                    <a:pt x="1595" y="831"/>
                  </a:lnTo>
                  <a:lnTo>
                    <a:pt x="1715" y="807"/>
                  </a:lnTo>
                  <a:close/>
                  <a:moveTo>
                    <a:pt x="2310" y="1153"/>
                  </a:moveTo>
                  <a:lnTo>
                    <a:pt x="2369" y="1272"/>
                  </a:lnTo>
                  <a:lnTo>
                    <a:pt x="2500" y="1188"/>
                  </a:lnTo>
                  <a:lnTo>
                    <a:pt x="2584" y="1224"/>
                  </a:lnTo>
                  <a:lnTo>
                    <a:pt x="2441" y="1319"/>
                  </a:lnTo>
                  <a:lnTo>
                    <a:pt x="2643" y="1343"/>
                  </a:lnTo>
                  <a:lnTo>
                    <a:pt x="2619" y="1426"/>
                  </a:lnTo>
                  <a:lnTo>
                    <a:pt x="2429" y="1391"/>
                  </a:lnTo>
                  <a:lnTo>
                    <a:pt x="2488" y="1510"/>
                  </a:lnTo>
                  <a:lnTo>
                    <a:pt x="2381" y="1510"/>
                  </a:lnTo>
                  <a:lnTo>
                    <a:pt x="2322" y="1391"/>
                  </a:lnTo>
                  <a:lnTo>
                    <a:pt x="2167" y="1486"/>
                  </a:lnTo>
                  <a:lnTo>
                    <a:pt x="2084" y="1438"/>
                  </a:lnTo>
                  <a:lnTo>
                    <a:pt x="2226" y="1367"/>
                  </a:lnTo>
                  <a:lnTo>
                    <a:pt x="2024" y="1331"/>
                  </a:lnTo>
                  <a:lnTo>
                    <a:pt x="2048" y="1260"/>
                  </a:lnTo>
                  <a:lnTo>
                    <a:pt x="2250" y="1284"/>
                  </a:lnTo>
                  <a:lnTo>
                    <a:pt x="2250" y="1284"/>
                  </a:lnTo>
                  <a:lnTo>
                    <a:pt x="2191" y="1164"/>
                  </a:lnTo>
                  <a:lnTo>
                    <a:pt x="2310" y="1153"/>
                  </a:lnTo>
                  <a:close/>
                  <a:moveTo>
                    <a:pt x="2905" y="1498"/>
                  </a:moveTo>
                  <a:lnTo>
                    <a:pt x="2965" y="1617"/>
                  </a:lnTo>
                  <a:lnTo>
                    <a:pt x="3096" y="1522"/>
                  </a:lnTo>
                  <a:lnTo>
                    <a:pt x="3179" y="1569"/>
                  </a:lnTo>
                  <a:lnTo>
                    <a:pt x="3036" y="1665"/>
                  </a:lnTo>
                  <a:lnTo>
                    <a:pt x="3239" y="1688"/>
                  </a:lnTo>
                  <a:lnTo>
                    <a:pt x="3215" y="1760"/>
                  </a:lnTo>
                  <a:lnTo>
                    <a:pt x="3024" y="1736"/>
                  </a:lnTo>
                  <a:lnTo>
                    <a:pt x="3024" y="1736"/>
                  </a:lnTo>
                  <a:lnTo>
                    <a:pt x="3084" y="1855"/>
                  </a:lnTo>
                  <a:lnTo>
                    <a:pt x="2977" y="1867"/>
                  </a:lnTo>
                  <a:lnTo>
                    <a:pt x="2917" y="1748"/>
                  </a:lnTo>
                  <a:lnTo>
                    <a:pt x="2762" y="1843"/>
                  </a:lnTo>
                  <a:lnTo>
                    <a:pt x="2679" y="1796"/>
                  </a:lnTo>
                  <a:lnTo>
                    <a:pt x="2822" y="1700"/>
                  </a:lnTo>
                  <a:lnTo>
                    <a:pt x="2619" y="1676"/>
                  </a:lnTo>
                  <a:lnTo>
                    <a:pt x="2643" y="1605"/>
                  </a:lnTo>
                  <a:lnTo>
                    <a:pt x="2846" y="1629"/>
                  </a:lnTo>
                  <a:lnTo>
                    <a:pt x="2786" y="1510"/>
                  </a:lnTo>
                  <a:lnTo>
                    <a:pt x="2905" y="1498"/>
                  </a:lnTo>
                  <a:close/>
                  <a:moveTo>
                    <a:pt x="3500" y="1843"/>
                  </a:moveTo>
                  <a:lnTo>
                    <a:pt x="3560" y="1962"/>
                  </a:lnTo>
                  <a:lnTo>
                    <a:pt x="3691" y="1867"/>
                  </a:lnTo>
                  <a:lnTo>
                    <a:pt x="3774" y="1915"/>
                  </a:lnTo>
                  <a:lnTo>
                    <a:pt x="3631" y="1998"/>
                  </a:lnTo>
                  <a:lnTo>
                    <a:pt x="3834" y="2034"/>
                  </a:lnTo>
                  <a:lnTo>
                    <a:pt x="3810" y="2105"/>
                  </a:lnTo>
                  <a:lnTo>
                    <a:pt x="3620" y="2081"/>
                  </a:lnTo>
                  <a:lnTo>
                    <a:pt x="3679" y="2200"/>
                  </a:lnTo>
                  <a:lnTo>
                    <a:pt x="3572" y="2212"/>
                  </a:lnTo>
                  <a:lnTo>
                    <a:pt x="3512" y="2093"/>
                  </a:lnTo>
                  <a:lnTo>
                    <a:pt x="3358" y="2177"/>
                  </a:lnTo>
                  <a:lnTo>
                    <a:pt x="3274" y="2141"/>
                  </a:lnTo>
                  <a:lnTo>
                    <a:pt x="3417" y="2046"/>
                  </a:lnTo>
                  <a:lnTo>
                    <a:pt x="3215" y="2022"/>
                  </a:lnTo>
                  <a:lnTo>
                    <a:pt x="3239" y="1938"/>
                  </a:lnTo>
                  <a:lnTo>
                    <a:pt x="3441" y="1974"/>
                  </a:lnTo>
                  <a:lnTo>
                    <a:pt x="3381" y="1855"/>
                  </a:lnTo>
                  <a:lnTo>
                    <a:pt x="3500" y="1843"/>
                  </a:lnTo>
                  <a:close/>
                  <a:moveTo>
                    <a:pt x="4108" y="2200"/>
                  </a:moveTo>
                  <a:lnTo>
                    <a:pt x="4167" y="2319"/>
                  </a:lnTo>
                  <a:lnTo>
                    <a:pt x="4298" y="2224"/>
                  </a:lnTo>
                  <a:lnTo>
                    <a:pt x="4393" y="2272"/>
                  </a:lnTo>
                  <a:lnTo>
                    <a:pt x="4239" y="2355"/>
                  </a:lnTo>
                  <a:lnTo>
                    <a:pt x="4453" y="2391"/>
                  </a:lnTo>
                  <a:lnTo>
                    <a:pt x="4417" y="2462"/>
                  </a:lnTo>
                  <a:lnTo>
                    <a:pt x="4227" y="2438"/>
                  </a:lnTo>
                  <a:lnTo>
                    <a:pt x="4286" y="2558"/>
                  </a:lnTo>
                  <a:lnTo>
                    <a:pt x="4179" y="2558"/>
                  </a:lnTo>
                  <a:lnTo>
                    <a:pt x="4120" y="2438"/>
                  </a:lnTo>
                  <a:lnTo>
                    <a:pt x="3977" y="2522"/>
                  </a:lnTo>
                  <a:lnTo>
                    <a:pt x="3881" y="2474"/>
                  </a:lnTo>
                  <a:lnTo>
                    <a:pt x="4036" y="2403"/>
                  </a:lnTo>
                  <a:lnTo>
                    <a:pt x="3822" y="2379"/>
                  </a:lnTo>
                  <a:lnTo>
                    <a:pt x="3858" y="2296"/>
                  </a:lnTo>
                  <a:lnTo>
                    <a:pt x="4048" y="2331"/>
                  </a:lnTo>
                  <a:lnTo>
                    <a:pt x="3989" y="2212"/>
                  </a:lnTo>
                  <a:lnTo>
                    <a:pt x="4108" y="2200"/>
                  </a:lnTo>
                  <a:close/>
                  <a:moveTo>
                    <a:pt x="4703" y="2534"/>
                  </a:moveTo>
                  <a:lnTo>
                    <a:pt x="4763" y="2653"/>
                  </a:lnTo>
                  <a:lnTo>
                    <a:pt x="4893" y="2569"/>
                  </a:lnTo>
                  <a:lnTo>
                    <a:pt x="4989" y="2617"/>
                  </a:lnTo>
                  <a:lnTo>
                    <a:pt x="4834" y="2700"/>
                  </a:lnTo>
                  <a:lnTo>
                    <a:pt x="5048" y="2736"/>
                  </a:lnTo>
                  <a:lnTo>
                    <a:pt x="5013" y="2808"/>
                  </a:lnTo>
                  <a:lnTo>
                    <a:pt x="4822" y="2772"/>
                  </a:lnTo>
                  <a:lnTo>
                    <a:pt x="4822" y="2772"/>
                  </a:lnTo>
                  <a:lnTo>
                    <a:pt x="4882" y="2891"/>
                  </a:lnTo>
                  <a:lnTo>
                    <a:pt x="4774" y="2891"/>
                  </a:lnTo>
                  <a:lnTo>
                    <a:pt x="4715" y="2772"/>
                  </a:lnTo>
                  <a:lnTo>
                    <a:pt x="4572" y="2867"/>
                  </a:lnTo>
                  <a:lnTo>
                    <a:pt x="4477" y="2819"/>
                  </a:lnTo>
                  <a:lnTo>
                    <a:pt x="4632" y="2748"/>
                  </a:lnTo>
                  <a:lnTo>
                    <a:pt x="4417" y="2712"/>
                  </a:lnTo>
                  <a:lnTo>
                    <a:pt x="4453" y="2641"/>
                  </a:lnTo>
                  <a:lnTo>
                    <a:pt x="4643" y="2677"/>
                  </a:lnTo>
                  <a:lnTo>
                    <a:pt x="4643" y="2677"/>
                  </a:lnTo>
                  <a:lnTo>
                    <a:pt x="4584" y="2558"/>
                  </a:lnTo>
                  <a:lnTo>
                    <a:pt x="4703" y="2534"/>
                  </a:lnTo>
                  <a:close/>
                  <a:moveTo>
                    <a:pt x="5298" y="2879"/>
                  </a:moveTo>
                  <a:lnTo>
                    <a:pt x="5358" y="2998"/>
                  </a:lnTo>
                  <a:lnTo>
                    <a:pt x="5489" y="2915"/>
                  </a:lnTo>
                  <a:lnTo>
                    <a:pt x="5584" y="2950"/>
                  </a:lnTo>
                  <a:lnTo>
                    <a:pt x="5429" y="3046"/>
                  </a:lnTo>
                  <a:lnTo>
                    <a:pt x="5644" y="3069"/>
                  </a:lnTo>
                  <a:lnTo>
                    <a:pt x="5608" y="3153"/>
                  </a:lnTo>
                  <a:lnTo>
                    <a:pt x="5417" y="3117"/>
                  </a:lnTo>
                  <a:lnTo>
                    <a:pt x="5477" y="3236"/>
                  </a:lnTo>
                  <a:lnTo>
                    <a:pt x="5370" y="3248"/>
                  </a:lnTo>
                  <a:lnTo>
                    <a:pt x="5310" y="3129"/>
                  </a:lnTo>
                  <a:lnTo>
                    <a:pt x="5167" y="3224"/>
                  </a:lnTo>
                  <a:lnTo>
                    <a:pt x="5072" y="3177"/>
                  </a:lnTo>
                  <a:lnTo>
                    <a:pt x="5227" y="3093"/>
                  </a:lnTo>
                  <a:lnTo>
                    <a:pt x="5013" y="3058"/>
                  </a:lnTo>
                  <a:lnTo>
                    <a:pt x="5048" y="2986"/>
                  </a:lnTo>
                  <a:lnTo>
                    <a:pt x="5239" y="3010"/>
                  </a:lnTo>
                  <a:lnTo>
                    <a:pt x="5179" y="2891"/>
                  </a:lnTo>
                  <a:lnTo>
                    <a:pt x="5298" y="2879"/>
                  </a:lnTo>
                  <a:close/>
                  <a:moveTo>
                    <a:pt x="5894" y="3224"/>
                  </a:moveTo>
                  <a:lnTo>
                    <a:pt x="5953" y="3343"/>
                  </a:lnTo>
                  <a:lnTo>
                    <a:pt x="6084" y="3248"/>
                  </a:lnTo>
                  <a:lnTo>
                    <a:pt x="6179" y="3296"/>
                  </a:lnTo>
                  <a:lnTo>
                    <a:pt x="6025" y="3391"/>
                  </a:lnTo>
                  <a:lnTo>
                    <a:pt x="6239" y="3415"/>
                  </a:lnTo>
                  <a:lnTo>
                    <a:pt x="6203" y="3486"/>
                  </a:lnTo>
                  <a:lnTo>
                    <a:pt x="6013" y="3462"/>
                  </a:lnTo>
                  <a:lnTo>
                    <a:pt x="6072" y="3581"/>
                  </a:lnTo>
                  <a:lnTo>
                    <a:pt x="5965" y="3593"/>
                  </a:lnTo>
                  <a:lnTo>
                    <a:pt x="5906" y="3474"/>
                  </a:lnTo>
                  <a:lnTo>
                    <a:pt x="5763" y="3570"/>
                  </a:lnTo>
                  <a:lnTo>
                    <a:pt x="5667" y="3522"/>
                  </a:lnTo>
                  <a:lnTo>
                    <a:pt x="5822" y="3427"/>
                  </a:lnTo>
                  <a:lnTo>
                    <a:pt x="5608" y="3403"/>
                  </a:lnTo>
                  <a:lnTo>
                    <a:pt x="5644" y="3331"/>
                  </a:lnTo>
                  <a:lnTo>
                    <a:pt x="5834" y="3355"/>
                  </a:lnTo>
                  <a:lnTo>
                    <a:pt x="5775" y="3236"/>
                  </a:lnTo>
                  <a:lnTo>
                    <a:pt x="5894" y="3224"/>
                  </a:lnTo>
                  <a:close/>
                  <a:moveTo>
                    <a:pt x="6501" y="3581"/>
                  </a:moveTo>
                  <a:lnTo>
                    <a:pt x="6560" y="3701"/>
                  </a:lnTo>
                  <a:lnTo>
                    <a:pt x="6691" y="3605"/>
                  </a:lnTo>
                  <a:lnTo>
                    <a:pt x="6787" y="3653"/>
                  </a:lnTo>
                  <a:lnTo>
                    <a:pt x="6632" y="3748"/>
                  </a:lnTo>
                  <a:lnTo>
                    <a:pt x="6846" y="3772"/>
                  </a:lnTo>
                  <a:lnTo>
                    <a:pt x="6834" y="3831"/>
                  </a:lnTo>
                  <a:lnTo>
                    <a:pt x="6632" y="3808"/>
                  </a:lnTo>
                  <a:lnTo>
                    <a:pt x="6691" y="3915"/>
                  </a:lnTo>
                  <a:lnTo>
                    <a:pt x="6572" y="3939"/>
                  </a:lnTo>
                  <a:lnTo>
                    <a:pt x="6513" y="3820"/>
                  </a:lnTo>
                  <a:lnTo>
                    <a:pt x="6370" y="3903"/>
                  </a:lnTo>
                  <a:lnTo>
                    <a:pt x="6275" y="3867"/>
                  </a:lnTo>
                  <a:lnTo>
                    <a:pt x="6429" y="3784"/>
                  </a:lnTo>
                  <a:lnTo>
                    <a:pt x="6215" y="3760"/>
                  </a:lnTo>
                  <a:lnTo>
                    <a:pt x="6251" y="3689"/>
                  </a:lnTo>
                  <a:lnTo>
                    <a:pt x="6441" y="3712"/>
                  </a:lnTo>
                  <a:lnTo>
                    <a:pt x="6382" y="3593"/>
                  </a:lnTo>
                  <a:lnTo>
                    <a:pt x="6501" y="3581"/>
                  </a:lnTo>
                  <a:close/>
                  <a:moveTo>
                    <a:pt x="710" y="1"/>
                  </a:moveTo>
                  <a:cubicBezTo>
                    <a:pt x="542" y="1"/>
                    <a:pt x="375" y="39"/>
                    <a:pt x="250" y="117"/>
                  </a:cubicBezTo>
                  <a:cubicBezTo>
                    <a:pt x="0" y="260"/>
                    <a:pt x="0" y="498"/>
                    <a:pt x="250" y="653"/>
                  </a:cubicBezTo>
                  <a:lnTo>
                    <a:pt x="6537" y="4284"/>
                  </a:lnTo>
                  <a:cubicBezTo>
                    <a:pt x="6662" y="4355"/>
                    <a:pt x="6828" y="4391"/>
                    <a:pt x="6995" y="4391"/>
                  </a:cubicBezTo>
                  <a:cubicBezTo>
                    <a:pt x="7162" y="4391"/>
                    <a:pt x="7328" y="4355"/>
                    <a:pt x="7453" y="4284"/>
                  </a:cubicBezTo>
                  <a:cubicBezTo>
                    <a:pt x="7703" y="4129"/>
                    <a:pt x="7703" y="3891"/>
                    <a:pt x="7453" y="3748"/>
                  </a:cubicBezTo>
                  <a:lnTo>
                    <a:pt x="1179" y="117"/>
                  </a:lnTo>
                  <a:cubicBezTo>
                    <a:pt x="1048" y="39"/>
                    <a:pt x="878" y="1"/>
                    <a:pt x="710" y="1"/>
                  </a:cubicBezTo>
                  <a:close/>
                </a:path>
              </a:pathLst>
            </a:custGeom>
            <a:solidFill>
              <a:srgbClr val="D3D3E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2" name="Google Shape;2042;p30">
              <a:extLst>
                <a:ext uri="{FF2B5EF4-FFF2-40B4-BE49-F238E27FC236}">
                  <a16:creationId xmlns:a16="http://schemas.microsoft.com/office/drawing/2014/main" id="{6D23E8F0-AA2B-0B7B-FBB1-4BAE896245C6}"/>
                </a:ext>
              </a:extLst>
            </p:cNvPr>
            <p:cNvSpPr/>
            <p:nvPr/>
          </p:nvSpPr>
          <p:spPr>
            <a:xfrm>
              <a:off x="4393684" y="2862224"/>
              <a:ext cx="18661" cy="11280"/>
            </a:xfrm>
            <a:custGeom>
              <a:avLst/>
              <a:gdLst/>
              <a:ahLst/>
              <a:cxnLst/>
              <a:rect l="l" t="t" r="r" b="b"/>
              <a:pathLst>
                <a:path w="632" h="382" extrusionOk="0">
                  <a:moveTo>
                    <a:pt x="286" y="0"/>
                  </a:moveTo>
                  <a:lnTo>
                    <a:pt x="167" y="36"/>
                  </a:lnTo>
                  <a:lnTo>
                    <a:pt x="227" y="143"/>
                  </a:lnTo>
                  <a:lnTo>
                    <a:pt x="36" y="107"/>
                  </a:lnTo>
                  <a:lnTo>
                    <a:pt x="0" y="179"/>
                  </a:lnTo>
                  <a:lnTo>
                    <a:pt x="191" y="214"/>
                  </a:lnTo>
                  <a:lnTo>
                    <a:pt x="60" y="286"/>
                  </a:lnTo>
                  <a:lnTo>
                    <a:pt x="131" y="345"/>
                  </a:lnTo>
                  <a:lnTo>
                    <a:pt x="286" y="262"/>
                  </a:lnTo>
                  <a:lnTo>
                    <a:pt x="334" y="381"/>
                  </a:lnTo>
                  <a:lnTo>
                    <a:pt x="453" y="357"/>
                  </a:lnTo>
                  <a:lnTo>
                    <a:pt x="405" y="238"/>
                  </a:lnTo>
                  <a:lnTo>
                    <a:pt x="596" y="274"/>
                  </a:lnTo>
                  <a:lnTo>
                    <a:pt x="631" y="214"/>
                  </a:lnTo>
                  <a:lnTo>
                    <a:pt x="417" y="167"/>
                  </a:lnTo>
                  <a:lnTo>
                    <a:pt x="572" y="95"/>
                  </a:lnTo>
                  <a:lnTo>
                    <a:pt x="477" y="48"/>
                  </a:lnTo>
                  <a:lnTo>
                    <a:pt x="346" y="119"/>
                  </a:lnTo>
                  <a:lnTo>
                    <a:pt x="286" y="0"/>
                  </a:lnTo>
                  <a:close/>
                </a:path>
              </a:pathLst>
            </a:custGeom>
            <a:solidFill>
              <a:srgbClr val="C659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3" name="Google Shape;2043;p30">
              <a:extLst>
                <a:ext uri="{FF2B5EF4-FFF2-40B4-BE49-F238E27FC236}">
                  <a16:creationId xmlns:a16="http://schemas.microsoft.com/office/drawing/2014/main" id="{F7A2D3DB-EDE1-2B36-2511-74883DC8451A}"/>
                </a:ext>
              </a:extLst>
            </p:cNvPr>
            <p:cNvSpPr/>
            <p:nvPr/>
          </p:nvSpPr>
          <p:spPr>
            <a:xfrm>
              <a:off x="4411253" y="2872765"/>
              <a:ext cx="18661" cy="10571"/>
            </a:xfrm>
            <a:custGeom>
              <a:avLst/>
              <a:gdLst/>
              <a:ahLst/>
              <a:cxnLst/>
              <a:rect l="l" t="t" r="r" b="b"/>
              <a:pathLst>
                <a:path w="632" h="358" extrusionOk="0">
                  <a:moveTo>
                    <a:pt x="286" y="0"/>
                  </a:moveTo>
                  <a:lnTo>
                    <a:pt x="167" y="24"/>
                  </a:lnTo>
                  <a:lnTo>
                    <a:pt x="227" y="143"/>
                  </a:lnTo>
                  <a:lnTo>
                    <a:pt x="36" y="96"/>
                  </a:lnTo>
                  <a:lnTo>
                    <a:pt x="1" y="167"/>
                  </a:lnTo>
                  <a:lnTo>
                    <a:pt x="191" y="203"/>
                  </a:lnTo>
                  <a:lnTo>
                    <a:pt x="60" y="286"/>
                  </a:lnTo>
                  <a:lnTo>
                    <a:pt x="155" y="334"/>
                  </a:lnTo>
                  <a:lnTo>
                    <a:pt x="286" y="238"/>
                  </a:lnTo>
                  <a:lnTo>
                    <a:pt x="346" y="357"/>
                  </a:lnTo>
                  <a:lnTo>
                    <a:pt x="465" y="346"/>
                  </a:lnTo>
                  <a:lnTo>
                    <a:pt x="405" y="227"/>
                  </a:lnTo>
                  <a:lnTo>
                    <a:pt x="596" y="262"/>
                  </a:lnTo>
                  <a:lnTo>
                    <a:pt x="632" y="203"/>
                  </a:lnTo>
                  <a:lnTo>
                    <a:pt x="417" y="167"/>
                  </a:lnTo>
                  <a:lnTo>
                    <a:pt x="572" y="84"/>
                  </a:lnTo>
                  <a:lnTo>
                    <a:pt x="477" y="36"/>
                  </a:lnTo>
                  <a:lnTo>
                    <a:pt x="346" y="107"/>
                  </a:lnTo>
                  <a:lnTo>
                    <a:pt x="286" y="0"/>
                  </a:lnTo>
                  <a:close/>
                </a:path>
              </a:pathLst>
            </a:custGeom>
            <a:solidFill>
              <a:srgbClr val="C659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4" name="Google Shape;2044;p30">
              <a:extLst>
                <a:ext uri="{FF2B5EF4-FFF2-40B4-BE49-F238E27FC236}">
                  <a16:creationId xmlns:a16="http://schemas.microsoft.com/office/drawing/2014/main" id="{5EE3B4EA-D1DF-3E00-B0C2-1E1652904C97}"/>
                </a:ext>
              </a:extLst>
            </p:cNvPr>
            <p:cNvSpPr/>
            <p:nvPr/>
          </p:nvSpPr>
          <p:spPr>
            <a:xfrm>
              <a:off x="4428822" y="2882952"/>
              <a:ext cx="19016" cy="10571"/>
            </a:xfrm>
            <a:custGeom>
              <a:avLst/>
              <a:gdLst/>
              <a:ahLst/>
              <a:cxnLst/>
              <a:rect l="l" t="t" r="r" b="b"/>
              <a:pathLst>
                <a:path w="644" h="358" extrusionOk="0">
                  <a:moveTo>
                    <a:pt x="299" y="1"/>
                  </a:moveTo>
                  <a:lnTo>
                    <a:pt x="180" y="12"/>
                  </a:lnTo>
                  <a:lnTo>
                    <a:pt x="227" y="132"/>
                  </a:lnTo>
                  <a:lnTo>
                    <a:pt x="37" y="108"/>
                  </a:lnTo>
                  <a:lnTo>
                    <a:pt x="1" y="167"/>
                  </a:lnTo>
                  <a:lnTo>
                    <a:pt x="215" y="191"/>
                  </a:lnTo>
                  <a:lnTo>
                    <a:pt x="61" y="286"/>
                  </a:lnTo>
                  <a:lnTo>
                    <a:pt x="156" y="334"/>
                  </a:lnTo>
                  <a:lnTo>
                    <a:pt x="287" y="239"/>
                  </a:lnTo>
                  <a:lnTo>
                    <a:pt x="346" y="358"/>
                  </a:lnTo>
                  <a:lnTo>
                    <a:pt x="465" y="346"/>
                  </a:lnTo>
                  <a:lnTo>
                    <a:pt x="406" y="227"/>
                  </a:lnTo>
                  <a:lnTo>
                    <a:pt x="596" y="274"/>
                  </a:lnTo>
                  <a:lnTo>
                    <a:pt x="644" y="191"/>
                  </a:lnTo>
                  <a:lnTo>
                    <a:pt x="430" y="167"/>
                  </a:lnTo>
                  <a:lnTo>
                    <a:pt x="572" y="72"/>
                  </a:lnTo>
                  <a:lnTo>
                    <a:pt x="489" y="36"/>
                  </a:lnTo>
                  <a:lnTo>
                    <a:pt x="346" y="120"/>
                  </a:lnTo>
                  <a:lnTo>
                    <a:pt x="299" y="1"/>
                  </a:lnTo>
                  <a:close/>
                </a:path>
              </a:pathLst>
            </a:custGeom>
            <a:solidFill>
              <a:srgbClr val="C659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5" name="Google Shape;2045;p30">
              <a:extLst>
                <a:ext uri="{FF2B5EF4-FFF2-40B4-BE49-F238E27FC236}">
                  <a16:creationId xmlns:a16="http://schemas.microsoft.com/office/drawing/2014/main" id="{BCD3D345-A8A4-8375-333D-C21A61956C22}"/>
                </a:ext>
              </a:extLst>
            </p:cNvPr>
            <p:cNvSpPr/>
            <p:nvPr/>
          </p:nvSpPr>
          <p:spPr>
            <a:xfrm>
              <a:off x="4446420" y="2893139"/>
              <a:ext cx="19016" cy="10925"/>
            </a:xfrm>
            <a:custGeom>
              <a:avLst/>
              <a:gdLst/>
              <a:ahLst/>
              <a:cxnLst/>
              <a:rect l="l" t="t" r="r" b="b"/>
              <a:pathLst>
                <a:path w="644" h="370" extrusionOk="0">
                  <a:moveTo>
                    <a:pt x="298" y="1"/>
                  </a:moveTo>
                  <a:lnTo>
                    <a:pt x="179" y="13"/>
                  </a:lnTo>
                  <a:lnTo>
                    <a:pt x="238" y="132"/>
                  </a:lnTo>
                  <a:lnTo>
                    <a:pt x="36" y="108"/>
                  </a:lnTo>
                  <a:lnTo>
                    <a:pt x="0" y="168"/>
                  </a:lnTo>
                  <a:lnTo>
                    <a:pt x="215" y="191"/>
                  </a:lnTo>
                  <a:lnTo>
                    <a:pt x="60" y="287"/>
                  </a:lnTo>
                  <a:lnTo>
                    <a:pt x="155" y="322"/>
                  </a:lnTo>
                  <a:lnTo>
                    <a:pt x="298" y="251"/>
                  </a:lnTo>
                  <a:lnTo>
                    <a:pt x="346" y="370"/>
                  </a:lnTo>
                  <a:lnTo>
                    <a:pt x="465" y="346"/>
                  </a:lnTo>
                  <a:lnTo>
                    <a:pt x="405" y="239"/>
                  </a:lnTo>
                  <a:lnTo>
                    <a:pt x="608" y="263"/>
                  </a:lnTo>
                  <a:lnTo>
                    <a:pt x="643" y="191"/>
                  </a:lnTo>
                  <a:lnTo>
                    <a:pt x="429" y="168"/>
                  </a:lnTo>
                  <a:lnTo>
                    <a:pt x="584" y="84"/>
                  </a:lnTo>
                  <a:lnTo>
                    <a:pt x="488" y="25"/>
                  </a:lnTo>
                  <a:lnTo>
                    <a:pt x="346" y="120"/>
                  </a:lnTo>
                  <a:lnTo>
                    <a:pt x="298" y="1"/>
                  </a:lnTo>
                  <a:close/>
                </a:path>
              </a:pathLst>
            </a:custGeom>
            <a:solidFill>
              <a:srgbClr val="C659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6" name="Google Shape;2046;p30">
              <a:extLst>
                <a:ext uri="{FF2B5EF4-FFF2-40B4-BE49-F238E27FC236}">
                  <a16:creationId xmlns:a16="http://schemas.microsoft.com/office/drawing/2014/main" id="{AD3D2226-A10B-447F-2BED-C9B61A159B37}"/>
                </a:ext>
              </a:extLst>
            </p:cNvPr>
            <p:cNvSpPr/>
            <p:nvPr/>
          </p:nvSpPr>
          <p:spPr>
            <a:xfrm>
              <a:off x="4464344" y="2903356"/>
              <a:ext cx="18661" cy="10925"/>
            </a:xfrm>
            <a:custGeom>
              <a:avLst/>
              <a:gdLst/>
              <a:ahLst/>
              <a:cxnLst/>
              <a:rect l="l" t="t" r="r" b="b"/>
              <a:pathLst>
                <a:path w="632" h="370" extrusionOk="0">
                  <a:moveTo>
                    <a:pt x="286" y="0"/>
                  </a:moveTo>
                  <a:lnTo>
                    <a:pt x="167" y="12"/>
                  </a:lnTo>
                  <a:lnTo>
                    <a:pt x="227" y="131"/>
                  </a:lnTo>
                  <a:lnTo>
                    <a:pt x="36" y="95"/>
                  </a:lnTo>
                  <a:lnTo>
                    <a:pt x="1" y="179"/>
                  </a:lnTo>
                  <a:lnTo>
                    <a:pt x="203" y="203"/>
                  </a:lnTo>
                  <a:lnTo>
                    <a:pt x="60" y="274"/>
                  </a:lnTo>
                  <a:lnTo>
                    <a:pt x="143" y="334"/>
                  </a:lnTo>
                  <a:lnTo>
                    <a:pt x="286" y="250"/>
                  </a:lnTo>
                  <a:lnTo>
                    <a:pt x="334" y="369"/>
                  </a:lnTo>
                  <a:lnTo>
                    <a:pt x="453" y="357"/>
                  </a:lnTo>
                  <a:lnTo>
                    <a:pt x="405" y="238"/>
                  </a:lnTo>
                  <a:lnTo>
                    <a:pt x="596" y="262"/>
                  </a:lnTo>
                  <a:lnTo>
                    <a:pt x="632" y="191"/>
                  </a:lnTo>
                  <a:lnTo>
                    <a:pt x="417" y="155"/>
                  </a:lnTo>
                  <a:lnTo>
                    <a:pt x="572" y="83"/>
                  </a:lnTo>
                  <a:lnTo>
                    <a:pt x="477" y="36"/>
                  </a:lnTo>
                  <a:lnTo>
                    <a:pt x="346" y="119"/>
                  </a:lnTo>
                  <a:lnTo>
                    <a:pt x="286" y="0"/>
                  </a:lnTo>
                  <a:close/>
                </a:path>
              </a:pathLst>
            </a:custGeom>
            <a:solidFill>
              <a:srgbClr val="C659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7" name="Google Shape;2047;p30">
              <a:extLst>
                <a:ext uri="{FF2B5EF4-FFF2-40B4-BE49-F238E27FC236}">
                  <a16:creationId xmlns:a16="http://schemas.microsoft.com/office/drawing/2014/main" id="{68627216-F918-497B-A8A7-3E878B23EB2D}"/>
                </a:ext>
              </a:extLst>
            </p:cNvPr>
            <p:cNvSpPr/>
            <p:nvPr/>
          </p:nvSpPr>
          <p:spPr>
            <a:xfrm>
              <a:off x="4481912" y="2913188"/>
              <a:ext cx="18661" cy="11280"/>
            </a:xfrm>
            <a:custGeom>
              <a:avLst/>
              <a:gdLst/>
              <a:ahLst/>
              <a:cxnLst/>
              <a:rect l="l" t="t" r="r" b="b"/>
              <a:pathLst>
                <a:path w="632" h="382" extrusionOk="0">
                  <a:moveTo>
                    <a:pt x="287" y="1"/>
                  </a:moveTo>
                  <a:lnTo>
                    <a:pt x="168" y="36"/>
                  </a:lnTo>
                  <a:lnTo>
                    <a:pt x="227" y="143"/>
                  </a:lnTo>
                  <a:lnTo>
                    <a:pt x="37" y="108"/>
                  </a:lnTo>
                  <a:lnTo>
                    <a:pt x="1" y="179"/>
                  </a:lnTo>
                  <a:lnTo>
                    <a:pt x="203" y="215"/>
                  </a:lnTo>
                  <a:lnTo>
                    <a:pt x="60" y="286"/>
                  </a:lnTo>
                  <a:lnTo>
                    <a:pt x="144" y="346"/>
                  </a:lnTo>
                  <a:lnTo>
                    <a:pt x="287" y="262"/>
                  </a:lnTo>
                  <a:lnTo>
                    <a:pt x="346" y="382"/>
                  </a:lnTo>
                  <a:lnTo>
                    <a:pt x="465" y="358"/>
                  </a:lnTo>
                  <a:lnTo>
                    <a:pt x="406" y="239"/>
                  </a:lnTo>
                  <a:lnTo>
                    <a:pt x="596" y="274"/>
                  </a:lnTo>
                  <a:lnTo>
                    <a:pt x="632" y="215"/>
                  </a:lnTo>
                  <a:lnTo>
                    <a:pt x="418" y="179"/>
                  </a:lnTo>
                  <a:lnTo>
                    <a:pt x="572" y="96"/>
                  </a:lnTo>
                  <a:lnTo>
                    <a:pt x="477" y="48"/>
                  </a:lnTo>
                  <a:lnTo>
                    <a:pt x="346" y="120"/>
                  </a:lnTo>
                  <a:lnTo>
                    <a:pt x="287" y="1"/>
                  </a:lnTo>
                  <a:close/>
                </a:path>
              </a:pathLst>
            </a:custGeom>
            <a:solidFill>
              <a:srgbClr val="C659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8" name="Google Shape;2048;p30">
              <a:extLst>
                <a:ext uri="{FF2B5EF4-FFF2-40B4-BE49-F238E27FC236}">
                  <a16:creationId xmlns:a16="http://schemas.microsoft.com/office/drawing/2014/main" id="{2A842883-09EC-14E1-2B37-48B9B0093667}"/>
                </a:ext>
              </a:extLst>
            </p:cNvPr>
            <p:cNvSpPr/>
            <p:nvPr/>
          </p:nvSpPr>
          <p:spPr>
            <a:xfrm>
              <a:off x="4499511" y="2923730"/>
              <a:ext cx="18661" cy="10571"/>
            </a:xfrm>
            <a:custGeom>
              <a:avLst/>
              <a:gdLst/>
              <a:ahLst/>
              <a:cxnLst/>
              <a:rect l="l" t="t" r="r" b="b"/>
              <a:pathLst>
                <a:path w="632" h="358" extrusionOk="0">
                  <a:moveTo>
                    <a:pt x="298" y="1"/>
                  </a:moveTo>
                  <a:lnTo>
                    <a:pt x="167" y="25"/>
                  </a:lnTo>
                  <a:lnTo>
                    <a:pt x="226" y="144"/>
                  </a:lnTo>
                  <a:lnTo>
                    <a:pt x="36" y="96"/>
                  </a:lnTo>
                  <a:lnTo>
                    <a:pt x="0" y="167"/>
                  </a:lnTo>
                  <a:lnTo>
                    <a:pt x="214" y="203"/>
                  </a:lnTo>
                  <a:lnTo>
                    <a:pt x="60" y="286"/>
                  </a:lnTo>
                  <a:lnTo>
                    <a:pt x="155" y="334"/>
                  </a:lnTo>
                  <a:lnTo>
                    <a:pt x="286" y="239"/>
                  </a:lnTo>
                  <a:lnTo>
                    <a:pt x="345" y="358"/>
                  </a:lnTo>
                  <a:lnTo>
                    <a:pt x="464" y="346"/>
                  </a:lnTo>
                  <a:lnTo>
                    <a:pt x="405" y="227"/>
                  </a:lnTo>
                  <a:lnTo>
                    <a:pt x="405" y="227"/>
                  </a:lnTo>
                  <a:lnTo>
                    <a:pt x="595" y="275"/>
                  </a:lnTo>
                  <a:lnTo>
                    <a:pt x="631" y="203"/>
                  </a:lnTo>
                  <a:lnTo>
                    <a:pt x="441" y="167"/>
                  </a:lnTo>
                  <a:lnTo>
                    <a:pt x="572" y="84"/>
                  </a:lnTo>
                  <a:lnTo>
                    <a:pt x="500" y="36"/>
                  </a:lnTo>
                  <a:lnTo>
                    <a:pt x="345" y="120"/>
                  </a:lnTo>
                  <a:lnTo>
                    <a:pt x="298" y="1"/>
                  </a:lnTo>
                  <a:close/>
                </a:path>
              </a:pathLst>
            </a:custGeom>
            <a:solidFill>
              <a:srgbClr val="C659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9" name="Google Shape;2049;p30">
              <a:extLst>
                <a:ext uri="{FF2B5EF4-FFF2-40B4-BE49-F238E27FC236}">
                  <a16:creationId xmlns:a16="http://schemas.microsoft.com/office/drawing/2014/main" id="{34B466C4-A2A8-EA42-2A98-F804A3899569}"/>
                </a:ext>
              </a:extLst>
            </p:cNvPr>
            <p:cNvSpPr/>
            <p:nvPr/>
          </p:nvSpPr>
          <p:spPr>
            <a:xfrm>
              <a:off x="4517080" y="2933917"/>
              <a:ext cx="19016" cy="10955"/>
            </a:xfrm>
            <a:custGeom>
              <a:avLst/>
              <a:gdLst/>
              <a:ahLst/>
              <a:cxnLst/>
              <a:rect l="l" t="t" r="r" b="b"/>
              <a:pathLst>
                <a:path w="644" h="371" extrusionOk="0">
                  <a:moveTo>
                    <a:pt x="298" y="1"/>
                  </a:moveTo>
                  <a:lnTo>
                    <a:pt x="179" y="13"/>
                  </a:lnTo>
                  <a:lnTo>
                    <a:pt x="239" y="132"/>
                  </a:lnTo>
                  <a:lnTo>
                    <a:pt x="36" y="108"/>
                  </a:lnTo>
                  <a:lnTo>
                    <a:pt x="0" y="168"/>
                  </a:lnTo>
                  <a:lnTo>
                    <a:pt x="215" y="191"/>
                  </a:lnTo>
                  <a:lnTo>
                    <a:pt x="60" y="287"/>
                  </a:lnTo>
                  <a:lnTo>
                    <a:pt x="155" y="334"/>
                  </a:lnTo>
                  <a:lnTo>
                    <a:pt x="286" y="251"/>
                  </a:lnTo>
                  <a:lnTo>
                    <a:pt x="346" y="370"/>
                  </a:lnTo>
                  <a:lnTo>
                    <a:pt x="465" y="346"/>
                  </a:lnTo>
                  <a:lnTo>
                    <a:pt x="405" y="239"/>
                  </a:lnTo>
                  <a:lnTo>
                    <a:pt x="620" y="275"/>
                  </a:lnTo>
                  <a:lnTo>
                    <a:pt x="643" y="191"/>
                  </a:lnTo>
                  <a:lnTo>
                    <a:pt x="441" y="168"/>
                  </a:lnTo>
                  <a:lnTo>
                    <a:pt x="584" y="96"/>
                  </a:lnTo>
                  <a:lnTo>
                    <a:pt x="501" y="37"/>
                  </a:lnTo>
                  <a:lnTo>
                    <a:pt x="346" y="120"/>
                  </a:lnTo>
                  <a:lnTo>
                    <a:pt x="298" y="1"/>
                  </a:lnTo>
                  <a:close/>
                </a:path>
              </a:pathLst>
            </a:custGeom>
            <a:solidFill>
              <a:srgbClr val="C659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0" name="Google Shape;2050;p30">
              <a:extLst>
                <a:ext uri="{FF2B5EF4-FFF2-40B4-BE49-F238E27FC236}">
                  <a16:creationId xmlns:a16="http://schemas.microsoft.com/office/drawing/2014/main" id="{A25AB667-CDB0-23B7-F97F-1A828B56A654}"/>
                </a:ext>
              </a:extLst>
            </p:cNvPr>
            <p:cNvSpPr/>
            <p:nvPr/>
          </p:nvSpPr>
          <p:spPr>
            <a:xfrm>
              <a:off x="4534649" y="2944133"/>
              <a:ext cx="19016" cy="10925"/>
            </a:xfrm>
            <a:custGeom>
              <a:avLst/>
              <a:gdLst/>
              <a:ahLst/>
              <a:cxnLst/>
              <a:rect l="l" t="t" r="r" b="b"/>
              <a:pathLst>
                <a:path w="644" h="370" extrusionOk="0">
                  <a:moveTo>
                    <a:pt x="298" y="0"/>
                  </a:moveTo>
                  <a:lnTo>
                    <a:pt x="179" y="12"/>
                  </a:lnTo>
                  <a:lnTo>
                    <a:pt x="239" y="131"/>
                  </a:lnTo>
                  <a:lnTo>
                    <a:pt x="48" y="107"/>
                  </a:lnTo>
                  <a:lnTo>
                    <a:pt x="1" y="179"/>
                  </a:lnTo>
                  <a:lnTo>
                    <a:pt x="215" y="203"/>
                  </a:lnTo>
                  <a:lnTo>
                    <a:pt x="60" y="286"/>
                  </a:lnTo>
                  <a:lnTo>
                    <a:pt x="156" y="322"/>
                  </a:lnTo>
                  <a:lnTo>
                    <a:pt x="298" y="250"/>
                  </a:lnTo>
                  <a:lnTo>
                    <a:pt x="346" y="369"/>
                  </a:lnTo>
                  <a:lnTo>
                    <a:pt x="465" y="357"/>
                  </a:lnTo>
                  <a:lnTo>
                    <a:pt x="417" y="238"/>
                  </a:lnTo>
                  <a:lnTo>
                    <a:pt x="620" y="262"/>
                  </a:lnTo>
                  <a:lnTo>
                    <a:pt x="644" y="191"/>
                  </a:lnTo>
                  <a:lnTo>
                    <a:pt x="441" y="167"/>
                  </a:lnTo>
                  <a:lnTo>
                    <a:pt x="584" y="84"/>
                  </a:lnTo>
                  <a:lnTo>
                    <a:pt x="501" y="48"/>
                  </a:lnTo>
                  <a:lnTo>
                    <a:pt x="358" y="119"/>
                  </a:lnTo>
                  <a:lnTo>
                    <a:pt x="298" y="0"/>
                  </a:lnTo>
                  <a:close/>
                </a:path>
              </a:pathLst>
            </a:custGeom>
            <a:solidFill>
              <a:srgbClr val="C659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1" name="Google Shape;2051;p30">
              <a:extLst>
                <a:ext uri="{FF2B5EF4-FFF2-40B4-BE49-F238E27FC236}">
                  <a16:creationId xmlns:a16="http://schemas.microsoft.com/office/drawing/2014/main" id="{3D39A1D9-9761-ECC7-A6B0-CBC6227BC1BC}"/>
                </a:ext>
              </a:extLst>
            </p:cNvPr>
            <p:cNvSpPr/>
            <p:nvPr/>
          </p:nvSpPr>
          <p:spPr>
            <a:xfrm>
              <a:off x="4552926" y="2954320"/>
              <a:ext cx="18307" cy="10925"/>
            </a:xfrm>
            <a:custGeom>
              <a:avLst/>
              <a:gdLst/>
              <a:ahLst/>
              <a:cxnLst/>
              <a:rect l="l" t="t" r="r" b="b"/>
              <a:pathLst>
                <a:path w="620" h="370" extrusionOk="0">
                  <a:moveTo>
                    <a:pt x="275" y="1"/>
                  </a:moveTo>
                  <a:lnTo>
                    <a:pt x="156" y="24"/>
                  </a:lnTo>
                  <a:lnTo>
                    <a:pt x="215" y="132"/>
                  </a:lnTo>
                  <a:lnTo>
                    <a:pt x="25" y="96"/>
                  </a:lnTo>
                  <a:lnTo>
                    <a:pt x="1" y="179"/>
                  </a:lnTo>
                  <a:lnTo>
                    <a:pt x="191" y="203"/>
                  </a:lnTo>
                  <a:lnTo>
                    <a:pt x="60" y="274"/>
                  </a:lnTo>
                  <a:lnTo>
                    <a:pt x="132" y="334"/>
                  </a:lnTo>
                  <a:lnTo>
                    <a:pt x="275" y="251"/>
                  </a:lnTo>
                  <a:lnTo>
                    <a:pt x="334" y="370"/>
                  </a:lnTo>
                  <a:lnTo>
                    <a:pt x="453" y="358"/>
                  </a:lnTo>
                  <a:lnTo>
                    <a:pt x="394" y="239"/>
                  </a:lnTo>
                  <a:lnTo>
                    <a:pt x="596" y="262"/>
                  </a:lnTo>
                  <a:lnTo>
                    <a:pt x="620" y="203"/>
                  </a:lnTo>
                  <a:lnTo>
                    <a:pt x="418" y="179"/>
                  </a:lnTo>
                  <a:lnTo>
                    <a:pt x="560" y="84"/>
                  </a:lnTo>
                  <a:lnTo>
                    <a:pt x="477" y="36"/>
                  </a:lnTo>
                  <a:lnTo>
                    <a:pt x="334" y="120"/>
                  </a:lnTo>
                  <a:lnTo>
                    <a:pt x="275" y="1"/>
                  </a:lnTo>
                  <a:close/>
                </a:path>
              </a:pathLst>
            </a:custGeom>
            <a:solidFill>
              <a:srgbClr val="C659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2" name="Google Shape;2052;p30">
              <a:extLst>
                <a:ext uri="{FF2B5EF4-FFF2-40B4-BE49-F238E27FC236}">
                  <a16:creationId xmlns:a16="http://schemas.microsoft.com/office/drawing/2014/main" id="{ACA236EA-761D-AA00-4AB5-43209AD4C26C}"/>
                </a:ext>
              </a:extLst>
            </p:cNvPr>
            <p:cNvSpPr/>
            <p:nvPr/>
          </p:nvSpPr>
          <p:spPr>
            <a:xfrm>
              <a:off x="4321962" y="2875659"/>
              <a:ext cx="227834" cy="129655"/>
            </a:xfrm>
            <a:custGeom>
              <a:avLst/>
              <a:gdLst/>
              <a:ahLst/>
              <a:cxnLst/>
              <a:rect l="l" t="t" r="r" b="b"/>
              <a:pathLst>
                <a:path w="7716" h="4391" extrusionOk="0">
                  <a:moveTo>
                    <a:pt x="1120" y="462"/>
                  </a:moveTo>
                  <a:lnTo>
                    <a:pt x="1179" y="581"/>
                  </a:lnTo>
                  <a:lnTo>
                    <a:pt x="1310" y="486"/>
                  </a:lnTo>
                  <a:lnTo>
                    <a:pt x="1405" y="533"/>
                  </a:lnTo>
                  <a:lnTo>
                    <a:pt x="1251" y="617"/>
                  </a:lnTo>
                  <a:lnTo>
                    <a:pt x="1465" y="652"/>
                  </a:lnTo>
                  <a:lnTo>
                    <a:pt x="1429" y="724"/>
                  </a:lnTo>
                  <a:lnTo>
                    <a:pt x="1239" y="700"/>
                  </a:lnTo>
                  <a:lnTo>
                    <a:pt x="1298" y="819"/>
                  </a:lnTo>
                  <a:lnTo>
                    <a:pt x="1191" y="831"/>
                  </a:lnTo>
                  <a:lnTo>
                    <a:pt x="1132" y="712"/>
                  </a:lnTo>
                  <a:lnTo>
                    <a:pt x="989" y="795"/>
                  </a:lnTo>
                  <a:lnTo>
                    <a:pt x="893" y="760"/>
                  </a:lnTo>
                  <a:lnTo>
                    <a:pt x="1048" y="664"/>
                  </a:lnTo>
                  <a:lnTo>
                    <a:pt x="834" y="640"/>
                  </a:lnTo>
                  <a:lnTo>
                    <a:pt x="870" y="557"/>
                  </a:lnTo>
                  <a:lnTo>
                    <a:pt x="1060" y="593"/>
                  </a:lnTo>
                  <a:lnTo>
                    <a:pt x="1001" y="474"/>
                  </a:lnTo>
                  <a:lnTo>
                    <a:pt x="1120" y="462"/>
                  </a:lnTo>
                  <a:close/>
                  <a:moveTo>
                    <a:pt x="1715" y="831"/>
                  </a:moveTo>
                  <a:lnTo>
                    <a:pt x="1775" y="950"/>
                  </a:lnTo>
                  <a:lnTo>
                    <a:pt x="1905" y="855"/>
                  </a:lnTo>
                  <a:lnTo>
                    <a:pt x="2001" y="902"/>
                  </a:lnTo>
                  <a:lnTo>
                    <a:pt x="1846" y="998"/>
                  </a:lnTo>
                  <a:lnTo>
                    <a:pt x="2060" y="1021"/>
                  </a:lnTo>
                  <a:lnTo>
                    <a:pt x="2025" y="1093"/>
                  </a:lnTo>
                  <a:lnTo>
                    <a:pt x="1834" y="1069"/>
                  </a:lnTo>
                  <a:lnTo>
                    <a:pt x="1894" y="1188"/>
                  </a:lnTo>
                  <a:lnTo>
                    <a:pt x="1786" y="1188"/>
                  </a:lnTo>
                  <a:lnTo>
                    <a:pt x="1727" y="1069"/>
                  </a:lnTo>
                  <a:lnTo>
                    <a:pt x="1584" y="1152"/>
                  </a:lnTo>
                  <a:lnTo>
                    <a:pt x="1489" y="1117"/>
                  </a:lnTo>
                  <a:lnTo>
                    <a:pt x="1644" y="1033"/>
                  </a:lnTo>
                  <a:lnTo>
                    <a:pt x="1429" y="1010"/>
                  </a:lnTo>
                  <a:lnTo>
                    <a:pt x="1465" y="938"/>
                  </a:lnTo>
                  <a:lnTo>
                    <a:pt x="1655" y="962"/>
                  </a:lnTo>
                  <a:lnTo>
                    <a:pt x="1596" y="843"/>
                  </a:lnTo>
                  <a:lnTo>
                    <a:pt x="1715" y="831"/>
                  </a:lnTo>
                  <a:close/>
                  <a:moveTo>
                    <a:pt x="2310" y="1176"/>
                  </a:moveTo>
                  <a:lnTo>
                    <a:pt x="2370" y="1295"/>
                  </a:lnTo>
                  <a:lnTo>
                    <a:pt x="2501" y="1200"/>
                  </a:lnTo>
                  <a:lnTo>
                    <a:pt x="2596" y="1248"/>
                  </a:lnTo>
                  <a:lnTo>
                    <a:pt x="2441" y="1331"/>
                  </a:lnTo>
                  <a:lnTo>
                    <a:pt x="2656" y="1367"/>
                  </a:lnTo>
                  <a:lnTo>
                    <a:pt x="2620" y="1438"/>
                  </a:lnTo>
                  <a:lnTo>
                    <a:pt x="2429" y="1414"/>
                  </a:lnTo>
                  <a:lnTo>
                    <a:pt x="2489" y="1533"/>
                  </a:lnTo>
                  <a:lnTo>
                    <a:pt x="2382" y="1533"/>
                  </a:lnTo>
                  <a:lnTo>
                    <a:pt x="2322" y="1414"/>
                  </a:lnTo>
                  <a:lnTo>
                    <a:pt x="2179" y="1498"/>
                  </a:lnTo>
                  <a:lnTo>
                    <a:pt x="2084" y="1450"/>
                  </a:lnTo>
                  <a:lnTo>
                    <a:pt x="2239" y="1379"/>
                  </a:lnTo>
                  <a:lnTo>
                    <a:pt x="2025" y="1355"/>
                  </a:lnTo>
                  <a:lnTo>
                    <a:pt x="2060" y="1272"/>
                  </a:lnTo>
                  <a:lnTo>
                    <a:pt x="2251" y="1307"/>
                  </a:lnTo>
                  <a:lnTo>
                    <a:pt x="2191" y="1188"/>
                  </a:lnTo>
                  <a:lnTo>
                    <a:pt x="2310" y="1176"/>
                  </a:lnTo>
                  <a:close/>
                  <a:moveTo>
                    <a:pt x="2918" y="1498"/>
                  </a:moveTo>
                  <a:lnTo>
                    <a:pt x="2977" y="1617"/>
                  </a:lnTo>
                  <a:lnTo>
                    <a:pt x="3120" y="1533"/>
                  </a:lnTo>
                  <a:lnTo>
                    <a:pt x="3203" y="1569"/>
                  </a:lnTo>
                  <a:lnTo>
                    <a:pt x="3060" y="1664"/>
                  </a:lnTo>
                  <a:lnTo>
                    <a:pt x="3263" y="1688"/>
                  </a:lnTo>
                  <a:lnTo>
                    <a:pt x="3227" y="1772"/>
                  </a:lnTo>
                  <a:lnTo>
                    <a:pt x="3037" y="1736"/>
                  </a:lnTo>
                  <a:lnTo>
                    <a:pt x="3096" y="1855"/>
                  </a:lnTo>
                  <a:lnTo>
                    <a:pt x="3001" y="1867"/>
                  </a:lnTo>
                  <a:lnTo>
                    <a:pt x="2941" y="1748"/>
                  </a:lnTo>
                  <a:lnTo>
                    <a:pt x="2787" y="1843"/>
                  </a:lnTo>
                  <a:lnTo>
                    <a:pt x="2703" y="1795"/>
                  </a:lnTo>
                  <a:lnTo>
                    <a:pt x="2846" y="1712"/>
                  </a:lnTo>
                  <a:lnTo>
                    <a:pt x="2644" y="1676"/>
                  </a:lnTo>
                  <a:lnTo>
                    <a:pt x="2667" y="1605"/>
                  </a:lnTo>
                  <a:lnTo>
                    <a:pt x="2858" y="1629"/>
                  </a:lnTo>
                  <a:lnTo>
                    <a:pt x="2798" y="1510"/>
                  </a:lnTo>
                  <a:lnTo>
                    <a:pt x="2918" y="1498"/>
                  </a:lnTo>
                  <a:close/>
                  <a:moveTo>
                    <a:pt x="3513" y="1843"/>
                  </a:moveTo>
                  <a:lnTo>
                    <a:pt x="3572" y="1962"/>
                  </a:lnTo>
                  <a:lnTo>
                    <a:pt x="3715" y="1867"/>
                  </a:lnTo>
                  <a:lnTo>
                    <a:pt x="3799" y="1914"/>
                  </a:lnTo>
                  <a:lnTo>
                    <a:pt x="3656" y="2010"/>
                  </a:lnTo>
                  <a:lnTo>
                    <a:pt x="3858" y="2034"/>
                  </a:lnTo>
                  <a:lnTo>
                    <a:pt x="3822" y="2105"/>
                  </a:lnTo>
                  <a:lnTo>
                    <a:pt x="3632" y="2081"/>
                  </a:lnTo>
                  <a:lnTo>
                    <a:pt x="3632" y="2081"/>
                  </a:lnTo>
                  <a:lnTo>
                    <a:pt x="3691" y="2200"/>
                  </a:lnTo>
                  <a:lnTo>
                    <a:pt x="3596" y="2212"/>
                  </a:lnTo>
                  <a:lnTo>
                    <a:pt x="3537" y="2093"/>
                  </a:lnTo>
                  <a:lnTo>
                    <a:pt x="3382" y="2188"/>
                  </a:lnTo>
                  <a:lnTo>
                    <a:pt x="3299" y="2141"/>
                  </a:lnTo>
                  <a:lnTo>
                    <a:pt x="3441" y="2045"/>
                  </a:lnTo>
                  <a:lnTo>
                    <a:pt x="3239" y="2022"/>
                  </a:lnTo>
                  <a:lnTo>
                    <a:pt x="3263" y="1950"/>
                  </a:lnTo>
                  <a:lnTo>
                    <a:pt x="3453" y="1974"/>
                  </a:lnTo>
                  <a:lnTo>
                    <a:pt x="3394" y="1855"/>
                  </a:lnTo>
                  <a:lnTo>
                    <a:pt x="3513" y="1843"/>
                  </a:lnTo>
                  <a:close/>
                  <a:moveTo>
                    <a:pt x="4108" y="2212"/>
                  </a:moveTo>
                  <a:lnTo>
                    <a:pt x="4168" y="2331"/>
                  </a:lnTo>
                  <a:lnTo>
                    <a:pt x="4311" y="2248"/>
                  </a:lnTo>
                  <a:lnTo>
                    <a:pt x="4394" y="2284"/>
                  </a:lnTo>
                  <a:lnTo>
                    <a:pt x="4251" y="2379"/>
                  </a:lnTo>
                  <a:lnTo>
                    <a:pt x="4453" y="2403"/>
                  </a:lnTo>
                  <a:lnTo>
                    <a:pt x="4418" y="2486"/>
                  </a:lnTo>
                  <a:lnTo>
                    <a:pt x="4227" y="2450"/>
                  </a:lnTo>
                  <a:lnTo>
                    <a:pt x="4287" y="2569"/>
                  </a:lnTo>
                  <a:lnTo>
                    <a:pt x="4191" y="2569"/>
                  </a:lnTo>
                  <a:lnTo>
                    <a:pt x="4132" y="2450"/>
                  </a:lnTo>
                  <a:lnTo>
                    <a:pt x="3977" y="2545"/>
                  </a:lnTo>
                  <a:lnTo>
                    <a:pt x="3894" y="2498"/>
                  </a:lnTo>
                  <a:lnTo>
                    <a:pt x="4037" y="2426"/>
                  </a:lnTo>
                  <a:lnTo>
                    <a:pt x="3834" y="2391"/>
                  </a:lnTo>
                  <a:lnTo>
                    <a:pt x="3858" y="2319"/>
                  </a:lnTo>
                  <a:lnTo>
                    <a:pt x="4049" y="2343"/>
                  </a:lnTo>
                  <a:lnTo>
                    <a:pt x="3989" y="2224"/>
                  </a:lnTo>
                  <a:lnTo>
                    <a:pt x="4108" y="2212"/>
                  </a:lnTo>
                  <a:close/>
                  <a:moveTo>
                    <a:pt x="4703" y="2557"/>
                  </a:moveTo>
                  <a:lnTo>
                    <a:pt x="4763" y="2676"/>
                  </a:lnTo>
                  <a:lnTo>
                    <a:pt x="4906" y="2581"/>
                  </a:lnTo>
                  <a:lnTo>
                    <a:pt x="4989" y="2629"/>
                  </a:lnTo>
                  <a:lnTo>
                    <a:pt x="4846" y="2724"/>
                  </a:lnTo>
                  <a:lnTo>
                    <a:pt x="5049" y="2748"/>
                  </a:lnTo>
                  <a:lnTo>
                    <a:pt x="5013" y="2819"/>
                  </a:lnTo>
                  <a:lnTo>
                    <a:pt x="4823" y="2796"/>
                  </a:lnTo>
                  <a:lnTo>
                    <a:pt x="4882" y="2915"/>
                  </a:lnTo>
                  <a:lnTo>
                    <a:pt x="4787" y="2915"/>
                  </a:lnTo>
                  <a:lnTo>
                    <a:pt x="4727" y="2796"/>
                  </a:lnTo>
                  <a:lnTo>
                    <a:pt x="4572" y="2879"/>
                  </a:lnTo>
                  <a:lnTo>
                    <a:pt x="4489" y="2843"/>
                  </a:lnTo>
                  <a:lnTo>
                    <a:pt x="4632" y="2760"/>
                  </a:lnTo>
                  <a:lnTo>
                    <a:pt x="4430" y="2736"/>
                  </a:lnTo>
                  <a:lnTo>
                    <a:pt x="4453" y="2665"/>
                  </a:lnTo>
                  <a:lnTo>
                    <a:pt x="4644" y="2688"/>
                  </a:lnTo>
                  <a:lnTo>
                    <a:pt x="4584" y="2569"/>
                  </a:lnTo>
                  <a:lnTo>
                    <a:pt x="4703" y="2557"/>
                  </a:lnTo>
                  <a:close/>
                  <a:moveTo>
                    <a:pt x="5299" y="2879"/>
                  </a:moveTo>
                  <a:lnTo>
                    <a:pt x="5358" y="2998"/>
                  </a:lnTo>
                  <a:lnTo>
                    <a:pt x="5501" y="2915"/>
                  </a:lnTo>
                  <a:lnTo>
                    <a:pt x="5585" y="2962"/>
                  </a:lnTo>
                  <a:lnTo>
                    <a:pt x="5442" y="3046"/>
                  </a:lnTo>
                  <a:lnTo>
                    <a:pt x="5644" y="3081"/>
                  </a:lnTo>
                  <a:lnTo>
                    <a:pt x="5608" y="3153"/>
                  </a:lnTo>
                  <a:lnTo>
                    <a:pt x="5418" y="3117"/>
                  </a:lnTo>
                  <a:lnTo>
                    <a:pt x="5477" y="3236"/>
                  </a:lnTo>
                  <a:lnTo>
                    <a:pt x="5382" y="3260"/>
                  </a:lnTo>
                  <a:lnTo>
                    <a:pt x="5323" y="3141"/>
                  </a:lnTo>
                  <a:lnTo>
                    <a:pt x="5168" y="3224"/>
                  </a:lnTo>
                  <a:lnTo>
                    <a:pt x="5084" y="3177"/>
                  </a:lnTo>
                  <a:lnTo>
                    <a:pt x="5227" y="3093"/>
                  </a:lnTo>
                  <a:lnTo>
                    <a:pt x="5025" y="3057"/>
                  </a:lnTo>
                  <a:lnTo>
                    <a:pt x="5049" y="2986"/>
                  </a:lnTo>
                  <a:lnTo>
                    <a:pt x="5239" y="3022"/>
                  </a:lnTo>
                  <a:lnTo>
                    <a:pt x="5180" y="2903"/>
                  </a:lnTo>
                  <a:lnTo>
                    <a:pt x="5299" y="2879"/>
                  </a:lnTo>
                  <a:close/>
                  <a:moveTo>
                    <a:pt x="5918" y="3224"/>
                  </a:moveTo>
                  <a:lnTo>
                    <a:pt x="5977" y="3343"/>
                  </a:lnTo>
                  <a:lnTo>
                    <a:pt x="6108" y="3260"/>
                  </a:lnTo>
                  <a:lnTo>
                    <a:pt x="6192" y="3296"/>
                  </a:lnTo>
                  <a:lnTo>
                    <a:pt x="6049" y="3391"/>
                  </a:lnTo>
                  <a:lnTo>
                    <a:pt x="6251" y="3415"/>
                  </a:lnTo>
                  <a:lnTo>
                    <a:pt x="6227" y="3498"/>
                  </a:lnTo>
                  <a:lnTo>
                    <a:pt x="6037" y="3462"/>
                  </a:lnTo>
                  <a:lnTo>
                    <a:pt x="6096" y="3581"/>
                  </a:lnTo>
                  <a:lnTo>
                    <a:pt x="5989" y="3593"/>
                  </a:lnTo>
                  <a:lnTo>
                    <a:pt x="5930" y="3474"/>
                  </a:lnTo>
                  <a:lnTo>
                    <a:pt x="5775" y="3569"/>
                  </a:lnTo>
                  <a:lnTo>
                    <a:pt x="5692" y="3522"/>
                  </a:lnTo>
                  <a:lnTo>
                    <a:pt x="5835" y="3438"/>
                  </a:lnTo>
                  <a:lnTo>
                    <a:pt x="5632" y="3403"/>
                  </a:lnTo>
                  <a:lnTo>
                    <a:pt x="5656" y="3331"/>
                  </a:lnTo>
                  <a:lnTo>
                    <a:pt x="5858" y="3355"/>
                  </a:lnTo>
                  <a:lnTo>
                    <a:pt x="5799" y="3236"/>
                  </a:lnTo>
                  <a:lnTo>
                    <a:pt x="5918" y="3224"/>
                  </a:lnTo>
                  <a:close/>
                  <a:moveTo>
                    <a:pt x="6525" y="3581"/>
                  </a:moveTo>
                  <a:lnTo>
                    <a:pt x="6585" y="3700"/>
                  </a:lnTo>
                  <a:lnTo>
                    <a:pt x="6716" y="3617"/>
                  </a:lnTo>
                  <a:lnTo>
                    <a:pt x="6799" y="3653"/>
                  </a:lnTo>
                  <a:lnTo>
                    <a:pt x="6656" y="3748"/>
                  </a:lnTo>
                  <a:lnTo>
                    <a:pt x="6858" y="3772"/>
                  </a:lnTo>
                  <a:lnTo>
                    <a:pt x="6835" y="3855"/>
                  </a:lnTo>
                  <a:lnTo>
                    <a:pt x="6644" y="3819"/>
                  </a:lnTo>
                  <a:lnTo>
                    <a:pt x="6704" y="3939"/>
                  </a:lnTo>
                  <a:lnTo>
                    <a:pt x="6585" y="3950"/>
                  </a:lnTo>
                  <a:lnTo>
                    <a:pt x="6525" y="3831"/>
                  </a:lnTo>
                  <a:lnTo>
                    <a:pt x="6394" y="3915"/>
                  </a:lnTo>
                  <a:lnTo>
                    <a:pt x="6299" y="3867"/>
                  </a:lnTo>
                  <a:lnTo>
                    <a:pt x="6454" y="3796"/>
                  </a:lnTo>
                  <a:lnTo>
                    <a:pt x="6239" y="3760"/>
                  </a:lnTo>
                  <a:lnTo>
                    <a:pt x="6275" y="3688"/>
                  </a:lnTo>
                  <a:lnTo>
                    <a:pt x="6466" y="3712"/>
                  </a:lnTo>
                  <a:lnTo>
                    <a:pt x="6406" y="3593"/>
                  </a:lnTo>
                  <a:lnTo>
                    <a:pt x="6525" y="3581"/>
                  </a:lnTo>
                  <a:close/>
                  <a:moveTo>
                    <a:pt x="719" y="1"/>
                  </a:moveTo>
                  <a:cubicBezTo>
                    <a:pt x="551" y="1"/>
                    <a:pt x="381" y="39"/>
                    <a:pt x="251" y="117"/>
                  </a:cubicBezTo>
                  <a:cubicBezTo>
                    <a:pt x="0" y="259"/>
                    <a:pt x="0" y="498"/>
                    <a:pt x="251" y="652"/>
                  </a:cubicBezTo>
                  <a:lnTo>
                    <a:pt x="3394" y="2462"/>
                  </a:lnTo>
                  <a:lnTo>
                    <a:pt x="6537" y="4284"/>
                  </a:lnTo>
                  <a:cubicBezTo>
                    <a:pt x="6662" y="4355"/>
                    <a:pt x="6829" y="4391"/>
                    <a:pt x="6997" y="4391"/>
                  </a:cubicBezTo>
                  <a:cubicBezTo>
                    <a:pt x="7165" y="4391"/>
                    <a:pt x="7335" y="4355"/>
                    <a:pt x="7466" y="4284"/>
                  </a:cubicBezTo>
                  <a:cubicBezTo>
                    <a:pt x="7716" y="4129"/>
                    <a:pt x="7716" y="3891"/>
                    <a:pt x="7466" y="3748"/>
                  </a:cubicBezTo>
                  <a:lnTo>
                    <a:pt x="1179" y="117"/>
                  </a:lnTo>
                  <a:cubicBezTo>
                    <a:pt x="1054" y="39"/>
                    <a:pt x="887" y="1"/>
                    <a:pt x="719" y="1"/>
                  </a:cubicBezTo>
                  <a:close/>
                </a:path>
              </a:pathLst>
            </a:custGeom>
            <a:solidFill>
              <a:srgbClr val="D3D3E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3" name="Google Shape;2053;p30">
              <a:extLst>
                <a:ext uri="{FF2B5EF4-FFF2-40B4-BE49-F238E27FC236}">
                  <a16:creationId xmlns:a16="http://schemas.microsoft.com/office/drawing/2014/main" id="{7422629D-6E31-4A9E-0E11-499FD6256740}"/>
                </a:ext>
              </a:extLst>
            </p:cNvPr>
            <p:cNvSpPr/>
            <p:nvPr/>
          </p:nvSpPr>
          <p:spPr>
            <a:xfrm>
              <a:off x="4347267" y="2889626"/>
              <a:ext cx="18307" cy="10571"/>
            </a:xfrm>
            <a:custGeom>
              <a:avLst/>
              <a:gdLst/>
              <a:ahLst/>
              <a:cxnLst/>
              <a:rect l="l" t="t" r="r" b="b"/>
              <a:pathLst>
                <a:path w="620" h="358" extrusionOk="0">
                  <a:moveTo>
                    <a:pt x="298" y="1"/>
                  </a:moveTo>
                  <a:lnTo>
                    <a:pt x="156" y="13"/>
                  </a:lnTo>
                  <a:lnTo>
                    <a:pt x="215" y="132"/>
                  </a:lnTo>
                  <a:lnTo>
                    <a:pt x="25" y="84"/>
                  </a:lnTo>
                  <a:lnTo>
                    <a:pt x="1" y="167"/>
                  </a:lnTo>
                  <a:lnTo>
                    <a:pt x="203" y="191"/>
                  </a:lnTo>
                  <a:lnTo>
                    <a:pt x="60" y="287"/>
                  </a:lnTo>
                  <a:lnTo>
                    <a:pt x="144" y="322"/>
                  </a:lnTo>
                  <a:lnTo>
                    <a:pt x="275" y="239"/>
                  </a:lnTo>
                  <a:lnTo>
                    <a:pt x="334" y="358"/>
                  </a:lnTo>
                  <a:lnTo>
                    <a:pt x="453" y="346"/>
                  </a:lnTo>
                  <a:lnTo>
                    <a:pt x="394" y="227"/>
                  </a:lnTo>
                  <a:lnTo>
                    <a:pt x="394" y="227"/>
                  </a:lnTo>
                  <a:lnTo>
                    <a:pt x="596" y="263"/>
                  </a:lnTo>
                  <a:lnTo>
                    <a:pt x="620" y="191"/>
                  </a:lnTo>
                  <a:lnTo>
                    <a:pt x="429" y="167"/>
                  </a:lnTo>
                  <a:lnTo>
                    <a:pt x="560" y="72"/>
                  </a:lnTo>
                  <a:lnTo>
                    <a:pt x="489" y="25"/>
                  </a:lnTo>
                  <a:lnTo>
                    <a:pt x="334" y="120"/>
                  </a:lnTo>
                  <a:lnTo>
                    <a:pt x="298" y="1"/>
                  </a:lnTo>
                  <a:close/>
                </a:path>
              </a:pathLst>
            </a:custGeom>
            <a:solidFill>
              <a:srgbClr val="C659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4" name="Google Shape;2054;p30">
              <a:extLst>
                <a:ext uri="{FF2B5EF4-FFF2-40B4-BE49-F238E27FC236}">
                  <a16:creationId xmlns:a16="http://schemas.microsoft.com/office/drawing/2014/main" id="{D2350F42-E548-08C9-35E4-3C686F4F2C49}"/>
                </a:ext>
              </a:extLst>
            </p:cNvPr>
            <p:cNvSpPr/>
            <p:nvPr/>
          </p:nvSpPr>
          <p:spPr>
            <a:xfrm>
              <a:off x="4364865" y="2899842"/>
              <a:ext cx="18661" cy="10925"/>
            </a:xfrm>
            <a:custGeom>
              <a:avLst/>
              <a:gdLst/>
              <a:ahLst/>
              <a:cxnLst/>
              <a:rect l="l" t="t" r="r" b="b"/>
              <a:pathLst>
                <a:path w="632" h="370" extrusionOk="0">
                  <a:moveTo>
                    <a:pt x="298" y="0"/>
                  </a:moveTo>
                  <a:lnTo>
                    <a:pt x="179" y="12"/>
                  </a:lnTo>
                  <a:lnTo>
                    <a:pt x="238" y="131"/>
                  </a:lnTo>
                  <a:lnTo>
                    <a:pt x="24" y="95"/>
                  </a:lnTo>
                  <a:lnTo>
                    <a:pt x="0" y="155"/>
                  </a:lnTo>
                  <a:lnTo>
                    <a:pt x="202" y="191"/>
                  </a:lnTo>
                  <a:lnTo>
                    <a:pt x="60" y="274"/>
                  </a:lnTo>
                  <a:lnTo>
                    <a:pt x="143" y="322"/>
                  </a:lnTo>
                  <a:lnTo>
                    <a:pt x="274" y="250"/>
                  </a:lnTo>
                  <a:lnTo>
                    <a:pt x="333" y="369"/>
                  </a:lnTo>
                  <a:lnTo>
                    <a:pt x="452" y="333"/>
                  </a:lnTo>
                  <a:lnTo>
                    <a:pt x="393" y="238"/>
                  </a:lnTo>
                  <a:lnTo>
                    <a:pt x="595" y="262"/>
                  </a:lnTo>
                  <a:lnTo>
                    <a:pt x="631" y="191"/>
                  </a:lnTo>
                  <a:lnTo>
                    <a:pt x="429" y="155"/>
                  </a:lnTo>
                  <a:lnTo>
                    <a:pt x="560" y="83"/>
                  </a:lnTo>
                  <a:lnTo>
                    <a:pt x="488" y="24"/>
                  </a:lnTo>
                  <a:lnTo>
                    <a:pt x="333" y="119"/>
                  </a:lnTo>
                  <a:lnTo>
                    <a:pt x="298" y="0"/>
                  </a:lnTo>
                  <a:close/>
                </a:path>
              </a:pathLst>
            </a:custGeom>
            <a:solidFill>
              <a:srgbClr val="C659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8" name="Google Shape;2055;p30">
              <a:extLst>
                <a:ext uri="{FF2B5EF4-FFF2-40B4-BE49-F238E27FC236}">
                  <a16:creationId xmlns:a16="http://schemas.microsoft.com/office/drawing/2014/main" id="{C13737CE-2986-1C93-CFDD-5063D7F77173}"/>
                </a:ext>
              </a:extLst>
            </p:cNvPr>
            <p:cNvSpPr/>
            <p:nvPr/>
          </p:nvSpPr>
          <p:spPr>
            <a:xfrm>
              <a:off x="4382434" y="2909675"/>
              <a:ext cx="18661" cy="11280"/>
            </a:xfrm>
            <a:custGeom>
              <a:avLst/>
              <a:gdLst/>
              <a:ahLst/>
              <a:cxnLst/>
              <a:rect l="l" t="t" r="r" b="b"/>
              <a:pathLst>
                <a:path w="632" h="382" extrusionOk="0">
                  <a:moveTo>
                    <a:pt x="298" y="0"/>
                  </a:moveTo>
                  <a:lnTo>
                    <a:pt x="179" y="24"/>
                  </a:lnTo>
                  <a:lnTo>
                    <a:pt x="238" y="143"/>
                  </a:lnTo>
                  <a:lnTo>
                    <a:pt x="24" y="108"/>
                  </a:lnTo>
                  <a:lnTo>
                    <a:pt x="0" y="179"/>
                  </a:lnTo>
                  <a:lnTo>
                    <a:pt x="203" y="215"/>
                  </a:lnTo>
                  <a:lnTo>
                    <a:pt x="60" y="286"/>
                  </a:lnTo>
                  <a:lnTo>
                    <a:pt x="143" y="334"/>
                  </a:lnTo>
                  <a:lnTo>
                    <a:pt x="298" y="262"/>
                  </a:lnTo>
                  <a:lnTo>
                    <a:pt x="334" y="381"/>
                  </a:lnTo>
                  <a:lnTo>
                    <a:pt x="453" y="358"/>
                  </a:lnTo>
                  <a:lnTo>
                    <a:pt x="393" y="239"/>
                  </a:lnTo>
                  <a:lnTo>
                    <a:pt x="608" y="274"/>
                  </a:lnTo>
                  <a:lnTo>
                    <a:pt x="631" y="203"/>
                  </a:lnTo>
                  <a:lnTo>
                    <a:pt x="429" y="167"/>
                  </a:lnTo>
                  <a:lnTo>
                    <a:pt x="572" y="96"/>
                  </a:lnTo>
                  <a:lnTo>
                    <a:pt x="489" y="48"/>
                  </a:lnTo>
                  <a:lnTo>
                    <a:pt x="358" y="120"/>
                  </a:lnTo>
                  <a:lnTo>
                    <a:pt x="298" y="0"/>
                  </a:lnTo>
                  <a:close/>
                </a:path>
              </a:pathLst>
            </a:custGeom>
            <a:solidFill>
              <a:srgbClr val="C659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9" name="Google Shape;2056;p30">
              <a:extLst>
                <a:ext uri="{FF2B5EF4-FFF2-40B4-BE49-F238E27FC236}">
                  <a16:creationId xmlns:a16="http://schemas.microsoft.com/office/drawing/2014/main" id="{2608B6A4-A528-7EA8-0262-EE900F4E71FE}"/>
                </a:ext>
              </a:extLst>
            </p:cNvPr>
            <p:cNvSpPr/>
            <p:nvPr/>
          </p:nvSpPr>
          <p:spPr>
            <a:xfrm>
              <a:off x="4400357" y="2919862"/>
              <a:ext cx="18307" cy="10925"/>
            </a:xfrm>
            <a:custGeom>
              <a:avLst/>
              <a:gdLst/>
              <a:ahLst/>
              <a:cxnLst/>
              <a:rect l="l" t="t" r="r" b="b"/>
              <a:pathLst>
                <a:path w="620" h="370" extrusionOk="0">
                  <a:moveTo>
                    <a:pt x="286" y="1"/>
                  </a:moveTo>
                  <a:lnTo>
                    <a:pt x="167" y="36"/>
                  </a:lnTo>
                  <a:lnTo>
                    <a:pt x="227" y="132"/>
                  </a:lnTo>
                  <a:lnTo>
                    <a:pt x="24" y="108"/>
                  </a:lnTo>
                  <a:lnTo>
                    <a:pt x="1" y="179"/>
                  </a:lnTo>
                  <a:lnTo>
                    <a:pt x="191" y="215"/>
                  </a:lnTo>
                  <a:lnTo>
                    <a:pt x="60" y="286"/>
                  </a:lnTo>
                  <a:lnTo>
                    <a:pt x="132" y="346"/>
                  </a:lnTo>
                  <a:lnTo>
                    <a:pt x="286" y="251"/>
                  </a:lnTo>
                  <a:lnTo>
                    <a:pt x="346" y="370"/>
                  </a:lnTo>
                  <a:lnTo>
                    <a:pt x="465" y="358"/>
                  </a:lnTo>
                  <a:lnTo>
                    <a:pt x="405" y="239"/>
                  </a:lnTo>
                  <a:lnTo>
                    <a:pt x="596" y="275"/>
                  </a:lnTo>
                  <a:lnTo>
                    <a:pt x="620" y="215"/>
                  </a:lnTo>
                  <a:lnTo>
                    <a:pt x="417" y="179"/>
                  </a:lnTo>
                  <a:lnTo>
                    <a:pt x="560" y="96"/>
                  </a:lnTo>
                  <a:lnTo>
                    <a:pt x="477" y="48"/>
                  </a:lnTo>
                  <a:lnTo>
                    <a:pt x="346" y="120"/>
                  </a:lnTo>
                  <a:lnTo>
                    <a:pt x="286" y="1"/>
                  </a:lnTo>
                  <a:close/>
                </a:path>
              </a:pathLst>
            </a:custGeom>
            <a:solidFill>
              <a:srgbClr val="C659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0" name="Google Shape;2057;p30">
              <a:extLst>
                <a:ext uri="{FF2B5EF4-FFF2-40B4-BE49-F238E27FC236}">
                  <a16:creationId xmlns:a16="http://schemas.microsoft.com/office/drawing/2014/main" id="{94E291F2-E1A2-DDDB-81AD-01D8F9CDABDB}"/>
                </a:ext>
              </a:extLst>
            </p:cNvPr>
            <p:cNvSpPr/>
            <p:nvPr/>
          </p:nvSpPr>
          <p:spPr>
            <a:xfrm>
              <a:off x="4417926" y="2930403"/>
              <a:ext cx="18307" cy="10600"/>
            </a:xfrm>
            <a:custGeom>
              <a:avLst/>
              <a:gdLst/>
              <a:ahLst/>
              <a:cxnLst/>
              <a:rect l="l" t="t" r="r" b="b"/>
              <a:pathLst>
                <a:path w="620" h="359" extrusionOk="0">
                  <a:moveTo>
                    <a:pt x="287" y="1"/>
                  </a:moveTo>
                  <a:lnTo>
                    <a:pt x="168" y="13"/>
                  </a:lnTo>
                  <a:lnTo>
                    <a:pt x="227" y="132"/>
                  </a:lnTo>
                  <a:lnTo>
                    <a:pt x="25" y="96"/>
                  </a:lnTo>
                  <a:lnTo>
                    <a:pt x="1" y="168"/>
                  </a:lnTo>
                  <a:lnTo>
                    <a:pt x="191" y="191"/>
                  </a:lnTo>
                  <a:lnTo>
                    <a:pt x="60" y="287"/>
                  </a:lnTo>
                  <a:lnTo>
                    <a:pt x="144" y="334"/>
                  </a:lnTo>
                  <a:lnTo>
                    <a:pt x="287" y="239"/>
                  </a:lnTo>
                  <a:lnTo>
                    <a:pt x="346" y="358"/>
                  </a:lnTo>
                  <a:lnTo>
                    <a:pt x="465" y="346"/>
                  </a:lnTo>
                  <a:lnTo>
                    <a:pt x="406" y="227"/>
                  </a:lnTo>
                  <a:lnTo>
                    <a:pt x="406" y="227"/>
                  </a:lnTo>
                  <a:lnTo>
                    <a:pt x="596" y="275"/>
                  </a:lnTo>
                  <a:lnTo>
                    <a:pt x="620" y="191"/>
                  </a:lnTo>
                  <a:lnTo>
                    <a:pt x="430" y="168"/>
                  </a:lnTo>
                  <a:lnTo>
                    <a:pt x="560" y="72"/>
                  </a:lnTo>
                  <a:lnTo>
                    <a:pt x="489" y="37"/>
                  </a:lnTo>
                  <a:lnTo>
                    <a:pt x="346" y="120"/>
                  </a:lnTo>
                  <a:lnTo>
                    <a:pt x="287" y="1"/>
                  </a:lnTo>
                  <a:close/>
                </a:path>
              </a:pathLst>
            </a:custGeom>
            <a:solidFill>
              <a:srgbClr val="C659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2" name="Google Shape;2058;p30">
              <a:extLst>
                <a:ext uri="{FF2B5EF4-FFF2-40B4-BE49-F238E27FC236}">
                  <a16:creationId xmlns:a16="http://schemas.microsoft.com/office/drawing/2014/main" id="{FEACB645-02DF-39F9-E740-A1A33F802643}"/>
                </a:ext>
              </a:extLst>
            </p:cNvPr>
            <p:cNvSpPr/>
            <p:nvPr/>
          </p:nvSpPr>
          <p:spPr>
            <a:xfrm>
              <a:off x="4435525" y="2940620"/>
              <a:ext cx="19016" cy="10925"/>
            </a:xfrm>
            <a:custGeom>
              <a:avLst/>
              <a:gdLst/>
              <a:ahLst/>
              <a:cxnLst/>
              <a:rect l="l" t="t" r="r" b="b"/>
              <a:pathLst>
                <a:path w="644" h="370" extrusionOk="0">
                  <a:moveTo>
                    <a:pt x="298" y="0"/>
                  </a:moveTo>
                  <a:lnTo>
                    <a:pt x="179" y="12"/>
                  </a:lnTo>
                  <a:lnTo>
                    <a:pt x="226" y="131"/>
                  </a:lnTo>
                  <a:lnTo>
                    <a:pt x="24" y="107"/>
                  </a:lnTo>
                  <a:lnTo>
                    <a:pt x="0" y="167"/>
                  </a:lnTo>
                  <a:lnTo>
                    <a:pt x="203" y="191"/>
                  </a:lnTo>
                  <a:lnTo>
                    <a:pt x="60" y="286"/>
                  </a:lnTo>
                  <a:lnTo>
                    <a:pt x="143" y="322"/>
                  </a:lnTo>
                  <a:lnTo>
                    <a:pt x="286" y="250"/>
                  </a:lnTo>
                  <a:lnTo>
                    <a:pt x="345" y="369"/>
                  </a:lnTo>
                  <a:lnTo>
                    <a:pt x="465" y="345"/>
                  </a:lnTo>
                  <a:lnTo>
                    <a:pt x="405" y="238"/>
                  </a:lnTo>
                  <a:lnTo>
                    <a:pt x="596" y="262"/>
                  </a:lnTo>
                  <a:lnTo>
                    <a:pt x="643" y="191"/>
                  </a:lnTo>
                  <a:lnTo>
                    <a:pt x="429" y="167"/>
                  </a:lnTo>
                  <a:lnTo>
                    <a:pt x="560" y="84"/>
                  </a:lnTo>
                  <a:lnTo>
                    <a:pt x="488" y="24"/>
                  </a:lnTo>
                  <a:lnTo>
                    <a:pt x="345" y="119"/>
                  </a:lnTo>
                  <a:lnTo>
                    <a:pt x="298" y="0"/>
                  </a:lnTo>
                  <a:close/>
                </a:path>
              </a:pathLst>
            </a:custGeom>
            <a:solidFill>
              <a:srgbClr val="C659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5" name="Google Shape;2059;p30">
              <a:extLst>
                <a:ext uri="{FF2B5EF4-FFF2-40B4-BE49-F238E27FC236}">
                  <a16:creationId xmlns:a16="http://schemas.microsoft.com/office/drawing/2014/main" id="{BEC78A1E-F0DA-FE8A-17A8-A40A2CADD101}"/>
                </a:ext>
              </a:extLst>
            </p:cNvPr>
            <p:cNvSpPr/>
            <p:nvPr/>
          </p:nvSpPr>
          <p:spPr>
            <a:xfrm>
              <a:off x="4453094" y="2950807"/>
              <a:ext cx="19016" cy="10925"/>
            </a:xfrm>
            <a:custGeom>
              <a:avLst/>
              <a:gdLst/>
              <a:ahLst/>
              <a:cxnLst/>
              <a:rect l="l" t="t" r="r" b="b"/>
              <a:pathLst>
                <a:path w="644" h="370" extrusionOk="0">
                  <a:moveTo>
                    <a:pt x="298" y="0"/>
                  </a:moveTo>
                  <a:lnTo>
                    <a:pt x="179" y="12"/>
                  </a:lnTo>
                  <a:lnTo>
                    <a:pt x="239" y="131"/>
                  </a:lnTo>
                  <a:lnTo>
                    <a:pt x="24" y="96"/>
                  </a:lnTo>
                  <a:lnTo>
                    <a:pt x="1" y="179"/>
                  </a:lnTo>
                  <a:lnTo>
                    <a:pt x="203" y="203"/>
                  </a:lnTo>
                  <a:lnTo>
                    <a:pt x="60" y="274"/>
                  </a:lnTo>
                  <a:lnTo>
                    <a:pt x="143" y="322"/>
                  </a:lnTo>
                  <a:lnTo>
                    <a:pt x="298" y="251"/>
                  </a:lnTo>
                  <a:lnTo>
                    <a:pt x="346" y="370"/>
                  </a:lnTo>
                  <a:lnTo>
                    <a:pt x="465" y="334"/>
                  </a:lnTo>
                  <a:lnTo>
                    <a:pt x="405" y="239"/>
                  </a:lnTo>
                  <a:lnTo>
                    <a:pt x="608" y="262"/>
                  </a:lnTo>
                  <a:lnTo>
                    <a:pt x="643" y="191"/>
                  </a:lnTo>
                  <a:lnTo>
                    <a:pt x="429" y="155"/>
                  </a:lnTo>
                  <a:lnTo>
                    <a:pt x="584" y="84"/>
                  </a:lnTo>
                  <a:lnTo>
                    <a:pt x="489" y="24"/>
                  </a:lnTo>
                  <a:lnTo>
                    <a:pt x="358" y="120"/>
                  </a:lnTo>
                  <a:lnTo>
                    <a:pt x="298" y="0"/>
                  </a:lnTo>
                  <a:close/>
                </a:path>
              </a:pathLst>
            </a:custGeom>
            <a:solidFill>
              <a:srgbClr val="C659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6" name="Google Shape;2060;p30">
              <a:extLst>
                <a:ext uri="{FF2B5EF4-FFF2-40B4-BE49-F238E27FC236}">
                  <a16:creationId xmlns:a16="http://schemas.microsoft.com/office/drawing/2014/main" id="{6024F89B-B7E4-7303-94A5-91BD0C3B88A4}"/>
                </a:ext>
              </a:extLst>
            </p:cNvPr>
            <p:cNvSpPr/>
            <p:nvPr/>
          </p:nvSpPr>
          <p:spPr>
            <a:xfrm>
              <a:off x="4471017" y="2960639"/>
              <a:ext cx="18661" cy="11280"/>
            </a:xfrm>
            <a:custGeom>
              <a:avLst/>
              <a:gdLst/>
              <a:ahLst/>
              <a:cxnLst/>
              <a:rect l="l" t="t" r="r" b="b"/>
              <a:pathLst>
                <a:path w="632" h="382" extrusionOk="0">
                  <a:moveTo>
                    <a:pt x="286" y="1"/>
                  </a:moveTo>
                  <a:lnTo>
                    <a:pt x="167" y="37"/>
                  </a:lnTo>
                  <a:lnTo>
                    <a:pt x="227" y="144"/>
                  </a:lnTo>
                  <a:lnTo>
                    <a:pt x="36" y="108"/>
                  </a:lnTo>
                  <a:lnTo>
                    <a:pt x="1" y="179"/>
                  </a:lnTo>
                  <a:lnTo>
                    <a:pt x="191" y="215"/>
                  </a:lnTo>
                  <a:lnTo>
                    <a:pt x="60" y="287"/>
                  </a:lnTo>
                  <a:lnTo>
                    <a:pt x="132" y="346"/>
                  </a:lnTo>
                  <a:lnTo>
                    <a:pt x="286" y="263"/>
                  </a:lnTo>
                  <a:lnTo>
                    <a:pt x="334" y="382"/>
                  </a:lnTo>
                  <a:lnTo>
                    <a:pt x="453" y="358"/>
                  </a:lnTo>
                  <a:lnTo>
                    <a:pt x="406" y="239"/>
                  </a:lnTo>
                  <a:lnTo>
                    <a:pt x="596" y="275"/>
                  </a:lnTo>
                  <a:lnTo>
                    <a:pt x="632" y="215"/>
                  </a:lnTo>
                  <a:lnTo>
                    <a:pt x="417" y="179"/>
                  </a:lnTo>
                  <a:lnTo>
                    <a:pt x="572" y="96"/>
                  </a:lnTo>
                  <a:lnTo>
                    <a:pt x="477" y="48"/>
                  </a:lnTo>
                  <a:lnTo>
                    <a:pt x="346" y="120"/>
                  </a:lnTo>
                  <a:lnTo>
                    <a:pt x="286" y="1"/>
                  </a:lnTo>
                  <a:close/>
                </a:path>
              </a:pathLst>
            </a:custGeom>
            <a:solidFill>
              <a:srgbClr val="C659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7" name="Google Shape;2061;p30">
              <a:extLst>
                <a:ext uri="{FF2B5EF4-FFF2-40B4-BE49-F238E27FC236}">
                  <a16:creationId xmlns:a16="http://schemas.microsoft.com/office/drawing/2014/main" id="{B8C660D9-3754-3EF3-1FC6-0F7B314703D7}"/>
                </a:ext>
              </a:extLst>
            </p:cNvPr>
            <p:cNvSpPr/>
            <p:nvPr/>
          </p:nvSpPr>
          <p:spPr>
            <a:xfrm>
              <a:off x="4488615" y="2971210"/>
              <a:ext cx="18661" cy="10571"/>
            </a:xfrm>
            <a:custGeom>
              <a:avLst/>
              <a:gdLst/>
              <a:ahLst/>
              <a:cxnLst/>
              <a:rect l="l" t="t" r="r" b="b"/>
              <a:pathLst>
                <a:path w="632" h="358" extrusionOk="0">
                  <a:moveTo>
                    <a:pt x="286" y="0"/>
                  </a:moveTo>
                  <a:lnTo>
                    <a:pt x="167" y="24"/>
                  </a:lnTo>
                  <a:lnTo>
                    <a:pt x="226" y="143"/>
                  </a:lnTo>
                  <a:lnTo>
                    <a:pt x="36" y="95"/>
                  </a:lnTo>
                  <a:lnTo>
                    <a:pt x="0" y="167"/>
                  </a:lnTo>
                  <a:lnTo>
                    <a:pt x="191" y="202"/>
                  </a:lnTo>
                  <a:lnTo>
                    <a:pt x="60" y="286"/>
                  </a:lnTo>
                  <a:lnTo>
                    <a:pt x="155" y="333"/>
                  </a:lnTo>
                  <a:lnTo>
                    <a:pt x="286" y="238"/>
                  </a:lnTo>
                  <a:lnTo>
                    <a:pt x="345" y="357"/>
                  </a:lnTo>
                  <a:lnTo>
                    <a:pt x="464" y="345"/>
                  </a:lnTo>
                  <a:lnTo>
                    <a:pt x="405" y="226"/>
                  </a:lnTo>
                  <a:lnTo>
                    <a:pt x="595" y="262"/>
                  </a:lnTo>
                  <a:lnTo>
                    <a:pt x="631" y="202"/>
                  </a:lnTo>
                  <a:lnTo>
                    <a:pt x="417" y="167"/>
                  </a:lnTo>
                  <a:lnTo>
                    <a:pt x="572" y="83"/>
                  </a:lnTo>
                  <a:lnTo>
                    <a:pt x="476" y="36"/>
                  </a:lnTo>
                  <a:lnTo>
                    <a:pt x="345" y="119"/>
                  </a:lnTo>
                  <a:lnTo>
                    <a:pt x="286" y="0"/>
                  </a:lnTo>
                  <a:close/>
                </a:path>
              </a:pathLst>
            </a:custGeom>
            <a:solidFill>
              <a:srgbClr val="C659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8" name="Google Shape;2062;p30">
              <a:extLst>
                <a:ext uri="{FF2B5EF4-FFF2-40B4-BE49-F238E27FC236}">
                  <a16:creationId xmlns:a16="http://schemas.microsoft.com/office/drawing/2014/main" id="{586F6944-11B4-1EDD-12CC-37DFCE81A63D}"/>
                </a:ext>
              </a:extLst>
            </p:cNvPr>
            <p:cNvSpPr/>
            <p:nvPr/>
          </p:nvSpPr>
          <p:spPr>
            <a:xfrm>
              <a:off x="4506184" y="2981397"/>
              <a:ext cx="19016" cy="10571"/>
            </a:xfrm>
            <a:custGeom>
              <a:avLst/>
              <a:gdLst/>
              <a:ahLst/>
              <a:cxnLst/>
              <a:rect l="l" t="t" r="r" b="b"/>
              <a:pathLst>
                <a:path w="644" h="358" extrusionOk="0">
                  <a:moveTo>
                    <a:pt x="298" y="0"/>
                  </a:moveTo>
                  <a:lnTo>
                    <a:pt x="179" y="12"/>
                  </a:lnTo>
                  <a:lnTo>
                    <a:pt x="227" y="131"/>
                  </a:lnTo>
                  <a:lnTo>
                    <a:pt x="36" y="107"/>
                  </a:lnTo>
                  <a:lnTo>
                    <a:pt x="0" y="167"/>
                  </a:lnTo>
                  <a:lnTo>
                    <a:pt x="215" y="191"/>
                  </a:lnTo>
                  <a:lnTo>
                    <a:pt x="60" y="286"/>
                  </a:lnTo>
                  <a:lnTo>
                    <a:pt x="155" y="334"/>
                  </a:lnTo>
                  <a:lnTo>
                    <a:pt x="286" y="238"/>
                  </a:lnTo>
                  <a:lnTo>
                    <a:pt x="346" y="358"/>
                  </a:lnTo>
                  <a:lnTo>
                    <a:pt x="465" y="346"/>
                  </a:lnTo>
                  <a:lnTo>
                    <a:pt x="405" y="227"/>
                  </a:lnTo>
                  <a:lnTo>
                    <a:pt x="596" y="274"/>
                  </a:lnTo>
                  <a:lnTo>
                    <a:pt x="643" y="191"/>
                  </a:lnTo>
                  <a:lnTo>
                    <a:pt x="429" y="167"/>
                  </a:lnTo>
                  <a:lnTo>
                    <a:pt x="572" y="72"/>
                  </a:lnTo>
                  <a:lnTo>
                    <a:pt x="489" y="36"/>
                  </a:lnTo>
                  <a:lnTo>
                    <a:pt x="346" y="119"/>
                  </a:lnTo>
                  <a:lnTo>
                    <a:pt x="298" y="0"/>
                  </a:lnTo>
                  <a:close/>
                </a:path>
              </a:pathLst>
            </a:custGeom>
            <a:solidFill>
              <a:srgbClr val="C659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9" name="Google Shape;2063;p30">
              <a:extLst>
                <a:ext uri="{FF2B5EF4-FFF2-40B4-BE49-F238E27FC236}">
                  <a16:creationId xmlns:a16="http://schemas.microsoft.com/office/drawing/2014/main" id="{C589C2FD-4153-86F3-E914-25448079531E}"/>
                </a:ext>
              </a:extLst>
            </p:cNvPr>
            <p:cNvSpPr/>
            <p:nvPr/>
          </p:nvSpPr>
          <p:spPr>
            <a:xfrm>
              <a:off x="4524107" y="2781791"/>
              <a:ext cx="185994" cy="97766"/>
            </a:xfrm>
            <a:custGeom>
              <a:avLst/>
              <a:gdLst/>
              <a:ahLst/>
              <a:cxnLst/>
              <a:rect l="l" t="t" r="r" b="b"/>
              <a:pathLst>
                <a:path w="6299" h="3311" extrusionOk="0">
                  <a:moveTo>
                    <a:pt x="3882" y="843"/>
                  </a:moveTo>
                  <a:cubicBezTo>
                    <a:pt x="4046" y="843"/>
                    <a:pt x="4209" y="879"/>
                    <a:pt x="4334" y="950"/>
                  </a:cubicBezTo>
                  <a:cubicBezTo>
                    <a:pt x="4584" y="1105"/>
                    <a:pt x="4584" y="1331"/>
                    <a:pt x="4334" y="1474"/>
                  </a:cubicBezTo>
                  <a:cubicBezTo>
                    <a:pt x="4209" y="1551"/>
                    <a:pt x="4046" y="1590"/>
                    <a:pt x="3882" y="1590"/>
                  </a:cubicBezTo>
                  <a:cubicBezTo>
                    <a:pt x="3718" y="1590"/>
                    <a:pt x="3555" y="1551"/>
                    <a:pt x="3430" y="1474"/>
                  </a:cubicBezTo>
                  <a:cubicBezTo>
                    <a:pt x="3180" y="1343"/>
                    <a:pt x="3180" y="1105"/>
                    <a:pt x="3430" y="950"/>
                  </a:cubicBezTo>
                  <a:cubicBezTo>
                    <a:pt x="3555" y="879"/>
                    <a:pt x="3718" y="843"/>
                    <a:pt x="3882" y="843"/>
                  </a:cubicBezTo>
                  <a:close/>
                  <a:moveTo>
                    <a:pt x="2477" y="1364"/>
                  </a:moveTo>
                  <a:cubicBezTo>
                    <a:pt x="2671" y="1364"/>
                    <a:pt x="2864" y="1408"/>
                    <a:pt x="3013" y="1498"/>
                  </a:cubicBezTo>
                  <a:lnTo>
                    <a:pt x="3441" y="1748"/>
                  </a:lnTo>
                  <a:cubicBezTo>
                    <a:pt x="3739" y="1926"/>
                    <a:pt x="3739" y="2188"/>
                    <a:pt x="3441" y="2367"/>
                  </a:cubicBezTo>
                  <a:lnTo>
                    <a:pt x="2965" y="2641"/>
                  </a:lnTo>
                  <a:cubicBezTo>
                    <a:pt x="2900" y="2676"/>
                    <a:pt x="2810" y="2694"/>
                    <a:pt x="2721" y="2694"/>
                  </a:cubicBezTo>
                  <a:cubicBezTo>
                    <a:pt x="2632" y="2694"/>
                    <a:pt x="2543" y="2676"/>
                    <a:pt x="2477" y="2641"/>
                  </a:cubicBezTo>
                  <a:lnTo>
                    <a:pt x="1465" y="2057"/>
                  </a:lnTo>
                  <a:cubicBezTo>
                    <a:pt x="1334" y="1986"/>
                    <a:pt x="1334" y="1855"/>
                    <a:pt x="1465" y="1760"/>
                  </a:cubicBezTo>
                  <a:lnTo>
                    <a:pt x="1941" y="1498"/>
                  </a:lnTo>
                  <a:cubicBezTo>
                    <a:pt x="2090" y="1408"/>
                    <a:pt x="2284" y="1364"/>
                    <a:pt x="2477" y="1364"/>
                  </a:cubicBezTo>
                  <a:close/>
                  <a:moveTo>
                    <a:pt x="3144" y="1"/>
                  </a:moveTo>
                  <a:cubicBezTo>
                    <a:pt x="2412" y="1"/>
                    <a:pt x="1679" y="158"/>
                    <a:pt x="1120" y="474"/>
                  </a:cubicBezTo>
                  <a:cubicBezTo>
                    <a:pt x="1" y="1117"/>
                    <a:pt x="24" y="2176"/>
                    <a:pt x="1132" y="2819"/>
                  </a:cubicBezTo>
                  <a:cubicBezTo>
                    <a:pt x="1691" y="3147"/>
                    <a:pt x="2426" y="3310"/>
                    <a:pt x="3160" y="3310"/>
                  </a:cubicBezTo>
                  <a:cubicBezTo>
                    <a:pt x="3894" y="3310"/>
                    <a:pt x="4626" y="3147"/>
                    <a:pt x="5180" y="2819"/>
                  </a:cubicBezTo>
                  <a:cubicBezTo>
                    <a:pt x="6299" y="2176"/>
                    <a:pt x="6287" y="1117"/>
                    <a:pt x="5168" y="474"/>
                  </a:cubicBezTo>
                  <a:cubicBezTo>
                    <a:pt x="4608" y="158"/>
                    <a:pt x="3876" y="1"/>
                    <a:pt x="3144" y="1"/>
                  </a:cubicBezTo>
                  <a:close/>
                </a:path>
              </a:pathLst>
            </a:custGeom>
            <a:solidFill>
              <a:srgbClr val="D3D3E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0" name="Google Shape;2064;p30">
              <a:extLst>
                <a:ext uri="{FF2B5EF4-FFF2-40B4-BE49-F238E27FC236}">
                  <a16:creationId xmlns:a16="http://schemas.microsoft.com/office/drawing/2014/main" id="{4035889B-1976-3A93-5562-4B8D6CEBE85F}"/>
                </a:ext>
              </a:extLst>
            </p:cNvPr>
            <p:cNvSpPr/>
            <p:nvPr/>
          </p:nvSpPr>
          <p:spPr>
            <a:xfrm>
              <a:off x="4617975" y="2807096"/>
              <a:ext cx="41516" cy="22087"/>
            </a:xfrm>
            <a:custGeom>
              <a:avLst/>
              <a:gdLst/>
              <a:ahLst/>
              <a:cxnLst/>
              <a:rect l="l" t="t" r="r" b="b"/>
              <a:pathLst>
                <a:path w="1406" h="748" extrusionOk="0">
                  <a:moveTo>
                    <a:pt x="703" y="1"/>
                  </a:moveTo>
                  <a:cubicBezTo>
                    <a:pt x="539" y="1"/>
                    <a:pt x="376" y="40"/>
                    <a:pt x="251" y="117"/>
                  </a:cubicBezTo>
                  <a:cubicBezTo>
                    <a:pt x="1" y="248"/>
                    <a:pt x="1" y="486"/>
                    <a:pt x="251" y="641"/>
                  </a:cubicBezTo>
                  <a:cubicBezTo>
                    <a:pt x="376" y="712"/>
                    <a:pt x="539" y="748"/>
                    <a:pt x="703" y="748"/>
                  </a:cubicBezTo>
                  <a:cubicBezTo>
                    <a:pt x="867" y="748"/>
                    <a:pt x="1030" y="712"/>
                    <a:pt x="1155" y="641"/>
                  </a:cubicBezTo>
                  <a:cubicBezTo>
                    <a:pt x="1405" y="486"/>
                    <a:pt x="1405" y="260"/>
                    <a:pt x="1155" y="117"/>
                  </a:cubicBezTo>
                  <a:cubicBezTo>
                    <a:pt x="1030" y="40"/>
                    <a:pt x="867" y="1"/>
                    <a:pt x="703" y="1"/>
                  </a:cubicBez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1" name="Google Shape;2065;p30">
              <a:extLst>
                <a:ext uri="{FF2B5EF4-FFF2-40B4-BE49-F238E27FC236}">
                  <a16:creationId xmlns:a16="http://schemas.microsoft.com/office/drawing/2014/main" id="{42F51E9A-42D6-030B-4C11-3FC88DE8B726}"/>
                </a:ext>
              </a:extLst>
            </p:cNvPr>
            <p:cNvSpPr/>
            <p:nvPr/>
          </p:nvSpPr>
          <p:spPr>
            <a:xfrm>
              <a:off x="4563497" y="2821358"/>
              <a:ext cx="71043" cy="39567"/>
            </a:xfrm>
            <a:custGeom>
              <a:avLst/>
              <a:gdLst/>
              <a:ahLst/>
              <a:cxnLst/>
              <a:rect l="l" t="t" r="r" b="b"/>
              <a:pathLst>
                <a:path w="2406" h="1340" extrusionOk="0">
                  <a:moveTo>
                    <a:pt x="1143" y="0"/>
                  </a:moveTo>
                  <a:cubicBezTo>
                    <a:pt x="950" y="0"/>
                    <a:pt x="756" y="45"/>
                    <a:pt x="607" y="134"/>
                  </a:cubicBezTo>
                  <a:lnTo>
                    <a:pt x="131" y="408"/>
                  </a:lnTo>
                  <a:cubicBezTo>
                    <a:pt x="0" y="479"/>
                    <a:pt x="0" y="610"/>
                    <a:pt x="131" y="705"/>
                  </a:cubicBezTo>
                  <a:lnTo>
                    <a:pt x="1143" y="1277"/>
                  </a:lnTo>
                  <a:cubicBezTo>
                    <a:pt x="1209" y="1319"/>
                    <a:pt x="1301" y="1339"/>
                    <a:pt x="1393" y="1339"/>
                  </a:cubicBezTo>
                  <a:cubicBezTo>
                    <a:pt x="1485" y="1339"/>
                    <a:pt x="1578" y="1319"/>
                    <a:pt x="1643" y="1277"/>
                  </a:cubicBezTo>
                  <a:lnTo>
                    <a:pt x="2119" y="1015"/>
                  </a:lnTo>
                  <a:cubicBezTo>
                    <a:pt x="2405" y="848"/>
                    <a:pt x="2405" y="574"/>
                    <a:pt x="2107" y="396"/>
                  </a:cubicBezTo>
                  <a:lnTo>
                    <a:pt x="1679" y="134"/>
                  </a:lnTo>
                  <a:cubicBezTo>
                    <a:pt x="1530" y="45"/>
                    <a:pt x="1337" y="0"/>
                    <a:pt x="1143" y="0"/>
                  </a:cubicBez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2" name="Google Shape;2066;p30">
              <a:extLst>
                <a:ext uri="{FF2B5EF4-FFF2-40B4-BE49-F238E27FC236}">
                  <a16:creationId xmlns:a16="http://schemas.microsoft.com/office/drawing/2014/main" id="{91CDCA94-8F3B-E447-4DA5-20EEF81EC2C5}"/>
                </a:ext>
              </a:extLst>
            </p:cNvPr>
            <p:cNvSpPr/>
            <p:nvPr/>
          </p:nvSpPr>
          <p:spPr>
            <a:xfrm>
              <a:off x="4249177" y="3011633"/>
              <a:ext cx="68947" cy="36585"/>
            </a:xfrm>
            <a:custGeom>
              <a:avLst/>
              <a:gdLst/>
              <a:ahLst/>
              <a:cxnLst/>
              <a:rect l="l" t="t" r="r" b="b"/>
              <a:pathLst>
                <a:path w="2335" h="1239" extrusionOk="0">
                  <a:moveTo>
                    <a:pt x="1168" y="0"/>
                  </a:moveTo>
                  <a:cubicBezTo>
                    <a:pt x="897" y="0"/>
                    <a:pt x="626" y="60"/>
                    <a:pt x="418" y="179"/>
                  </a:cubicBezTo>
                  <a:cubicBezTo>
                    <a:pt x="1" y="417"/>
                    <a:pt x="1" y="822"/>
                    <a:pt x="418" y="1060"/>
                  </a:cubicBezTo>
                  <a:cubicBezTo>
                    <a:pt x="626" y="1179"/>
                    <a:pt x="897" y="1239"/>
                    <a:pt x="1168" y="1239"/>
                  </a:cubicBezTo>
                  <a:cubicBezTo>
                    <a:pt x="1439" y="1239"/>
                    <a:pt x="1709" y="1179"/>
                    <a:pt x="1918" y="1060"/>
                  </a:cubicBezTo>
                  <a:cubicBezTo>
                    <a:pt x="2335" y="810"/>
                    <a:pt x="2335" y="417"/>
                    <a:pt x="1918" y="179"/>
                  </a:cubicBezTo>
                  <a:cubicBezTo>
                    <a:pt x="1709" y="60"/>
                    <a:pt x="1439" y="0"/>
                    <a:pt x="1168" y="0"/>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403674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pic>
        <p:nvPicPr>
          <p:cNvPr id="39" name="Picture 38" descr="A logo with text on it&#10;&#10;Description automatically generated">
            <a:extLst>
              <a:ext uri="{FF2B5EF4-FFF2-40B4-BE49-F238E27FC236}">
                <a16:creationId xmlns:a16="http://schemas.microsoft.com/office/drawing/2014/main" id="{D1939B57-1654-261A-C4D6-E040359E6C59}"/>
              </a:ext>
            </a:extLst>
          </p:cNvPr>
          <p:cNvPicPr>
            <a:picLocks noChangeAspect="1"/>
          </p:cNvPicPr>
          <p:nvPr/>
        </p:nvPicPr>
        <p:blipFill>
          <a:blip r:embed="rId3"/>
          <a:stretch>
            <a:fillRect/>
          </a:stretch>
        </p:blipFill>
        <p:spPr>
          <a:xfrm>
            <a:off x="8532733" y="15749"/>
            <a:ext cx="544592" cy="559051"/>
          </a:xfrm>
          <a:prstGeom prst="rect">
            <a:avLst/>
          </a:prstGeom>
        </p:spPr>
      </p:pic>
      <p:sp>
        <p:nvSpPr>
          <p:cNvPr id="43" name="Google Shape;626;p36">
            <a:extLst>
              <a:ext uri="{FF2B5EF4-FFF2-40B4-BE49-F238E27FC236}">
                <a16:creationId xmlns:a16="http://schemas.microsoft.com/office/drawing/2014/main" id="{9514E285-7DE3-3EEB-3617-C80DCC4F7717}"/>
              </a:ext>
            </a:extLst>
          </p:cNvPr>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SSH Server Attack Scenario</a:t>
            </a:r>
          </a:p>
        </p:txBody>
      </p:sp>
      <p:pic>
        <p:nvPicPr>
          <p:cNvPr id="7188" name="Picture 10">
            <a:extLst>
              <a:ext uri="{FF2B5EF4-FFF2-40B4-BE49-F238E27FC236}">
                <a16:creationId xmlns:a16="http://schemas.microsoft.com/office/drawing/2014/main" id="{A0428C6A-FFE4-4FD7-E8DC-645745309B8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4925" y="90741500"/>
            <a:ext cx="9628188" cy="91106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D0E6C52-FF79-C644-9DF6-816DC47AD730}"/>
              </a:ext>
            </a:extLst>
          </p:cNvPr>
          <p:cNvPicPr>
            <a:picLocks noChangeAspect="1"/>
          </p:cNvPicPr>
          <p:nvPr/>
        </p:nvPicPr>
        <p:blipFill>
          <a:blip r:embed="rId5"/>
          <a:stretch>
            <a:fillRect/>
          </a:stretch>
        </p:blipFill>
        <p:spPr>
          <a:xfrm>
            <a:off x="741940" y="877875"/>
            <a:ext cx="7543078" cy="3927962"/>
          </a:xfrm>
          <a:prstGeom prst="rect">
            <a:avLst/>
          </a:prstGeom>
        </p:spPr>
      </p:pic>
    </p:spTree>
    <p:extLst>
      <p:ext uri="{BB962C8B-B14F-4D97-AF65-F5344CB8AC3E}">
        <p14:creationId xmlns:p14="http://schemas.microsoft.com/office/powerpoint/2010/main" val="759074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pic>
        <p:nvPicPr>
          <p:cNvPr id="39" name="Picture 38" descr="A logo with text on it&#10;&#10;Description automatically generated">
            <a:extLst>
              <a:ext uri="{FF2B5EF4-FFF2-40B4-BE49-F238E27FC236}">
                <a16:creationId xmlns:a16="http://schemas.microsoft.com/office/drawing/2014/main" id="{D1939B57-1654-261A-C4D6-E040359E6C59}"/>
              </a:ext>
            </a:extLst>
          </p:cNvPr>
          <p:cNvPicPr>
            <a:picLocks noChangeAspect="1"/>
          </p:cNvPicPr>
          <p:nvPr/>
        </p:nvPicPr>
        <p:blipFill>
          <a:blip r:embed="rId3"/>
          <a:stretch>
            <a:fillRect/>
          </a:stretch>
        </p:blipFill>
        <p:spPr>
          <a:xfrm>
            <a:off x="8532733" y="15749"/>
            <a:ext cx="544592" cy="559051"/>
          </a:xfrm>
          <a:prstGeom prst="rect">
            <a:avLst/>
          </a:prstGeom>
        </p:spPr>
      </p:pic>
      <p:sp>
        <p:nvSpPr>
          <p:cNvPr id="43" name="Google Shape;626;p36">
            <a:extLst>
              <a:ext uri="{FF2B5EF4-FFF2-40B4-BE49-F238E27FC236}">
                <a16:creationId xmlns:a16="http://schemas.microsoft.com/office/drawing/2014/main" id="{9514E285-7DE3-3EEB-3617-C80DCC4F7717}"/>
              </a:ext>
            </a:extLst>
          </p:cNvPr>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SSH Server Attack Scenario</a:t>
            </a:r>
          </a:p>
        </p:txBody>
      </p:sp>
      <p:pic>
        <p:nvPicPr>
          <p:cNvPr id="7188" name="Picture 10">
            <a:extLst>
              <a:ext uri="{FF2B5EF4-FFF2-40B4-BE49-F238E27FC236}">
                <a16:creationId xmlns:a16="http://schemas.microsoft.com/office/drawing/2014/main" id="{A0428C6A-FFE4-4FD7-E8DC-645745309B8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4925" y="90741500"/>
            <a:ext cx="9628188" cy="91106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88EDEB0C-0B99-208D-3A41-DCFD8EC27482}"/>
              </a:ext>
            </a:extLst>
          </p:cNvPr>
          <p:cNvPicPr>
            <a:picLocks noChangeAspect="1"/>
          </p:cNvPicPr>
          <p:nvPr/>
        </p:nvPicPr>
        <p:blipFill>
          <a:blip r:embed="rId5"/>
          <a:stretch>
            <a:fillRect/>
          </a:stretch>
        </p:blipFill>
        <p:spPr>
          <a:xfrm>
            <a:off x="167610" y="1605307"/>
            <a:ext cx="8594865" cy="1793674"/>
          </a:xfrm>
          <a:prstGeom prst="rect">
            <a:avLst/>
          </a:prstGeom>
        </p:spPr>
      </p:pic>
    </p:spTree>
    <p:extLst>
      <p:ext uri="{BB962C8B-B14F-4D97-AF65-F5344CB8AC3E}">
        <p14:creationId xmlns:p14="http://schemas.microsoft.com/office/powerpoint/2010/main" val="3520945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2821" name="Google Shape;2821;p59"/>
          <p:cNvSpPr txBox="1">
            <a:spLocks noGrp="1"/>
          </p:cNvSpPr>
          <p:nvPr>
            <p:ph type="title"/>
          </p:nvPr>
        </p:nvSpPr>
        <p:spPr>
          <a:xfrm>
            <a:off x="1370318" y="1745656"/>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SMB Attack Scenario</a:t>
            </a:r>
          </a:p>
        </p:txBody>
      </p:sp>
      <p:sp>
        <p:nvSpPr>
          <p:cNvPr id="2823" name="Google Shape;2823;p59"/>
          <p:cNvSpPr txBox="1">
            <a:spLocks noGrp="1"/>
          </p:cNvSpPr>
          <p:nvPr>
            <p:ph type="title" idx="2"/>
          </p:nvPr>
        </p:nvSpPr>
        <p:spPr>
          <a:xfrm>
            <a:off x="1370318" y="802852"/>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7030A0"/>
                </a:solidFill>
              </a:rPr>
              <a:t>Demo</a:t>
            </a:r>
            <a:endParaRPr dirty="0">
              <a:solidFill>
                <a:srgbClr val="7030A0"/>
              </a:solidFill>
            </a:endParaRPr>
          </a:p>
        </p:txBody>
      </p:sp>
      <p:pic>
        <p:nvPicPr>
          <p:cNvPr id="2" name="Picture 1" descr="A logo with text on it&#10;&#10;Description automatically generated">
            <a:extLst>
              <a:ext uri="{FF2B5EF4-FFF2-40B4-BE49-F238E27FC236}">
                <a16:creationId xmlns:a16="http://schemas.microsoft.com/office/drawing/2014/main" id="{C6542BE8-6897-15D3-B0FC-27EED8E1EE62}"/>
              </a:ext>
            </a:extLst>
          </p:cNvPr>
          <p:cNvPicPr>
            <a:picLocks noChangeAspect="1"/>
          </p:cNvPicPr>
          <p:nvPr/>
        </p:nvPicPr>
        <p:blipFill>
          <a:blip r:embed="rId3"/>
          <a:stretch>
            <a:fillRect/>
          </a:stretch>
        </p:blipFill>
        <p:spPr>
          <a:xfrm>
            <a:off x="8527700" y="83170"/>
            <a:ext cx="544592" cy="559051"/>
          </a:xfrm>
          <a:prstGeom prst="rect">
            <a:avLst/>
          </a:prstGeom>
        </p:spPr>
      </p:pic>
      <p:pic>
        <p:nvPicPr>
          <p:cNvPr id="4" name="Picture 3" descr="A person wearing a hoodie and using a computer&#10;&#10;Description automatically generated">
            <a:extLst>
              <a:ext uri="{FF2B5EF4-FFF2-40B4-BE49-F238E27FC236}">
                <a16:creationId xmlns:a16="http://schemas.microsoft.com/office/drawing/2014/main" id="{86530D32-086B-BB30-BBD5-A301CD0C46AF}"/>
              </a:ext>
            </a:extLst>
          </p:cNvPr>
          <p:cNvPicPr>
            <a:picLocks noChangeAspect="1"/>
          </p:cNvPicPr>
          <p:nvPr/>
        </p:nvPicPr>
        <p:blipFill>
          <a:blip r:embed="rId4"/>
          <a:stretch>
            <a:fillRect/>
          </a:stretch>
        </p:blipFill>
        <p:spPr>
          <a:xfrm>
            <a:off x="223956" y="3871632"/>
            <a:ext cx="1146362" cy="1146362"/>
          </a:xfrm>
          <a:prstGeom prst="rect">
            <a:avLst/>
          </a:prstGeom>
        </p:spPr>
      </p:pic>
      <p:pic>
        <p:nvPicPr>
          <p:cNvPr id="10" name="Picture 9" descr="A computer server with a skull on it&#10;&#10;Description automatically generated">
            <a:extLst>
              <a:ext uri="{FF2B5EF4-FFF2-40B4-BE49-F238E27FC236}">
                <a16:creationId xmlns:a16="http://schemas.microsoft.com/office/drawing/2014/main" id="{FE0313BA-4734-98E6-EB95-9F5CB0EB5B6E}"/>
              </a:ext>
            </a:extLst>
          </p:cNvPr>
          <p:cNvPicPr>
            <a:picLocks noChangeAspect="1"/>
          </p:cNvPicPr>
          <p:nvPr/>
        </p:nvPicPr>
        <p:blipFill>
          <a:blip r:embed="rId5"/>
          <a:stretch>
            <a:fillRect/>
          </a:stretch>
        </p:blipFill>
        <p:spPr>
          <a:xfrm>
            <a:off x="5378825" y="981015"/>
            <a:ext cx="3046727" cy="3046727"/>
          </a:xfrm>
          <a:prstGeom prst="rect">
            <a:avLst/>
          </a:prstGeom>
        </p:spPr>
      </p:pic>
    </p:spTree>
    <p:extLst>
      <p:ext uri="{BB962C8B-B14F-4D97-AF65-F5344CB8AC3E}">
        <p14:creationId xmlns:p14="http://schemas.microsoft.com/office/powerpoint/2010/main" val="367890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SMB Server Attack Scenario</a:t>
            </a:r>
          </a:p>
        </p:txBody>
      </p:sp>
      <p:sp>
        <p:nvSpPr>
          <p:cNvPr id="629" name="Google Shape;629;p36"/>
          <p:cNvSpPr txBox="1">
            <a:spLocks noGrp="1"/>
          </p:cNvSpPr>
          <p:nvPr>
            <p:ph type="body" idx="3"/>
          </p:nvPr>
        </p:nvSpPr>
        <p:spPr>
          <a:xfrm>
            <a:off x="358832" y="775868"/>
            <a:ext cx="5332183" cy="3105293"/>
          </a:xfrm>
          <a:prstGeom prst="rect">
            <a:avLst/>
          </a:prstGeom>
        </p:spPr>
        <p:txBody>
          <a:bodyPr spcFirstLastPara="1" wrap="square" lIns="91425" tIns="91425" rIns="91425" bIns="91425" anchor="t" anchorCtr="0">
            <a:noAutofit/>
          </a:bodyPr>
          <a:lstStyle/>
          <a:p>
            <a:pPr marL="285750" indent="-285750" algn="l">
              <a:spcAft>
                <a:spcPts val="1600"/>
              </a:spcAft>
            </a:pPr>
            <a:r>
              <a:rPr lang="en-US" dirty="0"/>
              <a:t>The SMB (Server Message Block) server is a critical component that enables shared file and printer access within our environment.</a:t>
            </a:r>
          </a:p>
          <a:p>
            <a:pPr marL="285750" indent="-285750" algn="l">
              <a:spcAft>
                <a:spcPts val="1600"/>
              </a:spcAft>
            </a:pPr>
            <a:r>
              <a:rPr lang="en-US" dirty="0"/>
              <a:t>SMB server attacks pose various risks, including the potential for unauthorized access to sensitive files, data breaches, and the spread of ransomware throughout the network.</a:t>
            </a:r>
          </a:p>
          <a:p>
            <a:pPr marL="285750" indent="-285750" algn="l">
              <a:spcAft>
                <a:spcPts val="1600"/>
              </a:spcAft>
            </a:pPr>
            <a:r>
              <a:rPr lang="en-US" dirty="0"/>
              <a:t>In our demonstration, we will simulate an attacker attempting to exploit the SMB server through brute force attacks or unauthorized attempts to access sensitive files.</a:t>
            </a:r>
          </a:p>
        </p:txBody>
      </p:sp>
      <p:pic>
        <p:nvPicPr>
          <p:cNvPr id="1654" name="Picture 1653" descr="A logo with text on it&#10;&#10;Description automatically generated">
            <a:extLst>
              <a:ext uri="{FF2B5EF4-FFF2-40B4-BE49-F238E27FC236}">
                <a16:creationId xmlns:a16="http://schemas.microsoft.com/office/drawing/2014/main" id="{70AE7302-E611-89D4-054F-AA65B8A68085}"/>
              </a:ext>
            </a:extLst>
          </p:cNvPr>
          <p:cNvPicPr>
            <a:picLocks noChangeAspect="1"/>
          </p:cNvPicPr>
          <p:nvPr/>
        </p:nvPicPr>
        <p:blipFill>
          <a:blip r:embed="rId3"/>
          <a:stretch>
            <a:fillRect/>
          </a:stretch>
        </p:blipFill>
        <p:spPr>
          <a:xfrm>
            <a:off x="8517375" y="36835"/>
            <a:ext cx="544592" cy="559051"/>
          </a:xfrm>
          <a:prstGeom prst="rect">
            <a:avLst/>
          </a:prstGeom>
        </p:spPr>
      </p:pic>
      <p:pic>
        <p:nvPicPr>
          <p:cNvPr id="4" name="Picture 3" descr="A computer server with a skull on it&#10;&#10;Description automatically generated">
            <a:extLst>
              <a:ext uri="{FF2B5EF4-FFF2-40B4-BE49-F238E27FC236}">
                <a16:creationId xmlns:a16="http://schemas.microsoft.com/office/drawing/2014/main" id="{89FC82F1-1CF5-B446-DD84-C351D34A630A}"/>
              </a:ext>
            </a:extLst>
          </p:cNvPr>
          <p:cNvPicPr>
            <a:picLocks noChangeAspect="1"/>
          </p:cNvPicPr>
          <p:nvPr/>
        </p:nvPicPr>
        <p:blipFill>
          <a:blip r:embed="rId4"/>
          <a:stretch>
            <a:fillRect/>
          </a:stretch>
        </p:blipFill>
        <p:spPr>
          <a:xfrm>
            <a:off x="3858965" y="3722243"/>
            <a:ext cx="1193221" cy="1193221"/>
          </a:xfrm>
          <a:prstGeom prst="rect">
            <a:avLst/>
          </a:prstGeom>
        </p:spPr>
      </p:pic>
      <p:pic>
        <p:nvPicPr>
          <p:cNvPr id="6" name="Picture 5" descr="A close-up of a computer&#10;&#10;Description automatically generated">
            <a:extLst>
              <a:ext uri="{FF2B5EF4-FFF2-40B4-BE49-F238E27FC236}">
                <a16:creationId xmlns:a16="http://schemas.microsoft.com/office/drawing/2014/main" id="{05555383-8EF3-2414-133A-D48C22947B48}"/>
              </a:ext>
            </a:extLst>
          </p:cNvPr>
          <p:cNvPicPr>
            <a:picLocks noChangeAspect="1"/>
          </p:cNvPicPr>
          <p:nvPr/>
        </p:nvPicPr>
        <p:blipFill>
          <a:blip r:embed="rId5"/>
          <a:stretch>
            <a:fillRect/>
          </a:stretch>
        </p:blipFill>
        <p:spPr>
          <a:xfrm>
            <a:off x="7921649" y="816852"/>
            <a:ext cx="1047629" cy="1047629"/>
          </a:xfrm>
          <a:prstGeom prst="rect">
            <a:avLst/>
          </a:prstGeom>
        </p:spPr>
      </p:pic>
      <p:pic>
        <p:nvPicPr>
          <p:cNvPr id="9" name="Picture 8" descr="A yellow folder with white text&#10;&#10;Description automatically generated">
            <a:extLst>
              <a:ext uri="{FF2B5EF4-FFF2-40B4-BE49-F238E27FC236}">
                <a16:creationId xmlns:a16="http://schemas.microsoft.com/office/drawing/2014/main" id="{4C72A962-7F52-23CC-C407-10E2937D3FD3}"/>
              </a:ext>
            </a:extLst>
          </p:cNvPr>
          <p:cNvPicPr>
            <a:picLocks noChangeAspect="1"/>
          </p:cNvPicPr>
          <p:nvPr/>
        </p:nvPicPr>
        <p:blipFill>
          <a:blip r:embed="rId6"/>
          <a:stretch>
            <a:fillRect/>
          </a:stretch>
        </p:blipFill>
        <p:spPr>
          <a:xfrm>
            <a:off x="172391" y="3614228"/>
            <a:ext cx="1384661" cy="1384661"/>
          </a:xfrm>
          <a:prstGeom prst="rect">
            <a:avLst/>
          </a:prstGeom>
        </p:spPr>
      </p:pic>
      <p:grpSp>
        <p:nvGrpSpPr>
          <p:cNvPr id="1606" name="Google Shape;703;p22">
            <a:extLst>
              <a:ext uri="{FF2B5EF4-FFF2-40B4-BE49-F238E27FC236}">
                <a16:creationId xmlns:a16="http://schemas.microsoft.com/office/drawing/2014/main" id="{C15A2CD6-6D7D-F9C9-CF96-9C8EB6F39FD2}"/>
              </a:ext>
            </a:extLst>
          </p:cNvPr>
          <p:cNvGrpSpPr/>
          <p:nvPr/>
        </p:nvGrpSpPr>
        <p:grpSpPr>
          <a:xfrm>
            <a:off x="5853623" y="2085447"/>
            <a:ext cx="2833177" cy="2504482"/>
            <a:chOff x="470500" y="1150745"/>
            <a:chExt cx="4370426" cy="3805879"/>
          </a:xfrm>
        </p:grpSpPr>
        <p:sp>
          <p:nvSpPr>
            <p:cNvPr id="1607" name="Google Shape;704;p22">
              <a:extLst>
                <a:ext uri="{FF2B5EF4-FFF2-40B4-BE49-F238E27FC236}">
                  <a16:creationId xmlns:a16="http://schemas.microsoft.com/office/drawing/2014/main" id="{FC9EC739-F620-3C0A-6809-901ED38AC61F}"/>
                </a:ext>
              </a:extLst>
            </p:cNvPr>
            <p:cNvSpPr/>
            <p:nvPr/>
          </p:nvSpPr>
          <p:spPr>
            <a:xfrm>
              <a:off x="555068" y="1564531"/>
              <a:ext cx="4024332" cy="2990383"/>
            </a:xfrm>
            <a:custGeom>
              <a:avLst/>
              <a:gdLst/>
              <a:ahLst/>
              <a:cxnLst/>
              <a:rect l="l" t="t" r="r" b="b"/>
              <a:pathLst>
                <a:path w="108312" h="80484" extrusionOk="0">
                  <a:moveTo>
                    <a:pt x="51262" y="0"/>
                  </a:moveTo>
                  <a:cubicBezTo>
                    <a:pt x="50794" y="0"/>
                    <a:pt x="50347" y="53"/>
                    <a:pt x="49921" y="169"/>
                  </a:cubicBezTo>
                  <a:cubicBezTo>
                    <a:pt x="42867" y="2064"/>
                    <a:pt x="40427" y="10123"/>
                    <a:pt x="26104" y="10123"/>
                  </a:cubicBezTo>
                  <a:cubicBezTo>
                    <a:pt x="23868" y="10123"/>
                    <a:pt x="21343" y="9926"/>
                    <a:pt x="18465" y="9480"/>
                  </a:cubicBezTo>
                  <a:cubicBezTo>
                    <a:pt x="16718" y="9208"/>
                    <a:pt x="15124" y="9078"/>
                    <a:pt x="13676" y="9078"/>
                  </a:cubicBezTo>
                  <a:cubicBezTo>
                    <a:pt x="2506" y="9078"/>
                    <a:pt x="0" y="16810"/>
                    <a:pt x="3046" y="26791"/>
                  </a:cubicBezTo>
                  <a:cubicBezTo>
                    <a:pt x="6475" y="38066"/>
                    <a:pt x="16096" y="45448"/>
                    <a:pt x="10678" y="58664"/>
                  </a:cubicBezTo>
                  <a:cubicBezTo>
                    <a:pt x="6801" y="68122"/>
                    <a:pt x="11699" y="70373"/>
                    <a:pt x="18246" y="70373"/>
                  </a:cubicBezTo>
                  <a:cubicBezTo>
                    <a:pt x="20847" y="70373"/>
                    <a:pt x="23708" y="70017"/>
                    <a:pt x="26383" y="69618"/>
                  </a:cubicBezTo>
                  <a:cubicBezTo>
                    <a:pt x="27150" y="69503"/>
                    <a:pt x="27851" y="69449"/>
                    <a:pt x="28493" y="69449"/>
                  </a:cubicBezTo>
                  <a:cubicBezTo>
                    <a:pt x="37686" y="69449"/>
                    <a:pt x="34765" y="80483"/>
                    <a:pt x="42846" y="80483"/>
                  </a:cubicBezTo>
                  <a:cubicBezTo>
                    <a:pt x="44122" y="80483"/>
                    <a:pt x="45672" y="80208"/>
                    <a:pt x="47588" y="79571"/>
                  </a:cubicBezTo>
                  <a:cubicBezTo>
                    <a:pt x="55570" y="76911"/>
                    <a:pt x="60092" y="74349"/>
                    <a:pt x="66187" y="74349"/>
                  </a:cubicBezTo>
                  <a:cubicBezTo>
                    <a:pt x="69283" y="74349"/>
                    <a:pt x="72785" y="75010"/>
                    <a:pt x="77353" y="76654"/>
                  </a:cubicBezTo>
                  <a:cubicBezTo>
                    <a:pt x="81277" y="78064"/>
                    <a:pt x="85024" y="78707"/>
                    <a:pt x="88365" y="78707"/>
                  </a:cubicBezTo>
                  <a:cubicBezTo>
                    <a:pt x="95435" y="78707"/>
                    <a:pt x="100686" y="75829"/>
                    <a:pt x="101940" y="71261"/>
                  </a:cubicBezTo>
                  <a:cubicBezTo>
                    <a:pt x="104666" y="61319"/>
                    <a:pt x="92165" y="50473"/>
                    <a:pt x="91784" y="41293"/>
                  </a:cubicBezTo>
                  <a:cubicBezTo>
                    <a:pt x="91569" y="36316"/>
                    <a:pt x="97082" y="29637"/>
                    <a:pt x="102380" y="19469"/>
                  </a:cubicBezTo>
                  <a:cubicBezTo>
                    <a:pt x="108311" y="8079"/>
                    <a:pt x="103209" y="1605"/>
                    <a:pt x="95708" y="1605"/>
                  </a:cubicBezTo>
                  <a:cubicBezTo>
                    <a:pt x="93769" y="1605"/>
                    <a:pt x="91668" y="2038"/>
                    <a:pt x="89557" y="2931"/>
                  </a:cubicBezTo>
                  <a:cubicBezTo>
                    <a:pt x="84172" y="5207"/>
                    <a:pt x="79400" y="6038"/>
                    <a:pt x="75168" y="6038"/>
                  </a:cubicBezTo>
                  <a:cubicBezTo>
                    <a:pt x="63756" y="6038"/>
                    <a:pt x="56268" y="0"/>
                    <a:pt x="5126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8" name="Google Shape;705;p22">
              <a:extLst>
                <a:ext uri="{FF2B5EF4-FFF2-40B4-BE49-F238E27FC236}">
                  <a16:creationId xmlns:a16="http://schemas.microsoft.com/office/drawing/2014/main" id="{F9A67EF3-0EDB-3FAC-AF1F-D2D85818E586}"/>
                </a:ext>
              </a:extLst>
            </p:cNvPr>
            <p:cNvSpPr/>
            <p:nvPr/>
          </p:nvSpPr>
          <p:spPr>
            <a:xfrm>
              <a:off x="1114158" y="1578316"/>
              <a:ext cx="545956" cy="545918"/>
            </a:xfrm>
            <a:custGeom>
              <a:avLst/>
              <a:gdLst/>
              <a:ahLst/>
              <a:cxnLst/>
              <a:rect l="l" t="t" r="r" b="b"/>
              <a:pathLst>
                <a:path w="14694" h="14693" extrusionOk="0">
                  <a:moveTo>
                    <a:pt x="7347" y="0"/>
                  </a:moveTo>
                  <a:cubicBezTo>
                    <a:pt x="3299" y="0"/>
                    <a:pt x="1" y="3286"/>
                    <a:pt x="1" y="7346"/>
                  </a:cubicBezTo>
                  <a:cubicBezTo>
                    <a:pt x="1" y="11395"/>
                    <a:pt x="3299" y="14693"/>
                    <a:pt x="7347" y="14693"/>
                  </a:cubicBezTo>
                  <a:cubicBezTo>
                    <a:pt x="11407" y="14693"/>
                    <a:pt x="14693" y="11395"/>
                    <a:pt x="14693" y="7346"/>
                  </a:cubicBezTo>
                  <a:cubicBezTo>
                    <a:pt x="14693" y="3286"/>
                    <a:pt x="11407" y="0"/>
                    <a:pt x="7347" y="0"/>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9" name="Google Shape;706;p22">
              <a:extLst>
                <a:ext uri="{FF2B5EF4-FFF2-40B4-BE49-F238E27FC236}">
                  <a16:creationId xmlns:a16="http://schemas.microsoft.com/office/drawing/2014/main" id="{B5A266CC-C126-FC7B-E075-98E6D76EF23D}"/>
                </a:ext>
              </a:extLst>
            </p:cNvPr>
            <p:cNvSpPr/>
            <p:nvPr/>
          </p:nvSpPr>
          <p:spPr>
            <a:xfrm>
              <a:off x="860678" y="1728278"/>
              <a:ext cx="77022" cy="76576"/>
            </a:xfrm>
            <a:custGeom>
              <a:avLst/>
              <a:gdLst/>
              <a:ahLst/>
              <a:cxnLst/>
              <a:rect l="l" t="t" r="r" b="b"/>
              <a:pathLst>
                <a:path w="2073" h="2061" extrusionOk="0">
                  <a:moveTo>
                    <a:pt x="1036" y="0"/>
                  </a:moveTo>
                  <a:cubicBezTo>
                    <a:pt x="465" y="0"/>
                    <a:pt x="1" y="465"/>
                    <a:pt x="1" y="1036"/>
                  </a:cubicBezTo>
                  <a:cubicBezTo>
                    <a:pt x="1" y="1608"/>
                    <a:pt x="465" y="2060"/>
                    <a:pt x="1036" y="2060"/>
                  </a:cubicBezTo>
                  <a:cubicBezTo>
                    <a:pt x="1608" y="2060"/>
                    <a:pt x="2072" y="1608"/>
                    <a:pt x="2072" y="1036"/>
                  </a:cubicBezTo>
                  <a:cubicBezTo>
                    <a:pt x="2072" y="465"/>
                    <a:pt x="1608" y="0"/>
                    <a:pt x="1036" y="0"/>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0" name="Google Shape;707;p22">
              <a:extLst>
                <a:ext uri="{FF2B5EF4-FFF2-40B4-BE49-F238E27FC236}">
                  <a16:creationId xmlns:a16="http://schemas.microsoft.com/office/drawing/2014/main" id="{2FBFF8CA-2ABC-E6A3-8CF8-9D7498D80EA0}"/>
                </a:ext>
              </a:extLst>
            </p:cNvPr>
            <p:cNvSpPr/>
            <p:nvPr/>
          </p:nvSpPr>
          <p:spPr>
            <a:xfrm>
              <a:off x="4404677" y="1862746"/>
              <a:ext cx="161513" cy="161513"/>
            </a:xfrm>
            <a:custGeom>
              <a:avLst/>
              <a:gdLst/>
              <a:ahLst/>
              <a:cxnLst/>
              <a:rect l="l" t="t" r="r" b="b"/>
              <a:pathLst>
                <a:path w="4347" h="4347" extrusionOk="0">
                  <a:moveTo>
                    <a:pt x="2167" y="1"/>
                  </a:moveTo>
                  <a:cubicBezTo>
                    <a:pt x="965" y="1"/>
                    <a:pt x="0" y="965"/>
                    <a:pt x="0" y="2168"/>
                  </a:cubicBezTo>
                  <a:cubicBezTo>
                    <a:pt x="0" y="3370"/>
                    <a:pt x="965" y="4347"/>
                    <a:pt x="2167" y="4347"/>
                  </a:cubicBezTo>
                  <a:cubicBezTo>
                    <a:pt x="3370" y="4347"/>
                    <a:pt x="4346" y="3370"/>
                    <a:pt x="4346" y="2168"/>
                  </a:cubicBezTo>
                  <a:cubicBezTo>
                    <a:pt x="4346" y="965"/>
                    <a:pt x="3370" y="1"/>
                    <a:pt x="2167" y="1"/>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1" name="Google Shape;708;p22">
              <a:extLst>
                <a:ext uri="{FF2B5EF4-FFF2-40B4-BE49-F238E27FC236}">
                  <a16:creationId xmlns:a16="http://schemas.microsoft.com/office/drawing/2014/main" id="{791868D0-8194-8B74-FB16-00B540597672}"/>
                </a:ext>
              </a:extLst>
            </p:cNvPr>
            <p:cNvSpPr/>
            <p:nvPr/>
          </p:nvSpPr>
          <p:spPr>
            <a:xfrm>
              <a:off x="4408207" y="1597340"/>
              <a:ext cx="46035" cy="46481"/>
            </a:xfrm>
            <a:custGeom>
              <a:avLst/>
              <a:gdLst/>
              <a:ahLst/>
              <a:cxnLst/>
              <a:rect l="l" t="t" r="r" b="b"/>
              <a:pathLst>
                <a:path w="1239" h="1251" extrusionOk="0">
                  <a:moveTo>
                    <a:pt x="620" y="0"/>
                  </a:moveTo>
                  <a:cubicBezTo>
                    <a:pt x="286" y="0"/>
                    <a:pt x="1" y="286"/>
                    <a:pt x="1" y="619"/>
                  </a:cubicBezTo>
                  <a:cubicBezTo>
                    <a:pt x="1" y="965"/>
                    <a:pt x="286" y="1250"/>
                    <a:pt x="620" y="1250"/>
                  </a:cubicBezTo>
                  <a:cubicBezTo>
                    <a:pt x="965" y="1250"/>
                    <a:pt x="1239" y="965"/>
                    <a:pt x="1239" y="619"/>
                  </a:cubicBezTo>
                  <a:cubicBezTo>
                    <a:pt x="1239" y="286"/>
                    <a:pt x="965" y="0"/>
                    <a:pt x="620" y="0"/>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2" name="Google Shape;709;p22">
              <a:extLst>
                <a:ext uri="{FF2B5EF4-FFF2-40B4-BE49-F238E27FC236}">
                  <a16:creationId xmlns:a16="http://schemas.microsoft.com/office/drawing/2014/main" id="{ECB62A01-72E9-9BAD-278E-087FF4375408}"/>
                </a:ext>
              </a:extLst>
            </p:cNvPr>
            <p:cNvSpPr/>
            <p:nvPr/>
          </p:nvSpPr>
          <p:spPr>
            <a:xfrm>
              <a:off x="1756069" y="4314939"/>
              <a:ext cx="269448" cy="269002"/>
            </a:xfrm>
            <a:custGeom>
              <a:avLst/>
              <a:gdLst/>
              <a:ahLst/>
              <a:cxnLst/>
              <a:rect l="l" t="t" r="r" b="b"/>
              <a:pathLst>
                <a:path w="7252" h="7240" extrusionOk="0">
                  <a:moveTo>
                    <a:pt x="3632" y="0"/>
                  </a:moveTo>
                  <a:cubicBezTo>
                    <a:pt x="1632" y="0"/>
                    <a:pt x="1" y="1619"/>
                    <a:pt x="1" y="3620"/>
                  </a:cubicBezTo>
                  <a:cubicBezTo>
                    <a:pt x="1" y="5620"/>
                    <a:pt x="1632" y="7239"/>
                    <a:pt x="3632" y="7239"/>
                  </a:cubicBezTo>
                  <a:cubicBezTo>
                    <a:pt x="5621" y="7239"/>
                    <a:pt x="7252" y="5620"/>
                    <a:pt x="7252" y="3620"/>
                  </a:cubicBezTo>
                  <a:cubicBezTo>
                    <a:pt x="7252" y="1619"/>
                    <a:pt x="5621" y="0"/>
                    <a:pt x="363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3" name="Google Shape;710;p22">
              <a:extLst>
                <a:ext uri="{FF2B5EF4-FFF2-40B4-BE49-F238E27FC236}">
                  <a16:creationId xmlns:a16="http://schemas.microsoft.com/office/drawing/2014/main" id="{C00CAEBE-F886-466F-B296-8C472F1BDD1D}"/>
                </a:ext>
              </a:extLst>
            </p:cNvPr>
            <p:cNvSpPr/>
            <p:nvPr/>
          </p:nvSpPr>
          <p:spPr>
            <a:xfrm>
              <a:off x="745196" y="3845991"/>
              <a:ext cx="238498" cy="238498"/>
            </a:xfrm>
            <a:custGeom>
              <a:avLst/>
              <a:gdLst/>
              <a:ahLst/>
              <a:cxnLst/>
              <a:rect l="l" t="t" r="r" b="b"/>
              <a:pathLst>
                <a:path w="6419" h="6419" extrusionOk="0">
                  <a:moveTo>
                    <a:pt x="3216" y="1"/>
                  </a:moveTo>
                  <a:cubicBezTo>
                    <a:pt x="1442" y="1"/>
                    <a:pt x="1" y="1429"/>
                    <a:pt x="1" y="3203"/>
                  </a:cubicBezTo>
                  <a:cubicBezTo>
                    <a:pt x="1" y="4977"/>
                    <a:pt x="1442" y="6418"/>
                    <a:pt x="3216" y="6418"/>
                  </a:cubicBezTo>
                  <a:cubicBezTo>
                    <a:pt x="4990" y="6418"/>
                    <a:pt x="6418" y="4977"/>
                    <a:pt x="6418" y="3203"/>
                  </a:cubicBezTo>
                  <a:cubicBezTo>
                    <a:pt x="6418" y="1429"/>
                    <a:pt x="4990" y="1"/>
                    <a:pt x="3216" y="1"/>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4" name="Google Shape;711;p22">
              <a:extLst>
                <a:ext uri="{FF2B5EF4-FFF2-40B4-BE49-F238E27FC236}">
                  <a16:creationId xmlns:a16="http://schemas.microsoft.com/office/drawing/2014/main" id="{2B04DC9F-BD72-6BED-6F76-9ABB183CC6B2}"/>
                </a:ext>
              </a:extLst>
            </p:cNvPr>
            <p:cNvSpPr/>
            <p:nvPr/>
          </p:nvSpPr>
          <p:spPr>
            <a:xfrm>
              <a:off x="710715" y="4226433"/>
              <a:ext cx="61529" cy="61529"/>
            </a:xfrm>
            <a:custGeom>
              <a:avLst/>
              <a:gdLst/>
              <a:ahLst/>
              <a:cxnLst/>
              <a:rect l="l" t="t" r="r" b="b"/>
              <a:pathLst>
                <a:path w="1656" h="1656" extrusionOk="0">
                  <a:moveTo>
                    <a:pt x="834" y="1"/>
                  </a:moveTo>
                  <a:cubicBezTo>
                    <a:pt x="369" y="1"/>
                    <a:pt x="0" y="370"/>
                    <a:pt x="0" y="834"/>
                  </a:cubicBezTo>
                  <a:cubicBezTo>
                    <a:pt x="0" y="1287"/>
                    <a:pt x="369" y="1656"/>
                    <a:pt x="834" y="1656"/>
                  </a:cubicBezTo>
                  <a:cubicBezTo>
                    <a:pt x="1286" y="1656"/>
                    <a:pt x="1655" y="1287"/>
                    <a:pt x="1655" y="834"/>
                  </a:cubicBezTo>
                  <a:cubicBezTo>
                    <a:pt x="1655" y="370"/>
                    <a:pt x="1286" y="1"/>
                    <a:pt x="834" y="1"/>
                  </a:cubicBezTo>
                  <a:close/>
                </a:path>
              </a:pathLst>
            </a:custGeom>
            <a:solidFill>
              <a:srgbClr val="E5E5E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5" name="Google Shape;712;p22">
              <a:extLst>
                <a:ext uri="{FF2B5EF4-FFF2-40B4-BE49-F238E27FC236}">
                  <a16:creationId xmlns:a16="http://schemas.microsoft.com/office/drawing/2014/main" id="{6622D534-E95D-1F50-5D6C-D39B8FBEB1E9}"/>
                </a:ext>
              </a:extLst>
            </p:cNvPr>
            <p:cNvSpPr/>
            <p:nvPr/>
          </p:nvSpPr>
          <p:spPr>
            <a:xfrm>
              <a:off x="3487178" y="2075353"/>
              <a:ext cx="1026778" cy="991555"/>
            </a:xfrm>
            <a:custGeom>
              <a:avLst/>
              <a:gdLst/>
              <a:ahLst/>
              <a:cxnLst/>
              <a:rect l="l" t="t" r="r" b="b"/>
              <a:pathLst>
                <a:path w="27635" h="26687" extrusionOk="0">
                  <a:moveTo>
                    <a:pt x="12736" y="12063"/>
                  </a:moveTo>
                  <a:cubicBezTo>
                    <a:pt x="13027" y="12063"/>
                    <a:pt x="13223" y="12402"/>
                    <a:pt x="13335" y="12615"/>
                  </a:cubicBezTo>
                  <a:cubicBezTo>
                    <a:pt x="13454" y="12853"/>
                    <a:pt x="13561" y="13162"/>
                    <a:pt x="13430" y="13412"/>
                  </a:cubicBezTo>
                  <a:cubicBezTo>
                    <a:pt x="13394" y="13496"/>
                    <a:pt x="13347" y="13579"/>
                    <a:pt x="13228" y="13579"/>
                  </a:cubicBezTo>
                  <a:cubicBezTo>
                    <a:pt x="12859" y="13579"/>
                    <a:pt x="12525" y="13222"/>
                    <a:pt x="12382" y="12912"/>
                  </a:cubicBezTo>
                  <a:cubicBezTo>
                    <a:pt x="12240" y="12591"/>
                    <a:pt x="12287" y="12114"/>
                    <a:pt x="12680" y="12067"/>
                  </a:cubicBezTo>
                  <a:cubicBezTo>
                    <a:pt x="12699" y="12064"/>
                    <a:pt x="12718" y="12063"/>
                    <a:pt x="12736" y="12063"/>
                  </a:cubicBezTo>
                  <a:close/>
                  <a:moveTo>
                    <a:pt x="16439" y="12825"/>
                  </a:moveTo>
                  <a:cubicBezTo>
                    <a:pt x="16495" y="12825"/>
                    <a:pt x="16553" y="12834"/>
                    <a:pt x="16609" y="12853"/>
                  </a:cubicBezTo>
                  <a:cubicBezTo>
                    <a:pt x="16835" y="12924"/>
                    <a:pt x="17050" y="13174"/>
                    <a:pt x="17002" y="13412"/>
                  </a:cubicBezTo>
                  <a:cubicBezTo>
                    <a:pt x="16978" y="13579"/>
                    <a:pt x="16847" y="13710"/>
                    <a:pt x="16681" y="13734"/>
                  </a:cubicBezTo>
                  <a:lnTo>
                    <a:pt x="16657" y="13734"/>
                  </a:lnTo>
                  <a:cubicBezTo>
                    <a:pt x="16562" y="13759"/>
                    <a:pt x="16468" y="13779"/>
                    <a:pt x="16374" y="13779"/>
                  </a:cubicBezTo>
                  <a:cubicBezTo>
                    <a:pt x="16337" y="13779"/>
                    <a:pt x="16300" y="13776"/>
                    <a:pt x="16264" y="13769"/>
                  </a:cubicBezTo>
                  <a:cubicBezTo>
                    <a:pt x="16050" y="13734"/>
                    <a:pt x="15847" y="13555"/>
                    <a:pt x="15895" y="13305"/>
                  </a:cubicBezTo>
                  <a:cubicBezTo>
                    <a:pt x="15934" y="13021"/>
                    <a:pt x="16175" y="12825"/>
                    <a:pt x="16439" y="12825"/>
                  </a:cubicBezTo>
                  <a:close/>
                  <a:moveTo>
                    <a:pt x="10290" y="12869"/>
                  </a:moveTo>
                  <a:cubicBezTo>
                    <a:pt x="10308" y="12869"/>
                    <a:pt x="10327" y="12872"/>
                    <a:pt x="10346" y="12876"/>
                  </a:cubicBezTo>
                  <a:cubicBezTo>
                    <a:pt x="11228" y="13091"/>
                    <a:pt x="12228" y="14305"/>
                    <a:pt x="11811" y="15234"/>
                  </a:cubicBezTo>
                  <a:cubicBezTo>
                    <a:pt x="11758" y="15348"/>
                    <a:pt x="11648" y="15416"/>
                    <a:pt x="11527" y="15416"/>
                  </a:cubicBezTo>
                  <a:cubicBezTo>
                    <a:pt x="11483" y="15416"/>
                    <a:pt x="11438" y="15408"/>
                    <a:pt x="11394" y="15389"/>
                  </a:cubicBezTo>
                  <a:cubicBezTo>
                    <a:pt x="11323" y="15365"/>
                    <a:pt x="11251" y="15317"/>
                    <a:pt x="11180" y="15270"/>
                  </a:cubicBezTo>
                  <a:cubicBezTo>
                    <a:pt x="10870" y="15032"/>
                    <a:pt x="10596" y="14734"/>
                    <a:pt x="10406" y="14400"/>
                  </a:cubicBezTo>
                  <a:cubicBezTo>
                    <a:pt x="10180" y="14043"/>
                    <a:pt x="10049" y="13638"/>
                    <a:pt x="10001" y="13210"/>
                  </a:cubicBezTo>
                  <a:cubicBezTo>
                    <a:pt x="9990" y="13049"/>
                    <a:pt x="10124" y="12869"/>
                    <a:pt x="10290" y="12869"/>
                  </a:cubicBezTo>
                  <a:close/>
                  <a:moveTo>
                    <a:pt x="14800" y="15667"/>
                  </a:moveTo>
                  <a:cubicBezTo>
                    <a:pt x="14853" y="15667"/>
                    <a:pt x="14905" y="15670"/>
                    <a:pt x="14954" y="15674"/>
                  </a:cubicBezTo>
                  <a:cubicBezTo>
                    <a:pt x="15145" y="15698"/>
                    <a:pt x="15323" y="15734"/>
                    <a:pt x="15502" y="15793"/>
                  </a:cubicBezTo>
                  <a:cubicBezTo>
                    <a:pt x="15645" y="15805"/>
                    <a:pt x="15788" y="15853"/>
                    <a:pt x="15919" y="15936"/>
                  </a:cubicBezTo>
                  <a:cubicBezTo>
                    <a:pt x="16014" y="16008"/>
                    <a:pt x="16050" y="16151"/>
                    <a:pt x="16002" y="16270"/>
                  </a:cubicBezTo>
                  <a:cubicBezTo>
                    <a:pt x="15907" y="16448"/>
                    <a:pt x="15752" y="16603"/>
                    <a:pt x="15561" y="16698"/>
                  </a:cubicBezTo>
                  <a:lnTo>
                    <a:pt x="15538" y="16710"/>
                  </a:lnTo>
                  <a:cubicBezTo>
                    <a:pt x="15372" y="16796"/>
                    <a:pt x="15165" y="16847"/>
                    <a:pt x="14961" y="16847"/>
                  </a:cubicBezTo>
                  <a:cubicBezTo>
                    <a:pt x="14769" y="16847"/>
                    <a:pt x="14580" y="16802"/>
                    <a:pt x="14430" y="16698"/>
                  </a:cubicBezTo>
                  <a:cubicBezTo>
                    <a:pt x="14204" y="16532"/>
                    <a:pt x="13978" y="16186"/>
                    <a:pt x="14180" y="15913"/>
                  </a:cubicBezTo>
                  <a:cubicBezTo>
                    <a:pt x="14325" y="15719"/>
                    <a:pt x="14572" y="15667"/>
                    <a:pt x="14800" y="15667"/>
                  </a:cubicBezTo>
                  <a:close/>
                  <a:moveTo>
                    <a:pt x="9416" y="15671"/>
                  </a:moveTo>
                  <a:cubicBezTo>
                    <a:pt x="9813" y="15671"/>
                    <a:pt x="10359" y="16222"/>
                    <a:pt x="10525" y="16508"/>
                  </a:cubicBezTo>
                  <a:cubicBezTo>
                    <a:pt x="10644" y="16615"/>
                    <a:pt x="10692" y="16960"/>
                    <a:pt x="10454" y="16996"/>
                  </a:cubicBezTo>
                  <a:cubicBezTo>
                    <a:pt x="10470" y="16994"/>
                    <a:pt x="10478" y="16993"/>
                    <a:pt x="10480" y="16993"/>
                  </a:cubicBezTo>
                  <a:cubicBezTo>
                    <a:pt x="10489" y="16993"/>
                    <a:pt x="10401" y="17008"/>
                    <a:pt x="10382" y="17008"/>
                  </a:cubicBezTo>
                  <a:cubicBezTo>
                    <a:pt x="10358" y="17014"/>
                    <a:pt x="10335" y="17017"/>
                    <a:pt x="10311" y="17017"/>
                  </a:cubicBezTo>
                  <a:cubicBezTo>
                    <a:pt x="10287" y="17017"/>
                    <a:pt x="10263" y="17014"/>
                    <a:pt x="10239" y="17008"/>
                  </a:cubicBezTo>
                  <a:cubicBezTo>
                    <a:pt x="10144" y="16996"/>
                    <a:pt x="10049" y="16972"/>
                    <a:pt x="9965" y="16948"/>
                  </a:cubicBezTo>
                  <a:cubicBezTo>
                    <a:pt x="9775" y="16889"/>
                    <a:pt x="9608" y="16806"/>
                    <a:pt x="9453" y="16710"/>
                  </a:cubicBezTo>
                  <a:cubicBezTo>
                    <a:pt x="9203" y="16544"/>
                    <a:pt x="8906" y="16115"/>
                    <a:pt x="9120" y="15829"/>
                  </a:cubicBezTo>
                  <a:cubicBezTo>
                    <a:pt x="9198" y="15717"/>
                    <a:pt x="9300" y="15671"/>
                    <a:pt x="9416" y="15671"/>
                  </a:cubicBezTo>
                  <a:close/>
                  <a:moveTo>
                    <a:pt x="13600" y="17777"/>
                  </a:moveTo>
                  <a:cubicBezTo>
                    <a:pt x="14040" y="17777"/>
                    <a:pt x="14538" y="17958"/>
                    <a:pt x="14692" y="18365"/>
                  </a:cubicBezTo>
                  <a:cubicBezTo>
                    <a:pt x="14762" y="18539"/>
                    <a:pt x="14629" y="18735"/>
                    <a:pt x="14446" y="18735"/>
                  </a:cubicBezTo>
                  <a:cubicBezTo>
                    <a:pt x="14441" y="18735"/>
                    <a:pt x="14436" y="18735"/>
                    <a:pt x="14430" y="18734"/>
                  </a:cubicBezTo>
                  <a:lnTo>
                    <a:pt x="14418" y="18734"/>
                  </a:lnTo>
                  <a:cubicBezTo>
                    <a:pt x="14333" y="18764"/>
                    <a:pt x="14242" y="18778"/>
                    <a:pt x="14149" y="18778"/>
                  </a:cubicBezTo>
                  <a:cubicBezTo>
                    <a:pt x="13759" y="18778"/>
                    <a:pt x="13325" y="18544"/>
                    <a:pt x="13085" y="18294"/>
                  </a:cubicBezTo>
                  <a:cubicBezTo>
                    <a:pt x="12966" y="18127"/>
                    <a:pt x="13025" y="17901"/>
                    <a:pt x="13216" y="17829"/>
                  </a:cubicBezTo>
                  <a:cubicBezTo>
                    <a:pt x="13330" y="17795"/>
                    <a:pt x="13462" y="17777"/>
                    <a:pt x="13600" y="17777"/>
                  </a:cubicBezTo>
                  <a:close/>
                  <a:moveTo>
                    <a:pt x="17432" y="20180"/>
                  </a:moveTo>
                  <a:cubicBezTo>
                    <a:pt x="17665" y="20180"/>
                    <a:pt x="17901" y="20207"/>
                    <a:pt x="18121" y="20235"/>
                  </a:cubicBezTo>
                  <a:cubicBezTo>
                    <a:pt x="18990" y="20342"/>
                    <a:pt x="19860" y="20532"/>
                    <a:pt x="20705" y="20806"/>
                  </a:cubicBezTo>
                  <a:cubicBezTo>
                    <a:pt x="21431" y="21020"/>
                    <a:pt x="22193" y="21247"/>
                    <a:pt x="22955" y="21342"/>
                  </a:cubicBezTo>
                  <a:cubicBezTo>
                    <a:pt x="22919" y="21401"/>
                    <a:pt x="22872" y="21461"/>
                    <a:pt x="22824" y="21508"/>
                  </a:cubicBezTo>
                  <a:lnTo>
                    <a:pt x="22812" y="21508"/>
                  </a:lnTo>
                  <a:cubicBezTo>
                    <a:pt x="22538" y="21759"/>
                    <a:pt x="22086" y="21913"/>
                    <a:pt x="21824" y="22020"/>
                  </a:cubicBezTo>
                  <a:cubicBezTo>
                    <a:pt x="21384" y="22223"/>
                    <a:pt x="20895" y="22330"/>
                    <a:pt x="20419" y="22366"/>
                  </a:cubicBezTo>
                  <a:cubicBezTo>
                    <a:pt x="20392" y="22366"/>
                    <a:pt x="20366" y="22367"/>
                    <a:pt x="20339" y="22367"/>
                  </a:cubicBezTo>
                  <a:cubicBezTo>
                    <a:pt x="19129" y="22367"/>
                    <a:pt x="17699" y="21845"/>
                    <a:pt x="16907" y="20913"/>
                  </a:cubicBezTo>
                  <a:cubicBezTo>
                    <a:pt x="16692" y="20663"/>
                    <a:pt x="16490" y="20342"/>
                    <a:pt x="16931" y="20235"/>
                  </a:cubicBezTo>
                  <a:cubicBezTo>
                    <a:pt x="17092" y="20194"/>
                    <a:pt x="17261" y="20180"/>
                    <a:pt x="17432" y="20180"/>
                  </a:cubicBezTo>
                  <a:close/>
                  <a:moveTo>
                    <a:pt x="16618" y="0"/>
                  </a:moveTo>
                  <a:cubicBezTo>
                    <a:pt x="16531" y="0"/>
                    <a:pt x="16362" y="80"/>
                    <a:pt x="16252" y="101"/>
                  </a:cubicBezTo>
                  <a:cubicBezTo>
                    <a:pt x="16121" y="137"/>
                    <a:pt x="15990" y="149"/>
                    <a:pt x="15847" y="161"/>
                  </a:cubicBezTo>
                  <a:cubicBezTo>
                    <a:pt x="15514" y="208"/>
                    <a:pt x="15168" y="256"/>
                    <a:pt x="14835" y="339"/>
                  </a:cubicBezTo>
                  <a:cubicBezTo>
                    <a:pt x="14299" y="446"/>
                    <a:pt x="13811" y="720"/>
                    <a:pt x="13454" y="1125"/>
                  </a:cubicBezTo>
                  <a:cubicBezTo>
                    <a:pt x="12632" y="2089"/>
                    <a:pt x="12740" y="3542"/>
                    <a:pt x="12894" y="4709"/>
                  </a:cubicBezTo>
                  <a:cubicBezTo>
                    <a:pt x="13013" y="5578"/>
                    <a:pt x="13228" y="6388"/>
                    <a:pt x="13418" y="7233"/>
                  </a:cubicBezTo>
                  <a:cubicBezTo>
                    <a:pt x="13633" y="8102"/>
                    <a:pt x="13871" y="9055"/>
                    <a:pt x="13775" y="9959"/>
                  </a:cubicBezTo>
                  <a:cubicBezTo>
                    <a:pt x="13764" y="10186"/>
                    <a:pt x="13704" y="10543"/>
                    <a:pt x="13430" y="10602"/>
                  </a:cubicBezTo>
                  <a:cubicBezTo>
                    <a:pt x="13388" y="10611"/>
                    <a:pt x="13347" y="10615"/>
                    <a:pt x="13307" y="10615"/>
                  </a:cubicBezTo>
                  <a:cubicBezTo>
                    <a:pt x="13019" y="10615"/>
                    <a:pt x="12789" y="10404"/>
                    <a:pt x="12632" y="10174"/>
                  </a:cubicBezTo>
                  <a:cubicBezTo>
                    <a:pt x="12120" y="9459"/>
                    <a:pt x="12001" y="8435"/>
                    <a:pt x="11894" y="7590"/>
                  </a:cubicBezTo>
                  <a:cubicBezTo>
                    <a:pt x="11775" y="6733"/>
                    <a:pt x="11763" y="5828"/>
                    <a:pt x="11728" y="4959"/>
                  </a:cubicBezTo>
                  <a:cubicBezTo>
                    <a:pt x="11656" y="3613"/>
                    <a:pt x="11656" y="2208"/>
                    <a:pt x="12299" y="994"/>
                  </a:cubicBezTo>
                  <a:cubicBezTo>
                    <a:pt x="12311" y="982"/>
                    <a:pt x="12323" y="970"/>
                    <a:pt x="12335" y="958"/>
                  </a:cubicBezTo>
                  <a:cubicBezTo>
                    <a:pt x="12347" y="923"/>
                    <a:pt x="12359" y="899"/>
                    <a:pt x="12371" y="863"/>
                  </a:cubicBezTo>
                  <a:cubicBezTo>
                    <a:pt x="12442" y="673"/>
                    <a:pt x="12549" y="482"/>
                    <a:pt x="12668" y="315"/>
                  </a:cubicBezTo>
                  <a:cubicBezTo>
                    <a:pt x="12673" y="309"/>
                    <a:pt x="12647" y="306"/>
                    <a:pt x="12594" y="306"/>
                  </a:cubicBezTo>
                  <a:cubicBezTo>
                    <a:pt x="12141" y="306"/>
                    <a:pt x="9750" y="545"/>
                    <a:pt x="8715" y="1185"/>
                  </a:cubicBezTo>
                  <a:cubicBezTo>
                    <a:pt x="7644" y="1839"/>
                    <a:pt x="7132" y="2970"/>
                    <a:pt x="7215" y="4209"/>
                  </a:cubicBezTo>
                  <a:cubicBezTo>
                    <a:pt x="7310" y="5399"/>
                    <a:pt x="7846" y="6530"/>
                    <a:pt x="8310" y="7626"/>
                  </a:cubicBezTo>
                  <a:cubicBezTo>
                    <a:pt x="8525" y="8150"/>
                    <a:pt x="8715" y="8697"/>
                    <a:pt x="8906" y="9233"/>
                  </a:cubicBezTo>
                  <a:cubicBezTo>
                    <a:pt x="9120" y="9828"/>
                    <a:pt x="9370" y="10448"/>
                    <a:pt x="9346" y="11102"/>
                  </a:cubicBezTo>
                  <a:cubicBezTo>
                    <a:pt x="9346" y="11305"/>
                    <a:pt x="9382" y="11507"/>
                    <a:pt x="9215" y="11710"/>
                  </a:cubicBezTo>
                  <a:cubicBezTo>
                    <a:pt x="9215" y="11710"/>
                    <a:pt x="9215" y="11722"/>
                    <a:pt x="9215" y="11722"/>
                  </a:cubicBezTo>
                  <a:cubicBezTo>
                    <a:pt x="9182" y="11741"/>
                    <a:pt x="9147" y="11750"/>
                    <a:pt x="9113" y="11750"/>
                  </a:cubicBezTo>
                  <a:cubicBezTo>
                    <a:pt x="9062" y="11750"/>
                    <a:pt x="9013" y="11729"/>
                    <a:pt x="8977" y="11686"/>
                  </a:cubicBezTo>
                  <a:cubicBezTo>
                    <a:pt x="8918" y="11638"/>
                    <a:pt x="8870" y="11591"/>
                    <a:pt x="8822" y="11519"/>
                  </a:cubicBezTo>
                  <a:cubicBezTo>
                    <a:pt x="8680" y="11305"/>
                    <a:pt x="8561" y="11079"/>
                    <a:pt x="8465" y="10841"/>
                  </a:cubicBezTo>
                  <a:cubicBezTo>
                    <a:pt x="8191" y="10198"/>
                    <a:pt x="7906" y="9590"/>
                    <a:pt x="7572" y="8971"/>
                  </a:cubicBezTo>
                  <a:cubicBezTo>
                    <a:pt x="7156" y="8257"/>
                    <a:pt x="6786" y="7495"/>
                    <a:pt x="6477" y="6721"/>
                  </a:cubicBezTo>
                  <a:cubicBezTo>
                    <a:pt x="6215" y="5995"/>
                    <a:pt x="6001" y="5090"/>
                    <a:pt x="6429" y="4387"/>
                  </a:cubicBezTo>
                  <a:cubicBezTo>
                    <a:pt x="6430" y="4386"/>
                    <a:pt x="6427" y="4385"/>
                    <a:pt x="6421" y="4385"/>
                  </a:cubicBezTo>
                  <a:cubicBezTo>
                    <a:pt x="6263" y="4385"/>
                    <a:pt x="3821" y="4863"/>
                    <a:pt x="3143" y="5840"/>
                  </a:cubicBezTo>
                  <a:cubicBezTo>
                    <a:pt x="2429" y="6852"/>
                    <a:pt x="2512" y="8078"/>
                    <a:pt x="3012" y="9138"/>
                  </a:cubicBezTo>
                  <a:cubicBezTo>
                    <a:pt x="3477" y="10138"/>
                    <a:pt x="4239" y="10829"/>
                    <a:pt x="5072" y="11507"/>
                  </a:cubicBezTo>
                  <a:cubicBezTo>
                    <a:pt x="5524" y="11876"/>
                    <a:pt x="5965" y="12269"/>
                    <a:pt x="6358" y="12686"/>
                  </a:cubicBezTo>
                  <a:cubicBezTo>
                    <a:pt x="6679" y="13031"/>
                    <a:pt x="7001" y="13460"/>
                    <a:pt x="6989" y="13948"/>
                  </a:cubicBezTo>
                  <a:cubicBezTo>
                    <a:pt x="6982" y="14263"/>
                    <a:pt x="6789" y="14380"/>
                    <a:pt x="6507" y="14380"/>
                  </a:cubicBezTo>
                  <a:cubicBezTo>
                    <a:pt x="5799" y="14380"/>
                    <a:pt x="4531" y="13645"/>
                    <a:pt x="4250" y="13484"/>
                  </a:cubicBezTo>
                  <a:cubicBezTo>
                    <a:pt x="3596" y="13127"/>
                    <a:pt x="2988" y="12686"/>
                    <a:pt x="2453" y="12162"/>
                  </a:cubicBezTo>
                  <a:cubicBezTo>
                    <a:pt x="1691" y="11376"/>
                    <a:pt x="1333" y="10400"/>
                    <a:pt x="1131" y="9364"/>
                  </a:cubicBezTo>
                  <a:cubicBezTo>
                    <a:pt x="1131" y="9363"/>
                    <a:pt x="1130" y="9363"/>
                    <a:pt x="1130" y="9363"/>
                  </a:cubicBezTo>
                  <a:cubicBezTo>
                    <a:pt x="1088" y="9363"/>
                    <a:pt x="0" y="11381"/>
                    <a:pt x="24" y="12519"/>
                  </a:cubicBezTo>
                  <a:cubicBezTo>
                    <a:pt x="36" y="13460"/>
                    <a:pt x="298" y="14412"/>
                    <a:pt x="952" y="15103"/>
                  </a:cubicBezTo>
                  <a:cubicBezTo>
                    <a:pt x="1619" y="15805"/>
                    <a:pt x="2512" y="15996"/>
                    <a:pt x="3405" y="16151"/>
                  </a:cubicBezTo>
                  <a:cubicBezTo>
                    <a:pt x="4155" y="16282"/>
                    <a:pt x="5274" y="16413"/>
                    <a:pt x="5822" y="17056"/>
                  </a:cubicBezTo>
                  <a:cubicBezTo>
                    <a:pt x="5846" y="17079"/>
                    <a:pt x="5870" y="17115"/>
                    <a:pt x="5882" y="17139"/>
                  </a:cubicBezTo>
                  <a:cubicBezTo>
                    <a:pt x="6112" y="17632"/>
                    <a:pt x="5687" y="17883"/>
                    <a:pt x="5256" y="17883"/>
                  </a:cubicBezTo>
                  <a:cubicBezTo>
                    <a:pt x="5218" y="17883"/>
                    <a:pt x="5181" y="17881"/>
                    <a:pt x="5143" y="17877"/>
                  </a:cubicBezTo>
                  <a:cubicBezTo>
                    <a:pt x="4727" y="17829"/>
                    <a:pt x="4322" y="17710"/>
                    <a:pt x="3941" y="17532"/>
                  </a:cubicBezTo>
                  <a:cubicBezTo>
                    <a:pt x="3560" y="17389"/>
                    <a:pt x="3203" y="17187"/>
                    <a:pt x="2869" y="16960"/>
                  </a:cubicBezTo>
                  <a:cubicBezTo>
                    <a:pt x="2417" y="16627"/>
                    <a:pt x="2084" y="16174"/>
                    <a:pt x="1655" y="15829"/>
                  </a:cubicBezTo>
                  <a:cubicBezTo>
                    <a:pt x="1654" y="15828"/>
                    <a:pt x="1653" y="15828"/>
                    <a:pt x="1652" y="15828"/>
                  </a:cubicBezTo>
                  <a:cubicBezTo>
                    <a:pt x="1588" y="15828"/>
                    <a:pt x="1773" y="18102"/>
                    <a:pt x="2607" y="18913"/>
                  </a:cubicBezTo>
                  <a:cubicBezTo>
                    <a:pt x="3465" y="19723"/>
                    <a:pt x="4393" y="20496"/>
                    <a:pt x="5513" y="20913"/>
                  </a:cubicBezTo>
                  <a:cubicBezTo>
                    <a:pt x="5988" y="21092"/>
                    <a:pt x="6361" y="21205"/>
                    <a:pt x="6762" y="21205"/>
                  </a:cubicBezTo>
                  <a:cubicBezTo>
                    <a:pt x="6974" y="21205"/>
                    <a:pt x="7194" y="21174"/>
                    <a:pt x="7441" y="21104"/>
                  </a:cubicBezTo>
                  <a:cubicBezTo>
                    <a:pt x="7894" y="20985"/>
                    <a:pt x="8334" y="20794"/>
                    <a:pt x="8727" y="20544"/>
                  </a:cubicBezTo>
                  <a:cubicBezTo>
                    <a:pt x="8918" y="20402"/>
                    <a:pt x="9091" y="20336"/>
                    <a:pt x="9237" y="20336"/>
                  </a:cubicBezTo>
                  <a:cubicBezTo>
                    <a:pt x="9738" y="20336"/>
                    <a:pt x="9926" y="21103"/>
                    <a:pt x="9465" y="22163"/>
                  </a:cubicBezTo>
                  <a:cubicBezTo>
                    <a:pt x="9061" y="23104"/>
                    <a:pt x="9727" y="24164"/>
                    <a:pt x="10394" y="24914"/>
                  </a:cubicBezTo>
                  <a:cubicBezTo>
                    <a:pt x="11108" y="25699"/>
                    <a:pt x="12490" y="26533"/>
                    <a:pt x="13537" y="26664"/>
                  </a:cubicBezTo>
                  <a:cubicBezTo>
                    <a:pt x="13654" y="26679"/>
                    <a:pt x="13794" y="26687"/>
                    <a:pt x="13950" y="26687"/>
                  </a:cubicBezTo>
                  <a:cubicBezTo>
                    <a:pt x="15115" y="26687"/>
                    <a:pt x="17209" y="26279"/>
                    <a:pt x="17776" y="25807"/>
                  </a:cubicBezTo>
                  <a:cubicBezTo>
                    <a:pt x="16883" y="25545"/>
                    <a:pt x="14895" y="24949"/>
                    <a:pt x="14073" y="23818"/>
                  </a:cubicBezTo>
                  <a:cubicBezTo>
                    <a:pt x="13585" y="23140"/>
                    <a:pt x="13359" y="22306"/>
                    <a:pt x="13454" y="21485"/>
                  </a:cubicBezTo>
                  <a:lnTo>
                    <a:pt x="13454" y="21485"/>
                  </a:lnTo>
                  <a:cubicBezTo>
                    <a:pt x="14180" y="22616"/>
                    <a:pt x="15311" y="23425"/>
                    <a:pt x="16371" y="24247"/>
                  </a:cubicBezTo>
                  <a:cubicBezTo>
                    <a:pt x="17157" y="24854"/>
                    <a:pt x="18050" y="25473"/>
                    <a:pt x="19098" y="25521"/>
                  </a:cubicBezTo>
                  <a:cubicBezTo>
                    <a:pt x="19124" y="25522"/>
                    <a:pt x="19151" y="25522"/>
                    <a:pt x="19177" y="25522"/>
                  </a:cubicBezTo>
                  <a:cubicBezTo>
                    <a:pt x="20179" y="25522"/>
                    <a:pt x="21043" y="24871"/>
                    <a:pt x="21693" y="24140"/>
                  </a:cubicBezTo>
                  <a:cubicBezTo>
                    <a:pt x="22098" y="23687"/>
                    <a:pt x="22431" y="23199"/>
                    <a:pt x="22717" y="22663"/>
                  </a:cubicBezTo>
                  <a:cubicBezTo>
                    <a:pt x="22943" y="22270"/>
                    <a:pt x="23074" y="21818"/>
                    <a:pt x="23122" y="21366"/>
                  </a:cubicBezTo>
                  <a:cubicBezTo>
                    <a:pt x="23241" y="21376"/>
                    <a:pt x="23361" y="21381"/>
                    <a:pt x="23480" y="21381"/>
                  </a:cubicBezTo>
                  <a:cubicBezTo>
                    <a:pt x="23899" y="21381"/>
                    <a:pt x="24319" y="21317"/>
                    <a:pt x="24717" y="21187"/>
                  </a:cubicBezTo>
                  <a:cubicBezTo>
                    <a:pt x="26134" y="20711"/>
                    <a:pt x="26432" y="19258"/>
                    <a:pt x="26801" y="17996"/>
                  </a:cubicBezTo>
                  <a:cubicBezTo>
                    <a:pt x="26846" y="17839"/>
                    <a:pt x="26986" y="17023"/>
                    <a:pt x="26872" y="17023"/>
                  </a:cubicBezTo>
                  <a:cubicBezTo>
                    <a:pt x="26865" y="17023"/>
                    <a:pt x="26857" y="17026"/>
                    <a:pt x="26849" y="17032"/>
                  </a:cubicBezTo>
                  <a:cubicBezTo>
                    <a:pt x="26301" y="17437"/>
                    <a:pt x="25646" y="17675"/>
                    <a:pt x="24967" y="17722"/>
                  </a:cubicBezTo>
                  <a:cubicBezTo>
                    <a:pt x="24324" y="17770"/>
                    <a:pt x="23491" y="17841"/>
                    <a:pt x="22848" y="17841"/>
                  </a:cubicBezTo>
                  <a:cubicBezTo>
                    <a:pt x="21586" y="17841"/>
                    <a:pt x="20336" y="17770"/>
                    <a:pt x="19098" y="17639"/>
                  </a:cubicBezTo>
                  <a:cubicBezTo>
                    <a:pt x="18550" y="17579"/>
                    <a:pt x="17883" y="17437"/>
                    <a:pt x="17490" y="17032"/>
                  </a:cubicBezTo>
                  <a:cubicBezTo>
                    <a:pt x="17264" y="16794"/>
                    <a:pt x="17562" y="16663"/>
                    <a:pt x="17764" y="16579"/>
                  </a:cubicBezTo>
                  <a:cubicBezTo>
                    <a:pt x="18478" y="16305"/>
                    <a:pt x="19336" y="16282"/>
                    <a:pt x="20098" y="16246"/>
                  </a:cubicBezTo>
                  <a:cubicBezTo>
                    <a:pt x="21765" y="16174"/>
                    <a:pt x="23491" y="16329"/>
                    <a:pt x="25122" y="15924"/>
                  </a:cubicBezTo>
                  <a:cubicBezTo>
                    <a:pt x="26027" y="15710"/>
                    <a:pt x="26956" y="15293"/>
                    <a:pt x="27218" y="14377"/>
                  </a:cubicBezTo>
                  <a:cubicBezTo>
                    <a:pt x="27408" y="13674"/>
                    <a:pt x="27527" y="11484"/>
                    <a:pt x="27527" y="11483"/>
                  </a:cubicBezTo>
                  <a:lnTo>
                    <a:pt x="27527" y="11483"/>
                  </a:lnTo>
                  <a:cubicBezTo>
                    <a:pt x="27420" y="11531"/>
                    <a:pt x="27325" y="11591"/>
                    <a:pt x="27230" y="11686"/>
                  </a:cubicBezTo>
                  <a:lnTo>
                    <a:pt x="27230" y="11674"/>
                  </a:lnTo>
                  <a:cubicBezTo>
                    <a:pt x="26908" y="11924"/>
                    <a:pt x="26182" y="12162"/>
                    <a:pt x="25860" y="12329"/>
                  </a:cubicBezTo>
                  <a:cubicBezTo>
                    <a:pt x="25182" y="12674"/>
                    <a:pt x="23896" y="12936"/>
                    <a:pt x="23431" y="13067"/>
                  </a:cubicBezTo>
                  <a:cubicBezTo>
                    <a:pt x="22038" y="13436"/>
                    <a:pt x="21610" y="13305"/>
                    <a:pt x="20157" y="13448"/>
                  </a:cubicBezTo>
                  <a:cubicBezTo>
                    <a:pt x="20048" y="13461"/>
                    <a:pt x="19945" y="13466"/>
                    <a:pt x="19844" y="13466"/>
                  </a:cubicBezTo>
                  <a:cubicBezTo>
                    <a:pt x="19374" y="13466"/>
                    <a:pt x="18979" y="13344"/>
                    <a:pt x="18478" y="13246"/>
                  </a:cubicBezTo>
                  <a:cubicBezTo>
                    <a:pt x="18205" y="13186"/>
                    <a:pt x="17895" y="13091"/>
                    <a:pt x="17728" y="12876"/>
                  </a:cubicBezTo>
                  <a:cubicBezTo>
                    <a:pt x="17526" y="12603"/>
                    <a:pt x="17812" y="12317"/>
                    <a:pt x="18026" y="12174"/>
                  </a:cubicBezTo>
                  <a:cubicBezTo>
                    <a:pt x="18443" y="11888"/>
                    <a:pt x="18967" y="11769"/>
                    <a:pt x="19443" y="11638"/>
                  </a:cubicBezTo>
                  <a:cubicBezTo>
                    <a:pt x="20157" y="11460"/>
                    <a:pt x="20883" y="11352"/>
                    <a:pt x="21610" y="11293"/>
                  </a:cubicBezTo>
                  <a:cubicBezTo>
                    <a:pt x="22312" y="11233"/>
                    <a:pt x="23015" y="11126"/>
                    <a:pt x="23705" y="10971"/>
                  </a:cubicBezTo>
                  <a:cubicBezTo>
                    <a:pt x="24372" y="10793"/>
                    <a:pt x="25003" y="10531"/>
                    <a:pt x="25598" y="10198"/>
                  </a:cubicBezTo>
                  <a:cubicBezTo>
                    <a:pt x="26670" y="9602"/>
                    <a:pt x="27634" y="8626"/>
                    <a:pt x="27515" y="7304"/>
                  </a:cubicBezTo>
                  <a:cubicBezTo>
                    <a:pt x="27491" y="7233"/>
                    <a:pt x="27468" y="7161"/>
                    <a:pt x="27444" y="7102"/>
                  </a:cubicBezTo>
                  <a:cubicBezTo>
                    <a:pt x="27420" y="7042"/>
                    <a:pt x="27110" y="6340"/>
                    <a:pt x="26968" y="6054"/>
                  </a:cubicBezTo>
                  <a:lnTo>
                    <a:pt x="26884" y="5911"/>
                  </a:lnTo>
                  <a:lnTo>
                    <a:pt x="26753" y="6030"/>
                  </a:lnTo>
                  <a:cubicBezTo>
                    <a:pt x="26456" y="6316"/>
                    <a:pt x="26146" y="6566"/>
                    <a:pt x="25825" y="6816"/>
                  </a:cubicBezTo>
                  <a:cubicBezTo>
                    <a:pt x="25134" y="7352"/>
                    <a:pt x="24384" y="7828"/>
                    <a:pt x="23610" y="8245"/>
                  </a:cubicBezTo>
                  <a:cubicBezTo>
                    <a:pt x="23181" y="8447"/>
                    <a:pt x="22693" y="8685"/>
                    <a:pt x="22217" y="8709"/>
                  </a:cubicBezTo>
                  <a:cubicBezTo>
                    <a:pt x="22190" y="8711"/>
                    <a:pt x="22163" y="8712"/>
                    <a:pt x="22136" y="8712"/>
                  </a:cubicBezTo>
                  <a:cubicBezTo>
                    <a:pt x="21790" y="8712"/>
                    <a:pt x="21370" y="8569"/>
                    <a:pt x="21348" y="8162"/>
                  </a:cubicBezTo>
                  <a:cubicBezTo>
                    <a:pt x="21324" y="7757"/>
                    <a:pt x="21705" y="7435"/>
                    <a:pt x="21991" y="7221"/>
                  </a:cubicBezTo>
                  <a:cubicBezTo>
                    <a:pt x="22372" y="6935"/>
                    <a:pt x="22777" y="6697"/>
                    <a:pt x="23181" y="6471"/>
                  </a:cubicBezTo>
                  <a:cubicBezTo>
                    <a:pt x="24158" y="5935"/>
                    <a:pt x="25694" y="5649"/>
                    <a:pt x="25860" y="4554"/>
                  </a:cubicBezTo>
                  <a:cubicBezTo>
                    <a:pt x="25967" y="3923"/>
                    <a:pt x="25575" y="3637"/>
                    <a:pt x="25396" y="2828"/>
                  </a:cubicBezTo>
                  <a:cubicBezTo>
                    <a:pt x="25265" y="2244"/>
                    <a:pt x="25170" y="1649"/>
                    <a:pt x="25122" y="1054"/>
                  </a:cubicBezTo>
                  <a:cubicBezTo>
                    <a:pt x="24953" y="1065"/>
                    <a:pt x="24784" y="1070"/>
                    <a:pt x="24617" y="1070"/>
                  </a:cubicBezTo>
                  <a:cubicBezTo>
                    <a:pt x="24243" y="1070"/>
                    <a:pt x="23873" y="1043"/>
                    <a:pt x="23503" y="994"/>
                  </a:cubicBezTo>
                  <a:cubicBezTo>
                    <a:pt x="23093" y="923"/>
                    <a:pt x="22725" y="748"/>
                    <a:pt x="22402" y="748"/>
                  </a:cubicBezTo>
                  <a:cubicBezTo>
                    <a:pt x="22237" y="748"/>
                    <a:pt x="22084" y="794"/>
                    <a:pt x="21943" y="923"/>
                  </a:cubicBezTo>
                  <a:cubicBezTo>
                    <a:pt x="21788" y="1077"/>
                    <a:pt x="21645" y="1244"/>
                    <a:pt x="21538" y="1435"/>
                  </a:cubicBezTo>
                  <a:cubicBezTo>
                    <a:pt x="21312" y="1816"/>
                    <a:pt x="21145" y="2220"/>
                    <a:pt x="21038" y="2649"/>
                  </a:cubicBezTo>
                  <a:cubicBezTo>
                    <a:pt x="20895" y="3399"/>
                    <a:pt x="20776" y="3947"/>
                    <a:pt x="20383" y="4614"/>
                  </a:cubicBezTo>
                  <a:cubicBezTo>
                    <a:pt x="20322" y="4715"/>
                    <a:pt x="20078" y="4905"/>
                    <a:pt x="19949" y="4905"/>
                  </a:cubicBezTo>
                  <a:cubicBezTo>
                    <a:pt x="19927" y="4905"/>
                    <a:pt x="19909" y="4899"/>
                    <a:pt x="19895" y="4887"/>
                  </a:cubicBezTo>
                  <a:cubicBezTo>
                    <a:pt x="19205" y="4399"/>
                    <a:pt x="19598" y="3209"/>
                    <a:pt x="19812" y="2578"/>
                  </a:cubicBezTo>
                  <a:cubicBezTo>
                    <a:pt x="20062" y="1863"/>
                    <a:pt x="20383" y="1185"/>
                    <a:pt x="20800" y="554"/>
                  </a:cubicBezTo>
                  <a:lnTo>
                    <a:pt x="20895" y="399"/>
                  </a:lnTo>
                  <a:cubicBezTo>
                    <a:pt x="20716" y="367"/>
                    <a:pt x="20535" y="352"/>
                    <a:pt x="20353" y="352"/>
                  </a:cubicBezTo>
                  <a:cubicBezTo>
                    <a:pt x="20124" y="352"/>
                    <a:pt x="19895" y="376"/>
                    <a:pt x="19669" y="423"/>
                  </a:cubicBezTo>
                  <a:cubicBezTo>
                    <a:pt x="18717" y="685"/>
                    <a:pt x="18205" y="1827"/>
                    <a:pt x="17943" y="2685"/>
                  </a:cubicBezTo>
                  <a:cubicBezTo>
                    <a:pt x="17526" y="3994"/>
                    <a:pt x="17728" y="5399"/>
                    <a:pt x="17431" y="6721"/>
                  </a:cubicBezTo>
                  <a:cubicBezTo>
                    <a:pt x="17371" y="7054"/>
                    <a:pt x="17264" y="7364"/>
                    <a:pt x="17121" y="7662"/>
                  </a:cubicBezTo>
                  <a:cubicBezTo>
                    <a:pt x="17062" y="7816"/>
                    <a:pt x="16931" y="7935"/>
                    <a:pt x="16788" y="7983"/>
                  </a:cubicBezTo>
                  <a:cubicBezTo>
                    <a:pt x="16772" y="7986"/>
                    <a:pt x="16756" y="7988"/>
                    <a:pt x="16741" y="7988"/>
                  </a:cubicBezTo>
                  <a:cubicBezTo>
                    <a:pt x="16579" y="7988"/>
                    <a:pt x="16424" y="7828"/>
                    <a:pt x="16359" y="7697"/>
                  </a:cubicBezTo>
                  <a:cubicBezTo>
                    <a:pt x="16061" y="7138"/>
                    <a:pt x="16288" y="6352"/>
                    <a:pt x="16311" y="5757"/>
                  </a:cubicBezTo>
                  <a:cubicBezTo>
                    <a:pt x="16383" y="4233"/>
                    <a:pt x="16181" y="2709"/>
                    <a:pt x="16383" y="1208"/>
                  </a:cubicBezTo>
                  <a:cubicBezTo>
                    <a:pt x="16419" y="994"/>
                    <a:pt x="16454" y="780"/>
                    <a:pt x="16502" y="577"/>
                  </a:cubicBezTo>
                  <a:cubicBezTo>
                    <a:pt x="16526" y="434"/>
                    <a:pt x="16562" y="304"/>
                    <a:pt x="16621" y="184"/>
                  </a:cubicBezTo>
                  <a:cubicBezTo>
                    <a:pt x="16702" y="43"/>
                    <a:pt x="16682" y="0"/>
                    <a:pt x="16618"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6" name="Google Shape;713;p22">
              <a:extLst>
                <a:ext uri="{FF2B5EF4-FFF2-40B4-BE49-F238E27FC236}">
                  <a16:creationId xmlns:a16="http://schemas.microsoft.com/office/drawing/2014/main" id="{E711AC18-3FA8-8BCD-E47B-B00B325538A0}"/>
                </a:ext>
              </a:extLst>
            </p:cNvPr>
            <p:cNvSpPr/>
            <p:nvPr/>
          </p:nvSpPr>
          <p:spPr>
            <a:xfrm>
              <a:off x="3644015" y="2206960"/>
              <a:ext cx="701226" cy="832049"/>
            </a:xfrm>
            <a:custGeom>
              <a:avLst/>
              <a:gdLst/>
              <a:ahLst/>
              <a:cxnLst/>
              <a:rect l="l" t="t" r="r" b="b"/>
              <a:pathLst>
                <a:path w="18873" h="22394" extrusionOk="0">
                  <a:moveTo>
                    <a:pt x="18798" y="0"/>
                  </a:moveTo>
                  <a:cubicBezTo>
                    <a:pt x="18778" y="0"/>
                    <a:pt x="18759" y="11"/>
                    <a:pt x="18746" y="36"/>
                  </a:cubicBezTo>
                  <a:cubicBezTo>
                    <a:pt x="18258" y="1012"/>
                    <a:pt x="17460" y="1679"/>
                    <a:pt x="16639" y="2381"/>
                  </a:cubicBezTo>
                  <a:cubicBezTo>
                    <a:pt x="16020" y="2929"/>
                    <a:pt x="15436" y="3512"/>
                    <a:pt x="14900" y="4143"/>
                  </a:cubicBezTo>
                  <a:cubicBezTo>
                    <a:pt x="14888" y="3941"/>
                    <a:pt x="14853" y="3739"/>
                    <a:pt x="14841" y="3536"/>
                  </a:cubicBezTo>
                  <a:cubicBezTo>
                    <a:pt x="14793" y="2988"/>
                    <a:pt x="14746" y="2441"/>
                    <a:pt x="14698" y="1905"/>
                  </a:cubicBezTo>
                  <a:cubicBezTo>
                    <a:pt x="14698" y="1857"/>
                    <a:pt x="14686" y="1798"/>
                    <a:pt x="14686" y="1750"/>
                  </a:cubicBezTo>
                  <a:cubicBezTo>
                    <a:pt x="14519" y="1810"/>
                    <a:pt x="14234" y="4179"/>
                    <a:pt x="14281" y="4858"/>
                  </a:cubicBezTo>
                  <a:lnTo>
                    <a:pt x="14222" y="4917"/>
                  </a:lnTo>
                  <a:cubicBezTo>
                    <a:pt x="13400" y="5846"/>
                    <a:pt x="12567" y="6798"/>
                    <a:pt x="11757" y="7763"/>
                  </a:cubicBezTo>
                  <a:cubicBezTo>
                    <a:pt x="11733" y="7191"/>
                    <a:pt x="11567" y="6572"/>
                    <a:pt x="11471" y="6048"/>
                  </a:cubicBezTo>
                  <a:cubicBezTo>
                    <a:pt x="11317" y="5263"/>
                    <a:pt x="11102" y="4489"/>
                    <a:pt x="10924" y="3715"/>
                  </a:cubicBezTo>
                  <a:cubicBezTo>
                    <a:pt x="10828" y="3310"/>
                    <a:pt x="10745" y="2917"/>
                    <a:pt x="10686" y="2524"/>
                  </a:cubicBezTo>
                  <a:cubicBezTo>
                    <a:pt x="10650" y="2703"/>
                    <a:pt x="10638" y="2893"/>
                    <a:pt x="10626" y="3072"/>
                  </a:cubicBezTo>
                  <a:cubicBezTo>
                    <a:pt x="10626" y="3941"/>
                    <a:pt x="10709" y="4810"/>
                    <a:pt x="10840" y="5679"/>
                  </a:cubicBezTo>
                  <a:cubicBezTo>
                    <a:pt x="11043" y="6584"/>
                    <a:pt x="10876" y="7584"/>
                    <a:pt x="11186" y="8453"/>
                  </a:cubicBezTo>
                  <a:cubicBezTo>
                    <a:pt x="10638" y="9120"/>
                    <a:pt x="10114" y="9799"/>
                    <a:pt x="9614" y="10477"/>
                  </a:cubicBezTo>
                  <a:cubicBezTo>
                    <a:pt x="9388" y="10787"/>
                    <a:pt x="9150" y="11097"/>
                    <a:pt x="8912" y="11406"/>
                  </a:cubicBezTo>
                  <a:cubicBezTo>
                    <a:pt x="8661" y="10585"/>
                    <a:pt x="8054" y="9799"/>
                    <a:pt x="7769" y="9025"/>
                  </a:cubicBezTo>
                  <a:cubicBezTo>
                    <a:pt x="7376" y="7918"/>
                    <a:pt x="7042" y="6787"/>
                    <a:pt x="6721" y="5655"/>
                  </a:cubicBezTo>
                  <a:cubicBezTo>
                    <a:pt x="6554" y="5072"/>
                    <a:pt x="6364" y="4489"/>
                    <a:pt x="6197" y="3905"/>
                  </a:cubicBezTo>
                  <a:lnTo>
                    <a:pt x="6197" y="3905"/>
                  </a:lnTo>
                  <a:cubicBezTo>
                    <a:pt x="6209" y="4191"/>
                    <a:pt x="6233" y="4477"/>
                    <a:pt x="6256" y="4751"/>
                  </a:cubicBezTo>
                  <a:cubicBezTo>
                    <a:pt x="6280" y="5024"/>
                    <a:pt x="7316" y="9894"/>
                    <a:pt x="8471" y="11966"/>
                  </a:cubicBezTo>
                  <a:lnTo>
                    <a:pt x="7578" y="13085"/>
                  </a:lnTo>
                  <a:cubicBezTo>
                    <a:pt x="7197" y="12323"/>
                    <a:pt x="6435" y="11704"/>
                    <a:pt x="5828" y="11156"/>
                  </a:cubicBezTo>
                  <a:cubicBezTo>
                    <a:pt x="4875" y="10275"/>
                    <a:pt x="3935" y="9394"/>
                    <a:pt x="3066" y="8430"/>
                  </a:cubicBezTo>
                  <a:cubicBezTo>
                    <a:pt x="2589" y="7906"/>
                    <a:pt x="2149" y="7358"/>
                    <a:pt x="1732" y="6787"/>
                  </a:cubicBezTo>
                  <a:lnTo>
                    <a:pt x="1732" y="6787"/>
                  </a:lnTo>
                  <a:cubicBezTo>
                    <a:pt x="2113" y="7549"/>
                    <a:pt x="2089" y="7680"/>
                    <a:pt x="2506" y="8382"/>
                  </a:cubicBezTo>
                  <a:cubicBezTo>
                    <a:pt x="2565" y="8477"/>
                    <a:pt x="3256" y="9323"/>
                    <a:pt x="3268" y="9418"/>
                  </a:cubicBezTo>
                  <a:cubicBezTo>
                    <a:pt x="3720" y="9906"/>
                    <a:pt x="4042" y="10216"/>
                    <a:pt x="4518" y="10668"/>
                  </a:cubicBezTo>
                  <a:cubicBezTo>
                    <a:pt x="5018" y="11156"/>
                    <a:pt x="5542" y="11609"/>
                    <a:pt x="6042" y="12097"/>
                  </a:cubicBezTo>
                  <a:cubicBezTo>
                    <a:pt x="6495" y="12525"/>
                    <a:pt x="6852" y="13025"/>
                    <a:pt x="7280" y="13466"/>
                  </a:cubicBezTo>
                  <a:cubicBezTo>
                    <a:pt x="7018" y="13799"/>
                    <a:pt x="6768" y="14133"/>
                    <a:pt x="6518" y="14478"/>
                  </a:cubicBezTo>
                  <a:cubicBezTo>
                    <a:pt x="6018" y="13942"/>
                    <a:pt x="5232" y="13609"/>
                    <a:pt x="4601" y="13323"/>
                  </a:cubicBezTo>
                  <a:cubicBezTo>
                    <a:pt x="3756" y="12954"/>
                    <a:pt x="2899" y="12632"/>
                    <a:pt x="2018" y="12382"/>
                  </a:cubicBezTo>
                  <a:lnTo>
                    <a:pt x="1387" y="12192"/>
                  </a:lnTo>
                  <a:lnTo>
                    <a:pt x="1387" y="12192"/>
                  </a:lnTo>
                  <a:cubicBezTo>
                    <a:pt x="1434" y="12228"/>
                    <a:pt x="1482" y="12263"/>
                    <a:pt x="1518" y="12311"/>
                  </a:cubicBezTo>
                  <a:cubicBezTo>
                    <a:pt x="1720" y="12490"/>
                    <a:pt x="3089" y="13359"/>
                    <a:pt x="3732" y="13609"/>
                  </a:cubicBezTo>
                  <a:cubicBezTo>
                    <a:pt x="4220" y="13799"/>
                    <a:pt x="4697" y="14014"/>
                    <a:pt x="5161" y="14240"/>
                  </a:cubicBezTo>
                  <a:cubicBezTo>
                    <a:pt x="5530" y="14430"/>
                    <a:pt x="5864" y="14668"/>
                    <a:pt x="6245" y="14835"/>
                  </a:cubicBezTo>
                  <a:cubicBezTo>
                    <a:pt x="6102" y="15038"/>
                    <a:pt x="5959" y="15240"/>
                    <a:pt x="5816" y="15454"/>
                  </a:cubicBezTo>
                  <a:cubicBezTo>
                    <a:pt x="5564" y="15413"/>
                    <a:pt x="5307" y="15396"/>
                    <a:pt x="5047" y="15396"/>
                  </a:cubicBezTo>
                  <a:cubicBezTo>
                    <a:pt x="4189" y="15396"/>
                    <a:pt x="3302" y="15575"/>
                    <a:pt x="2470" y="15621"/>
                  </a:cubicBezTo>
                  <a:cubicBezTo>
                    <a:pt x="2208" y="15645"/>
                    <a:pt x="1934" y="15657"/>
                    <a:pt x="1661" y="15657"/>
                  </a:cubicBezTo>
                  <a:cubicBezTo>
                    <a:pt x="1855" y="15810"/>
                    <a:pt x="2796" y="15955"/>
                    <a:pt x="3359" y="15955"/>
                  </a:cubicBezTo>
                  <a:cubicBezTo>
                    <a:pt x="3452" y="15955"/>
                    <a:pt x="3534" y="15951"/>
                    <a:pt x="3601" y="15942"/>
                  </a:cubicBezTo>
                  <a:cubicBezTo>
                    <a:pt x="3836" y="15910"/>
                    <a:pt x="4093" y="15903"/>
                    <a:pt x="4354" y="15903"/>
                  </a:cubicBezTo>
                  <a:cubicBezTo>
                    <a:pt x="4545" y="15903"/>
                    <a:pt x="4737" y="15906"/>
                    <a:pt x="4925" y="15906"/>
                  </a:cubicBezTo>
                  <a:cubicBezTo>
                    <a:pt x="5132" y="15906"/>
                    <a:pt x="5333" y="15902"/>
                    <a:pt x="5518" y="15883"/>
                  </a:cubicBezTo>
                  <a:lnTo>
                    <a:pt x="5518" y="15883"/>
                  </a:lnTo>
                  <a:cubicBezTo>
                    <a:pt x="4304" y="17764"/>
                    <a:pt x="2018" y="20395"/>
                    <a:pt x="256" y="21812"/>
                  </a:cubicBezTo>
                  <a:cubicBezTo>
                    <a:pt x="1" y="22018"/>
                    <a:pt x="182" y="22393"/>
                    <a:pt x="446" y="22393"/>
                  </a:cubicBezTo>
                  <a:cubicBezTo>
                    <a:pt x="503" y="22393"/>
                    <a:pt x="564" y="22376"/>
                    <a:pt x="625" y="22336"/>
                  </a:cubicBezTo>
                  <a:cubicBezTo>
                    <a:pt x="2375" y="21122"/>
                    <a:pt x="4601" y="18431"/>
                    <a:pt x="5768" y="16681"/>
                  </a:cubicBezTo>
                  <a:cubicBezTo>
                    <a:pt x="5911" y="16454"/>
                    <a:pt x="6066" y="16228"/>
                    <a:pt x="6233" y="16014"/>
                  </a:cubicBezTo>
                  <a:cubicBezTo>
                    <a:pt x="6887" y="16752"/>
                    <a:pt x="7483" y="18990"/>
                    <a:pt x="7578" y="19181"/>
                  </a:cubicBezTo>
                  <a:lnTo>
                    <a:pt x="7721" y="19479"/>
                  </a:lnTo>
                  <a:cubicBezTo>
                    <a:pt x="7685" y="19050"/>
                    <a:pt x="7459" y="16895"/>
                    <a:pt x="6518" y="15621"/>
                  </a:cubicBezTo>
                  <a:cubicBezTo>
                    <a:pt x="6649" y="15442"/>
                    <a:pt x="6685" y="15347"/>
                    <a:pt x="6816" y="15169"/>
                  </a:cubicBezTo>
                  <a:cubicBezTo>
                    <a:pt x="7221" y="15192"/>
                    <a:pt x="7614" y="15288"/>
                    <a:pt x="7995" y="15454"/>
                  </a:cubicBezTo>
                  <a:cubicBezTo>
                    <a:pt x="8542" y="15740"/>
                    <a:pt x="9054" y="16085"/>
                    <a:pt x="9531" y="16490"/>
                  </a:cubicBezTo>
                  <a:cubicBezTo>
                    <a:pt x="10284" y="17108"/>
                    <a:pt x="11832" y="18373"/>
                    <a:pt x="12084" y="18373"/>
                  </a:cubicBezTo>
                  <a:cubicBezTo>
                    <a:pt x="12099" y="18373"/>
                    <a:pt x="12109" y="18369"/>
                    <a:pt x="12114" y="18359"/>
                  </a:cubicBezTo>
                  <a:cubicBezTo>
                    <a:pt x="11781" y="17966"/>
                    <a:pt x="11448" y="17562"/>
                    <a:pt x="11090" y="17193"/>
                  </a:cubicBezTo>
                  <a:cubicBezTo>
                    <a:pt x="10436" y="16490"/>
                    <a:pt x="9685" y="15883"/>
                    <a:pt x="8864" y="15395"/>
                  </a:cubicBezTo>
                  <a:cubicBezTo>
                    <a:pt x="8400" y="15121"/>
                    <a:pt x="7745" y="14788"/>
                    <a:pt x="7126" y="14752"/>
                  </a:cubicBezTo>
                  <a:cubicBezTo>
                    <a:pt x="7399" y="14383"/>
                    <a:pt x="7673" y="14014"/>
                    <a:pt x="7947" y="13645"/>
                  </a:cubicBezTo>
                  <a:cubicBezTo>
                    <a:pt x="9825" y="13723"/>
                    <a:pt x="13213" y="14850"/>
                    <a:pt x="13681" y="14850"/>
                  </a:cubicBezTo>
                  <a:cubicBezTo>
                    <a:pt x="13711" y="14850"/>
                    <a:pt x="13729" y="14845"/>
                    <a:pt x="13734" y="14835"/>
                  </a:cubicBezTo>
                  <a:lnTo>
                    <a:pt x="13376" y="14716"/>
                  </a:lnTo>
                  <a:cubicBezTo>
                    <a:pt x="11882" y="14187"/>
                    <a:pt x="10110" y="13248"/>
                    <a:pt x="8436" y="13248"/>
                  </a:cubicBezTo>
                  <a:cubicBezTo>
                    <a:pt x="8376" y="13248"/>
                    <a:pt x="8316" y="13249"/>
                    <a:pt x="8257" y="13252"/>
                  </a:cubicBezTo>
                  <a:cubicBezTo>
                    <a:pt x="8721" y="12632"/>
                    <a:pt x="9197" y="12013"/>
                    <a:pt x="9674" y="11394"/>
                  </a:cubicBezTo>
                  <a:lnTo>
                    <a:pt x="9697" y="11394"/>
                  </a:lnTo>
                  <a:cubicBezTo>
                    <a:pt x="11436" y="11037"/>
                    <a:pt x="15115" y="10989"/>
                    <a:pt x="15389" y="10882"/>
                  </a:cubicBezTo>
                  <a:lnTo>
                    <a:pt x="15234" y="10882"/>
                  </a:lnTo>
                  <a:cubicBezTo>
                    <a:pt x="14126" y="10835"/>
                    <a:pt x="13031" y="10704"/>
                    <a:pt x="11924" y="10620"/>
                  </a:cubicBezTo>
                  <a:cubicBezTo>
                    <a:pt x="11648" y="10597"/>
                    <a:pt x="11372" y="10577"/>
                    <a:pt x="11100" y="10577"/>
                  </a:cubicBezTo>
                  <a:cubicBezTo>
                    <a:pt x="10808" y="10577"/>
                    <a:pt x="10522" y="10600"/>
                    <a:pt x="10245" y="10668"/>
                  </a:cubicBezTo>
                  <a:cubicBezTo>
                    <a:pt x="11055" y="9620"/>
                    <a:pt x="12210" y="8346"/>
                    <a:pt x="13067" y="7322"/>
                  </a:cubicBezTo>
                  <a:cubicBezTo>
                    <a:pt x="14162" y="6929"/>
                    <a:pt x="16508" y="6286"/>
                    <a:pt x="16662" y="6156"/>
                  </a:cubicBezTo>
                  <a:lnTo>
                    <a:pt x="16662" y="6156"/>
                  </a:lnTo>
                  <a:cubicBezTo>
                    <a:pt x="15710" y="6203"/>
                    <a:pt x="14567" y="6239"/>
                    <a:pt x="13591" y="6548"/>
                  </a:cubicBezTo>
                  <a:cubicBezTo>
                    <a:pt x="13960" y="6132"/>
                    <a:pt x="14317" y="5715"/>
                    <a:pt x="14674" y="5298"/>
                  </a:cubicBezTo>
                  <a:cubicBezTo>
                    <a:pt x="15484" y="4370"/>
                    <a:pt x="16270" y="3453"/>
                    <a:pt x="17020" y="2500"/>
                  </a:cubicBezTo>
                  <a:cubicBezTo>
                    <a:pt x="17651" y="1691"/>
                    <a:pt x="18460" y="1048"/>
                    <a:pt x="18865" y="83"/>
                  </a:cubicBezTo>
                  <a:cubicBezTo>
                    <a:pt x="18873" y="37"/>
                    <a:pt x="18835" y="0"/>
                    <a:pt x="18798" y="0"/>
                  </a:cubicBezTo>
                  <a:close/>
                </a:path>
              </a:pathLst>
            </a:custGeom>
            <a:solidFill>
              <a:srgbClr val="2F52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7" name="Google Shape;714;p22">
              <a:extLst>
                <a:ext uri="{FF2B5EF4-FFF2-40B4-BE49-F238E27FC236}">
                  <a16:creationId xmlns:a16="http://schemas.microsoft.com/office/drawing/2014/main" id="{A81E1CC7-C74C-AC9A-BF64-C247B0055641}"/>
                </a:ext>
              </a:extLst>
            </p:cNvPr>
            <p:cNvSpPr/>
            <p:nvPr/>
          </p:nvSpPr>
          <p:spPr>
            <a:xfrm>
              <a:off x="599209" y="2398389"/>
              <a:ext cx="1054682" cy="1012660"/>
            </a:xfrm>
            <a:custGeom>
              <a:avLst/>
              <a:gdLst/>
              <a:ahLst/>
              <a:cxnLst/>
              <a:rect l="l" t="t" r="r" b="b"/>
              <a:pathLst>
                <a:path w="28386" h="27255" extrusionOk="0">
                  <a:moveTo>
                    <a:pt x="19563" y="2385"/>
                  </a:moveTo>
                  <a:cubicBezTo>
                    <a:pt x="19634" y="2408"/>
                    <a:pt x="19706" y="2432"/>
                    <a:pt x="19765" y="2456"/>
                  </a:cubicBezTo>
                  <a:lnTo>
                    <a:pt x="19777" y="2456"/>
                  </a:lnTo>
                  <a:cubicBezTo>
                    <a:pt x="20111" y="2611"/>
                    <a:pt x="20432" y="2968"/>
                    <a:pt x="20634" y="3170"/>
                  </a:cubicBezTo>
                  <a:cubicBezTo>
                    <a:pt x="20992" y="3504"/>
                    <a:pt x="21277" y="3909"/>
                    <a:pt x="21492" y="4349"/>
                  </a:cubicBezTo>
                  <a:cubicBezTo>
                    <a:pt x="21980" y="5468"/>
                    <a:pt x="22075" y="7028"/>
                    <a:pt x="21516" y="8135"/>
                  </a:cubicBezTo>
                  <a:cubicBezTo>
                    <a:pt x="21410" y="8338"/>
                    <a:pt x="21272" y="8540"/>
                    <a:pt x="21112" y="8540"/>
                  </a:cubicBezTo>
                  <a:cubicBezTo>
                    <a:pt x="21036" y="8540"/>
                    <a:pt x="20956" y="8496"/>
                    <a:pt x="20873" y="8385"/>
                  </a:cubicBezTo>
                  <a:cubicBezTo>
                    <a:pt x="20634" y="8064"/>
                    <a:pt x="20515" y="7647"/>
                    <a:pt x="20408" y="7278"/>
                  </a:cubicBezTo>
                  <a:cubicBezTo>
                    <a:pt x="20182" y="6421"/>
                    <a:pt x="20015" y="5552"/>
                    <a:pt x="19944" y="4671"/>
                  </a:cubicBezTo>
                  <a:cubicBezTo>
                    <a:pt x="19861" y="3909"/>
                    <a:pt x="19789" y="3123"/>
                    <a:pt x="19563" y="2385"/>
                  </a:cubicBezTo>
                  <a:close/>
                  <a:moveTo>
                    <a:pt x="14631" y="10936"/>
                  </a:moveTo>
                  <a:cubicBezTo>
                    <a:pt x="14760" y="10936"/>
                    <a:pt x="14886" y="11005"/>
                    <a:pt x="14955" y="11124"/>
                  </a:cubicBezTo>
                  <a:cubicBezTo>
                    <a:pt x="14955" y="11136"/>
                    <a:pt x="14967" y="11136"/>
                    <a:pt x="14979" y="11148"/>
                  </a:cubicBezTo>
                  <a:cubicBezTo>
                    <a:pt x="15062" y="11243"/>
                    <a:pt x="15134" y="11362"/>
                    <a:pt x="15169" y="11481"/>
                  </a:cubicBezTo>
                  <a:cubicBezTo>
                    <a:pt x="15205" y="11707"/>
                    <a:pt x="15122" y="11957"/>
                    <a:pt x="14884" y="12017"/>
                  </a:cubicBezTo>
                  <a:cubicBezTo>
                    <a:pt x="14835" y="12028"/>
                    <a:pt x="14787" y="12034"/>
                    <a:pt x="14739" y="12034"/>
                  </a:cubicBezTo>
                  <a:cubicBezTo>
                    <a:pt x="14451" y="12034"/>
                    <a:pt x="14200" y="11825"/>
                    <a:pt x="14169" y="11529"/>
                  </a:cubicBezTo>
                  <a:lnTo>
                    <a:pt x="14181" y="11529"/>
                  </a:lnTo>
                  <a:cubicBezTo>
                    <a:pt x="14169" y="11290"/>
                    <a:pt x="14312" y="11005"/>
                    <a:pt x="14550" y="10945"/>
                  </a:cubicBezTo>
                  <a:cubicBezTo>
                    <a:pt x="14577" y="10939"/>
                    <a:pt x="14604" y="10936"/>
                    <a:pt x="14631" y="10936"/>
                  </a:cubicBezTo>
                  <a:close/>
                  <a:moveTo>
                    <a:pt x="17563" y="10767"/>
                  </a:moveTo>
                  <a:cubicBezTo>
                    <a:pt x="17777" y="10790"/>
                    <a:pt x="17967" y="10874"/>
                    <a:pt x="18122" y="11005"/>
                  </a:cubicBezTo>
                  <a:lnTo>
                    <a:pt x="18158" y="11029"/>
                  </a:lnTo>
                  <a:cubicBezTo>
                    <a:pt x="18432" y="11255"/>
                    <a:pt x="18646" y="11683"/>
                    <a:pt x="18563" y="12052"/>
                  </a:cubicBezTo>
                  <a:cubicBezTo>
                    <a:pt x="18499" y="12308"/>
                    <a:pt x="18311" y="12601"/>
                    <a:pt x="18034" y="12601"/>
                  </a:cubicBezTo>
                  <a:cubicBezTo>
                    <a:pt x="18001" y="12601"/>
                    <a:pt x="17967" y="12597"/>
                    <a:pt x="17932" y="12588"/>
                  </a:cubicBezTo>
                  <a:cubicBezTo>
                    <a:pt x="17646" y="12517"/>
                    <a:pt x="17503" y="12207"/>
                    <a:pt x="17420" y="11957"/>
                  </a:cubicBezTo>
                  <a:cubicBezTo>
                    <a:pt x="17372" y="11779"/>
                    <a:pt x="17336" y="11588"/>
                    <a:pt x="17313" y="11410"/>
                  </a:cubicBezTo>
                  <a:cubicBezTo>
                    <a:pt x="17277" y="11267"/>
                    <a:pt x="17265" y="11124"/>
                    <a:pt x="17289" y="10981"/>
                  </a:cubicBezTo>
                  <a:cubicBezTo>
                    <a:pt x="17325" y="10850"/>
                    <a:pt x="17432" y="10767"/>
                    <a:pt x="17563" y="10767"/>
                  </a:cubicBezTo>
                  <a:close/>
                  <a:moveTo>
                    <a:pt x="20180" y="11092"/>
                  </a:moveTo>
                  <a:cubicBezTo>
                    <a:pt x="20291" y="11092"/>
                    <a:pt x="20400" y="11160"/>
                    <a:pt x="20444" y="11279"/>
                  </a:cubicBezTo>
                  <a:lnTo>
                    <a:pt x="20456" y="11267"/>
                  </a:lnTo>
                  <a:cubicBezTo>
                    <a:pt x="20765" y="11624"/>
                    <a:pt x="20742" y="12279"/>
                    <a:pt x="20551" y="12672"/>
                  </a:cubicBezTo>
                  <a:cubicBezTo>
                    <a:pt x="20490" y="12774"/>
                    <a:pt x="20390" y="12829"/>
                    <a:pt x="20289" y="12829"/>
                  </a:cubicBezTo>
                  <a:cubicBezTo>
                    <a:pt x="20213" y="12829"/>
                    <a:pt x="20136" y="12798"/>
                    <a:pt x="20075" y="12731"/>
                  </a:cubicBezTo>
                  <a:cubicBezTo>
                    <a:pt x="19753" y="12350"/>
                    <a:pt x="19587" y="11564"/>
                    <a:pt x="19992" y="11171"/>
                  </a:cubicBezTo>
                  <a:cubicBezTo>
                    <a:pt x="20046" y="11117"/>
                    <a:pt x="20113" y="11092"/>
                    <a:pt x="20180" y="11092"/>
                  </a:cubicBezTo>
                  <a:close/>
                  <a:moveTo>
                    <a:pt x="15878" y="14241"/>
                  </a:moveTo>
                  <a:cubicBezTo>
                    <a:pt x="15891" y="14241"/>
                    <a:pt x="15905" y="14242"/>
                    <a:pt x="15920" y="14243"/>
                  </a:cubicBezTo>
                  <a:cubicBezTo>
                    <a:pt x="16003" y="14243"/>
                    <a:pt x="16098" y="14255"/>
                    <a:pt x="16158" y="14362"/>
                  </a:cubicBezTo>
                  <a:cubicBezTo>
                    <a:pt x="16301" y="14708"/>
                    <a:pt x="16098" y="15148"/>
                    <a:pt x="15860" y="15410"/>
                  </a:cubicBezTo>
                  <a:cubicBezTo>
                    <a:pt x="15717" y="15553"/>
                    <a:pt x="15509" y="15660"/>
                    <a:pt x="15321" y="15660"/>
                  </a:cubicBezTo>
                  <a:cubicBezTo>
                    <a:pt x="15179" y="15660"/>
                    <a:pt x="15049" y="15599"/>
                    <a:pt x="14967" y="15446"/>
                  </a:cubicBezTo>
                  <a:cubicBezTo>
                    <a:pt x="14800" y="15172"/>
                    <a:pt x="15050" y="14839"/>
                    <a:pt x="15217" y="14636"/>
                  </a:cubicBezTo>
                  <a:cubicBezTo>
                    <a:pt x="15387" y="14444"/>
                    <a:pt x="15620" y="14241"/>
                    <a:pt x="15878" y="14241"/>
                  </a:cubicBezTo>
                  <a:close/>
                  <a:moveTo>
                    <a:pt x="20202" y="15522"/>
                  </a:moveTo>
                  <a:cubicBezTo>
                    <a:pt x="20263" y="15522"/>
                    <a:pt x="20322" y="15545"/>
                    <a:pt x="20367" y="15605"/>
                  </a:cubicBezTo>
                  <a:lnTo>
                    <a:pt x="20367" y="15605"/>
                  </a:lnTo>
                  <a:cubicBezTo>
                    <a:pt x="20381" y="15626"/>
                    <a:pt x="20402" y="15660"/>
                    <a:pt x="20408" y="15672"/>
                  </a:cubicBezTo>
                  <a:cubicBezTo>
                    <a:pt x="20432" y="15720"/>
                    <a:pt x="20444" y="15755"/>
                    <a:pt x="20456" y="15803"/>
                  </a:cubicBezTo>
                  <a:cubicBezTo>
                    <a:pt x="20480" y="15898"/>
                    <a:pt x="20503" y="15993"/>
                    <a:pt x="20503" y="16089"/>
                  </a:cubicBezTo>
                  <a:cubicBezTo>
                    <a:pt x="20527" y="16279"/>
                    <a:pt x="20515" y="16470"/>
                    <a:pt x="20480" y="16648"/>
                  </a:cubicBezTo>
                  <a:cubicBezTo>
                    <a:pt x="20425" y="16910"/>
                    <a:pt x="20191" y="17302"/>
                    <a:pt x="19887" y="17302"/>
                  </a:cubicBezTo>
                  <a:cubicBezTo>
                    <a:pt x="19859" y="17302"/>
                    <a:pt x="19830" y="17298"/>
                    <a:pt x="19801" y="17291"/>
                  </a:cubicBezTo>
                  <a:cubicBezTo>
                    <a:pt x="19206" y="17160"/>
                    <a:pt x="19622" y="16077"/>
                    <a:pt x="19884" y="15732"/>
                  </a:cubicBezTo>
                  <a:cubicBezTo>
                    <a:pt x="19925" y="15635"/>
                    <a:pt x="20069" y="15522"/>
                    <a:pt x="20202" y="15522"/>
                  </a:cubicBezTo>
                  <a:close/>
                  <a:moveTo>
                    <a:pt x="18191" y="15040"/>
                  </a:moveTo>
                  <a:cubicBezTo>
                    <a:pt x="18204" y="15040"/>
                    <a:pt x="18216" y="15041"/>
                    <a:pt x="18229" y="15041"/>
                  </a:cubicBezTo>
                  <a:cubicBezTo>
                    <a:pt x="18396" y="15041"/>
                    <a:pt x="18539" y="15184"/>
                    <a:pt x="18539" y="15362"/>
                  </a:cubicBezTo>
                  <a:cubicBezTo>
                    <a:pt x="18527" y="15446"/>
                    <a:pt x="18515" y="15529"/>
                    <a:pt x="18503" y="15612"/>
                  </a:cubicBezTo>
                  <a:cubicBezTo>
                    <a:pt x="18408" y="15982"/>
                    <a:pt x="18229" y="16339"/>
                    <a:pt x="18003" y="16660"/>
                  </a:cubicBezTo>
                  <a:cubicBezTo>
                    <a:pt x="17753" y="16994"/>
                    <a:pt x="17432" y="17279"/>
                    <a:pt x="17063" y="17482"/>
                  </a:cubicBezTo>
                  <a:cubicBezTo>
                    <a:pt x="17015" y="17507"/>
                    <a:pt x="16964" y="17519"/>
                    <a:pt x="16915" y="17519"/>
                  </a:cubicBezTo>
                  <a:cubicBezTo>
                    <a:pt x="16780" y="17519"/>
                    <a:pt x="16654" y="17431"/>
                    <a:pt x="16610" y="17291"/>
                  </a:cubicBezTo>
                  <a:cubicBezTo>
                    <a:pt x="16469" y="16410"/>
                    <a:pt x="17187" y="15040"/>
                    <a:pt x="18191" y="15040"/>
                  </a:cubicBezTo>
                  <a:close/>
                  <a:moveTo>
                    <a:pt x="16626" y="0"/>
                  </a:moveTo>
                  <a:cubicBezTo>
                    <a:pt x="16084" y="0"/>
                    <a:pt x="15526" y="83"/>
                    <a:pt x="14991" y="146"/>
                  </a:cubicBezTo>
                  <a:cubicBezTo>
                    <a:pt x="14812" y="158"/>
                    <a:pt x="13931" y="372"/>
                    <a:pt x="14086" y="468"/>
                  </a:cubicBezTo>
                  <a:cubicBezTo>
                    <a:pt x="14669" y="825"/>
                    <a:pt x="15134" y="1325"/>
                    <a:pt x="15443" y="1932"/>
                  </a:cubicBezTo>
                  <a:cubicBezTo>
                    <a:pt x="15741" y="2516"/>
                    <a:pt x="16122" y="3254"/>
                    <a:pt x="16372" y="3849"/>
                  </a:cubicBezTo>
                  <a:cubicBezTo>
                    <a:pt x="16848" y="5004"/>
                    <a:pt x="17265" y="6183"/>
                    <a:pt x="17622" y="7385"/>
                  </a:cubicBezTo>
                  <a:cubicBezTo>
                    <a:pt x="17789" y="7909"/>
                    <a:pt x="17908" y="8576"/>
                    <a:pt x="17682" y="9100"/>
                  </a:cubicBezTo>
                  <a:cubicBezTo>
                    <a:pt x="17639" y="9208"/>
                    <a:pt x="17578" y="9248"/>
                    <a:pt x="17512" y="9248"/>
                  </a:cubicBezTo>
                  <a:cubicBezTo>
                    <a:pt x="17395" y="9248"/>
                    <a:pt x="17261" y="9123"/>
                    <a:pt x="17170" y="9016"/>
                  </a:cubicBezTo>
                  <a:cubicBezTo>
                    <a:pt x="16634" y="8469"/>
                    <a:pt x="16277" y="7683"/>
                    <a:pt x="15955" y="6992"/>
                  </a:cubicBezTo>
                  <a:cubicBezTo>
                    <a:pt x="15241" y="5492"/>
                    <a:pt x="14729" y="3837"/>
                    <a:pt x="13729" y="2480"/>
                  </a:cubicBezTo>
                  <a:cubicBezTo>
                    <a:pt x="13211" y="1796"/>
                    <a:pt x="12539" y="1133"/>
                    <a:pt x="11687" y="1133"/>
                  </a:cubicBezTo>
                  <a:cubicBezTo>
                    <a:pt x="11619" y="1133"/>
                    <a:pt x="11549" y="1138"/>
                    <a:pt x="11479" y="1146"/>
                  </a:cubicBezTo>
                  <a:cubicBezTo>
                    <a:pt x="10764" y="1230"/>
                    <a:pt x="8692" y="1968"/>
                    <a:pt x="8692" y="1968"/>
                  </a:cubicBezTo>
                  <a:cubicBezTo>
                    <a:pt x="8776" y="2051"/>
                    <a:pt x="8883" y="2123"/>
                    <a:pt x="8990" y="2170"/>
                  </a:cubicBezTo>
                  <a:lnTo>
                    <a:pt x="8990" y="2182"/>
                  </a:lnTo>
                  <a:cubicBezTo>
                    <a:pt x="9347" y="2385"/>
                    <a:pt x="9847" y="2956"/>
                    <a:pt x="10121" y="3194"/>
                  </a:cubicBezTo>
                  <a:cubicBezTo>
                    <a:pt x="10717" y="3694"/>
                    <a:pt x="11443" y="4766"/>
                    <a:pt x="11740" y="5147"/>
                  </a:cubicBezTo>
                  <a:cubicBezTo>
                    <a:pt x="12622" y="6302"/>
                    <a:pt x="12657" y="6742"/>
                    <a:pt x="13348" y="8028"/>
                  </a:cubicBezTo>
                  <a:cubicBezTo>
                    <a:pt x="13645" y="8576"/>
                    <a:pt x="13681" y="9052"/>
                    <a:pt x="13812" y="9659"/>
                  </a:cubicBezTo>
                  <a:cubicBezTo>
                    <a:pt x="13860" y="9933"/>
                    <a:pt x="13896" y="10243"/>
                    <a:pt x="13753" y="10493"/>
                  </a:cubicBezTo>
                  <a:cubicBezTo>
                    <a:pt x="13683" y="10618"/>
                    <a:pt x="13575" y="10663"/>
                    <a:pt x="13458" y="10663"/>
                  </a:cubicBezTo>
                  <a:cubicBezTo>
                    <a:pt x="13296" y="10663"/>
                    <a:pt x="13115" y="10576"/>
                    <a:pt x="12991" y="10493"/>
                  </a:cubicBezTo>
                  <a:cubicBezTo>
                    <a:pt x="12574" y="10219"/>
                    <a:pt x="12264" y="9778"/>
                    <a:pt x="11955" y="9385"/>
                  </a:cubicBezTo>
                  <a:cubicBezTo>
                    <a:pt x="11514" y="8802"/>
                    <a:pt x="11133" y="8171"/>
                    <a:pt x="10800" y="7528"/>
                  </a:cubicBezTo>
                  <a:cubicBezTo>
                    <a:pt x="10478" y="6897"/>
                    <a:pt x="10109" y="6290"/>
                    <a:pt x="9693" y="5706"/>
                  </a:cubicBezTo>
                  <a:cubicBezTo>
                    <a:pt x="9276" y="5159"/>
                    <a:pt x="8800" y="4671"/>
                    <a:pt x="8252" y="4254"/>
                  </a:cubicBezTo>
                  <a:cubicBezTo>
                    <a:pt x="7577" y="3736"/>
                    <a:pt x="6772" y="3325"/>
                    <a:pt x="5950" y="3325"/>
                  </a:cubicBezTo>
                  <a:cubicBezTo>
                    <a:pt x="5582" y="3325"/>
                    <a:pt x="5211" y="3408"/>
                    <a:pt x="4847" y="3599"/>
                  </a:cubicBezTo>
                  <a:cubicBezTo>
                    <a:pt x="4787" y="3647"/>
                    <a:pt x="4740" y="3694"/>
                    <a:pt x="4680" y="3754"/>
                  </a:cubicBezTo>
                  <a:cubicBezTo>
                    <a:pt x="4644" y="3790"/>
                    <a:pt x="4120" y="4349"/>
                    <a:pt x="3906" y="4599"/>
                  </a:cubicBezTo>
                  <a:lnTo>
                    <a:pt x="3799" y="4718"/>
                  </a:lnTo>
                  <a:lnTo>
                    <a:pt x="3966" y="4790"/>
                  </a:lnTo>
                  <a:cubicBezTo>
                    <a:pt x="4335" y="4956"/>
                    <a:pt x="4704" y="5147"/>
                    <a:pt x="5049" y="5349"/>
                  </a:cubicBezTo>
                  <a:cubicBezTo>
                    <a:pt x="5811" y="5778"/>
                    <a:pt x="6537" y="6278"/>
                    <a:pt x="7216" y="6838"/>
                  </a:cubicBezTo>
                  <a:cubicBezTo>
                    <a:pt x="7573" y="7159"/>
                    <a:pt x="7966" y="7516"/>
                    <a:pt x="8181" y="7945"/>
                  </a:cubicBezTo>
                  <a:cubicBezTo>
                    <a:pt x="8347" y="8266"/>
                    <a:pt x="8407" y="8766"/>
                    <a:pt x="8002" y="8957"/>
                  </a:cubicBezTo>
                  <a:cubicBezTo>
                    <a:pt x="7913" y="9002"/>
                    <a:pt x="7818" y="9020"/>
                    <a:pt x="7722" y="9020"/>
                  </a:cubicBezTo>
                  <a:cubicBezTo>
                    <a:pt x="7433" y="9020"/>
                    <a:pt x="7127" y="8853"/>
                    <a:pt x="6895" y="8719"/>
                  </a:cubicBezTo>
                  <a:cubicBezTo>
                    <a:pt x="6490" y="8481"/>
                    <a:pt x="6109" y="8207"/>
                    <a:pt x="5740" y="7909"/>
                  </a:cubicBezTo>
                  <a:cubicBezTo>
                    <a:pt x="4962" y="7293"/>
                    <a:pt x="4174" y="6158"/>
                    <a:pt x="3234" y="6158"/>
                  </a:cubicBezTo>
                  <a:cubicBezTo>
                    <a:pt x="3138" y="6158"/>
                    <a:pt x="3041" y="6169"/>
                    <a:pt x="2942" y="6195"/>
                  </a:cubicBezTo>
                  <a:cubicBezTo>
                    <a:pt x="2323" y="6338"/>
                    <a:pt x="2215" y="6802"/>
                    <a:pt x="1537" y="7278"/>
                  </a:cubicBezTo>
                  <a:cubicBezTo>
                    <a:pt x="1049" y="7635"/>
                    <a:pt x="537" y="7945"/>
                    <a:pt x="1" y="8231"/>
                  </a:cubicBezTo>
                  <a:cubicBezTo>
                    <a:pt x="239" y="8707"/>
                    <a:pt x="430" y="9219"/>
                    <a:pt x="561" y="9731"/>
                  </a:cubicBezTo>
                  <a:cubicBezTo>
                    <a:pt x="715" y="10350"/>
                    <a:pt x="596" y="10969"/>
                    <a:pt x="1096" y="11207"/>
                  </a:cubicBezTo>
                  <a:cubicBezTo>
                    <a:pt x="1299" y="11290"/>
                    <a:pt x="1513" y="11350"/>
                    <a:pt x="1727" y="11386"/>
                  </a:cubicBezTo>
                  <a:cubicBezTo>
                    <a:pt x="1926" y="11413"/>
                    <a:pt x="2124" y="11425"/>
                    <a:pt x="2323" y="11425"/>
                  </a:cubicBezTo>
                  <a:cubicBezTo>
                    <a:pt x="2565" y="11425"/>
                    <a:pt x="2807" y="11407"/>
                    <a:pt x="3049" y="11374"/>
                  </a:cubicBezTo>
                  <a:cubicBezTo>
                    <a:pt x="3583" y="11262"/>
                    <a:pt x="4024" y="11181"/>
                    <a:pt x="4520" y="11181"/>
                  </a:cubicBezTo>
                  <a:cubicBezTo>
                    <a:pt x="4709" y="11181"/>
                    <a:pt x="4907" y="11193"/>
                    <a:pt x="5121" y="11219"/>
                  </a:cubicBezTo>
                  <a:cubicBezTo>
                    <a:pt x="5252" y="11243"/>
                    <a:pt x="5585" y="11445"/>
                    <a:pt x="5561" y="11576"/>
                  </a:cubicBezTo>
                  <a:cubicBezTo>
                    <a:pt x="5371" y="12398"/>
                    <a:pt x="4132" y="12481"/>
                    <a:pt x="3454" y="12529"/>
                  </a:cubicBezTo>
                  <a:cubicBezTo>
                    <a:pt x="3244" y="12542"/>
                    <a:pt x="3034" y="12549"/>
                    <a:pt x="2824" y="12549"/>
                  </a:cubicBezTo>
                  <a:cubicBezTo>
                    <a:pt x="2284" y="12549"/>
                    <a:pt x="1747" y="12504"/>
                    <a:pt x="1215" y="12410"/>
                  </a:cubicBezTo>
                  <a:lnTo>
                    <a:pt x="1025" y="12374"/>
                  </a:lnTo>
                  <a:lnTo>
                    <a:pt x="1025" y="12374"/>
                  </a:lnTo>
                  <a:cubicBezTo>
                    <a:pt x="1120" y="12779"/>
                    <a:pt x="1287" y="13160"/>
                    <a:pt x="1525" y="13493"/>
                  </a:cubicBezTo>
                  <a:cubicBezTo>
                    <a:pt x="1990" y="14095"/>
                    <a:pt x="2832" y="14257"/>
                    <a:pt x="3602" y="14257"/>
                  </a:cubicBezTo>
                  <a:cubicBezTo>
                    <a:pt x="3838" y="14257"/>
                    <a:pt x="4066" y="14242"/>
                    <a:pt x="4275" y="14219"/>
                  </a:cubicBezTo>
                  <a:cubicBezTo>
                    <a:pt x="5644" y="14088"/>
                    <a:pt x="6859" y="13374"/>
                    <a:pt x="8204" y="13124"/>
                  </a:cubicBezTo>
                  <a:cubicBezTo>
                    <a:pt x="8443" y="13080"/>
                    <a:pt x="8688" y="13055"/>
                    <a:pt x="8934" y="13055"/>
                  </a:cubicBezTo>
                  <a:cubicBezTo>
                    <a:pt x="9020" y="13055"/>
                    <a:pt x="9106" y="13058"/>
                    <a:pt x="9193" y="13065"/>
                  </a:cubicBezTo>
                  <a:cubicBezTo>
                    <a:pt x="9205" y="13064"/>
                    <a:pt x="9217" y="13063"/>
                    <a:pt x="9229" y="13063"/>
                  </a:cubicBezTo>
                  <a:cubicBezTo>
                    <a:pt x="9381" y="13063"/>
                    <a:pt x="9521" y="13133"/>
                    <a:pt x="9609" y="13243"/>
                  </a:cubicBezTo>
                  <a:cubicBezTo>
                    <a:pt x="9716" y="13398"/>
                    <a:pt x="9609" y="13624"/>
                    <a:pt x="9514" y="13743"/>
                  </a:cubicBezTo>
                  <a:cubicBezTo>
                    <a:pt x="9109" y="14231"/>
                    <a:pt x="8300" y="14338"/>
                    <a:pt x="7740" y="14541"/>
                  </a:cubicBezTo>
                  <a:cubicBezTo>
                    <a:pt x="6311" y="15053"/>
                    <a:pt x="4978" y="15827"/>
                    <a:pt x="3513" y="16220"/>
                  </a:cubicBezTo>
                  <a:cubicBezTo>
                    <a:pt x="3299" y="16279"/>
                    <a:pt x="3097" y="16315"/>
                    <a:pt x="2882" y="16363"/>
                  </a:cubicBezTo>
                  <a:cubicBezTo>
                    <a:pt x="2751" y="16386"/>
                    <a:pt x="2608" y="16398"/>
                    <a:pt x="2477" y="16398"/>
                  </a:cubicBezTo>
                  <a:cubicBezTo>
                    <a:pt x="2446" y="16394"/>
                    <a:pt x="2420" y="16393"/>
                    <a:pt x="2398" y="16393"/>
                  </a:cubicBezTo>
                  <a:cubicBezTo>
                    <a:pt x="2151" y="16393"/>
                    <a:pt x="2450" y="16625"/>
                    <a:pt x="2549" y="16767"/>
                  </a:cubicBezTo>
                  <a:cubicBezTo>
                    <a:pt x="2632" y="16875"/>
                    <a:pt x="2692" y="16994"/>
                    <a:pt x="2751" y="17113"/>
                  </a:cubicBezTo>
                  <a:cubicBezTo>
                    <a:pt x="2930" y="17410"/>
                    <a:pt x="3108" y="17708"/>
                    <a:pt x="3311" y="17994"/>
                  </a:cubicBezTo>
                  <a:cubicBezTo>
                    <a:pt x="3609" y="18446"/>
                    <a:pt x="4049" y="18780"/>
                    <a:pt x="4561" y="18958"/>
                  </a:cubicBezTo>
                  <a:cubicBezTo>
                    <a:pt x="4812" y="19037"/>
                    <a:pt x="5066" y="19071"/>
                    <a:pt x="5321" y="19071"/>
                  </a:cubicBezTo>
                  <a:cubicBezTo>
                    <a:pt x="6300" y="19071"/>
                    <a:pt x="7285" y="18561"/>
                    <a:pt x="8097" y="18089"/>
                  </a:cubicBezTo>
                  <a:cubicBezTo>
                    <a:pt x="8835" y="17637"/>
                    <a:pt x="9514" y="17148"/>
                    <a:pt x="10216" y="16636"/>
                  </a:cubicBezTo>
                  <a:cubicBezTo>
                    <a:pt x="10943" y="16113"/>
                    <a:pt x="11729" y="15529"/>
                    <a:pt x="12598" y="15255"/>
                  </a:cubicBezTo>
                  <a:cubicBezTo>
                    <a:pt x="12707" y="15219"/>
                    <a:pt x="12853" y="15179"/>
                    <a:pt x="12991" y="15179"/>
                  </a:cubicBezTo>
                  <a:cubicBezTo>
                    <a:pt x="13124" y="15179"/>
                    <a:pt x="13248" y="15216"/>
                    <a:pt x="13324" y="15327"/>
                  </a:cubicBezTo>
                  <a:cubicBezTo>
                    <a:pt x="13526" y="15612"/>
                    <a:pt x="13407" y="15958"/>
                    <a:pt x="13241" y="16220"/>
                  </a:cubicBezTo>
                  <a:cubicBezTo>
                    <a:pt x="12764" y="16970"/>
                    <a:pt x="11871" y="17482"/>
                    <a:pt x="11133" y="17898"/>
                  </a:cubicBezTo>
                  <a:cubicBezTo>
                    <a:pt x="10383" y="18327"/>
                    <a:pt x="9562" y="18696"/>
                    <a:pt x="8764" y="19077"/>
                  </a:cubicBezTo>
                  <a:cubicBezTo>
                    <a:pt x="7665" y="19594"/>
                    <a:pt x="6508" y="20082"/>
                    <a:pt x="5274" y="20082"/>
                  </a:cubicBezTo>
                  <a:cubicBezTo>
                    <a:pt x="5145" y="20082"/>
                    <a:pt x="5014" y="20077"/>
                    <a:pt x="4882" y="20065"/>
                  </a:cubicBezTo>
                  <a:cubicBezTo>
                    <a:pt x="4871" y="20053"/>
                    <a:pt x="4859" y="20053"/>
                    <a:pt x="4835" y="20053"/>
                  </a:cubicBezTo>
                  <a:lnTo>
                    <a:pt x="4752" y="20053"/>
                  </a:lnTo>
                  <a:cubicBezTo>
                    <a:pt x="4537" y="20053"/>
                    <a:pt x="4323" y="20030"/>
                    <a:pt x="4120" y="19994"/>
                  </a:cubicBezTo>
                  <a:cubicBezTo>
                    <a:pt x="4120" y="19994"/>
                    <a:pt x="4120" y="19994"/>
                    <a:pt x="4119" y="19994"/>
                  </a:cubicBezTo>
                  <a:cubicBezTo>
                    <a:pt x="4049" y="19994"/>
                    <a:pt x="5352" y="22522"/>
                    <a:pt x="6442" y="23304"/>
                  </a:cubicBezTo>
                  <a:cubicBezTo>
                    <a:pt x="7004" y="23709"/>
                    <a:pt x="7626" y="23902"/>
                    <a:pt x="8258" y="23902"/>
                  </a:cubicBezTo>
                  <a:cubicBezTo>
                    <a:pt x="8779" y="23902"/>
                    <a:pt x="9306" y="23771"/>
                    <a:pt x="9812" y="23518"/>
                  </a:cubicBezTo>
                  <a:cubicBezTo>
                    <a:pt x="10883" y="22970"/>
                    <a:pt x="11717" y="22042"/>
                    <a:pt x="12538" y="21196"/>
                  </a:cubicBezTo>
                  <a:cubicBezTo>
                    <a:pt x="12943" y="20792"/>
                    <a:pt x="13372" y="20411"/>
                    <a:pt x="13800" y="20018"/>
                  </a:cubicBezTo>
                  <a:cubicBezTo>
                    <a:pt x="14277" y="19589"/>
                    <a:pt x="14741" y="19125"/>
                    <a:pt x="15348" y="18887"/>
                  </a:cubicBezTo>
                  <a:cubicBezTo>
                    <a:pt x="15503" y="18832"/>
                    <a:pt x="15638" y="18756"/>
                    <a:pt x="15805" y="18756"/>
                  </a:cubicBezTo>
                  <a:cubicBezTo>
                    <a:pt x="15855" y="18756"/>
                    <a:pt x="15909" y="18763"/>
                    <a:pt x="15967" y="18780"/>
                  </a:cubicBezTo>
                  <a:lnTo>
                    <a:pt x="15979" y="18780"/>
                  </a:lnTo>
                  <a:cubicBezTo>
                    <a:pt x="16051" y="18839"/>
                    <a:pt x="16074" y="18934"/>
                    <a:pt x="16039" y="19018"/>
                  </a:cubicBezTo>
                  <a:cubicBezTo>
                    <a:pt x="16015" y="19089"/>
                    <a:pt x="15991" y="19149"/>
                    <a:pt x="15943" y="19220"/>
                  </a:cubicBezTo>
                  <a:cubicBezTo>
                    <a:pt x="15801" y="19434"/>
                    <a:pt x="15634" y="19637"/>
                    <a:pt x="15455" y="19815"/>
                  </a:cubicBezTo>
                  <a:cubicBezTo>
                    <a:pt x="14967" y="20315"/>
                    <a:pt x="14515" y="20815"/>
                    <a:pt x="14074" y="21351"/>
                  </a:cubicBezTo>
                  <a:cubicBezTo>
                    <a:pt x="13574" y="22018"/>
                    <a:pt x="13014" y="22649"/>
                    <a:pt x="12419" y="23232"/>
                  </a:cubicBezTo>
                  <a:cubicBezTo>
                    <a:pt x="11901" y="23707"/>
                    <a:pt x="11237" y="24201"/>
                    <a:pt x="10514" y="24201"/>
                  </a:cubicBezTo>
                  <a:cubicBezTo>
                    <a:pt x="10439" y="24201"/>
                    <a:pt x="10364" y="24196"/>
                    <a:pt x="10288" y="24185"/>
                  </a:cubicBezTo>
                  <a:cubicBezTo>
                    <a:pt x="10240" y="24185"/>
                    <a:pt x="11693" y="26388"/>
                    <a:pt x="12895" y="26661"/>
                  </a:cubicBezTo>
                  <a:cubicBezTo>
                    <a:pt x="13100" y="26706"/>
                    <a:pt x="13302" y="26727"/>
                    <a:pt x="13499" y="26727"/>
                  </a:cubicBezTo>
                  <a:cubicBezTo>
                    <a:pt x="14462" y="26727"/>
                    <a:pt x="15329" y="26226"/>
                    <a:pt x="15991" y="25495"/>
                  </a:cubicBezTo>
                  <a:cubicBezTo>
                    <a:pt x="16717" y="24685"/>
                    <a:pt x="17074" y="23709"/>
                    <a:pt x="17384" y="22685"/>
                  </a:cubicBezTo>
                  <a:cubicBezTo>
                    <a:pt x="17539" y="22125"/>
                    <a:pt x="17741" y="21577"/>
                    <a:pt x="17979" y="21054"/>
                  </a:cubicBezTo>
                  <a:cubicBezTo>
                    <a:pt x="18170" y="20625"/>
                    <a:pt x="18444" y="20161"/>
                    <a:pt x="18896" y="19982"/>
                  </a:cubicBezTo>
                  <a:cubicBezTo>
                    <a:pt x="18969" y="19954"/>
                    <a:pt x="19035" y="19940"/>
                    <a:pt x="19094" y="19940"/>
                  </a:cubicBezTo>
                  <a:cubicBezTo>
                    <a:pt x="19885" y="19940"/>
                    <a:pt x="19583" y="22276"/>
                    <a:pt x="19527" y="22697"/>
                  </a:cubicBezTo>
                  <a:cubicBezTo>
                    <a:pt x="19456" y="23435"/>
                    <a:pt x="19277" y="24161"/>
                    <a:pt x="18991" y="24864"/>
                  </a:cubicBezTo>
                  <a:cubicBezTo>
                    <a:pt x="18563" y="25864"/>
                    <a:pt x="17801" y="26566"/>
                    <a:pt x="16920" y="27161"/>
                  </a:cubicBezTo>
                  <a:cubicBezTo>
                    <a:pt x="16895" y="27180"/>
                    <a:pt x="17521" y="27254"/>
                    <a:pt x="18275" y="27254"/>
                  </a:cubicBezTo>
                  <a:cubicBezTo>
                    <a:pt x="18964" y="27254"/>
                    <a:pt x="19760" y="27193"/>
                    <a:pt x="20265" y="26971"/>
                  </a:cubicBezTo>
                  <a:cubicBezTo>
                    <a:pt x="21123" y="26590"/>
                    <a:pt x="21908" y="25983"/>
                    <a:pt x="22289" y="25102"/>
                  </a:cubicBezTo>
                  <a:cubicBezTo>
                    <a:pt x="22670" y="24221"/>
                    <a:pt x="22516" y="23328"/>
                    <a:pt x="22313" y="22447"/>
                  </a:cubicBezTo>
                  <a:cubicBezTo>
                    <a:pt x="22147" y="21697"/>
                    <a:pt x="21837" y="20613"/>
                    <a:pt x="22218" y="19863"/>
                  </a:cubicBezTo>
                  <a:cubicBezTo>
                    <a:pt x="22242" y="19827"/>
                    <a:pt x="22254" y="19803"/>
                    <a:pt x="22266" y="19768"/>
                  </a:cubicBezTo>
                  <a:cubicBezTo>
                    <a:pt x="22389" y="19637"/>
                    <a:pt x="22514" y="19583"/>
                    <a:pt x="22633" y="19583"/>
                  </a:cubicBezTo>
                  <a:cubicBezTo>
                    <a:pt x="22905" y="19583"/>
                    <a:pt x="23143" y="19866"/>
                    <a:pt x="23242" y="20173"/>
                  </a:cubicBezTo>
                  <a:cubicBezTo>
                    <a:pt x="23349" y="20577"/>
                    <a:pt x="23397" y="20994"/>
                    <a:pt x="23385" y="21411"/>
                  </a:cubicBezTo>
                  <a:cubicBezTo>
                    <a:pt x="23397" y="21816"/>
                    <a:pt x="23349" y="22232"/>
                    <a:pt x="23266" y="22625"/>
                  </a:cubicBezTo>
                  <a:cubicBezTo>
                    <a:pt x="23135" y="23161"/>
                    <a:pt x="22849" y="23649"/>
                    <a:pt x="22694" y="24173"/>
                  </a:cubicBezTo>
                  <a:cubicBezTo>
                    <a:pt x="22693" y="24177"/>
                    <a:pt x="22696" y="24179"/>
                    <a:pt x="22702" y="24179"/>
                  </a:cubicBezTo>
                  <a:cubicBezTo>
                    <a:pt x="22842" y="24179"/>
                    <a:pt x="24760" y="23162"/>
                    <a:pt x="25171" y="22101"/>
                  </a:cubicBezTo>
                  <a:cubicBezTo>
                    <a:pt x="25599" y="21006"/>
                    <a:pt x="25945" y="19851"/>
                    <a:pt x="25897" y="18649"/>
                  </a:cubicBezTo>
                  <a:cubicBezTo>
                    <a:pt x="25873" y="17887"/>
                    <a:pt x="25790" y="17386"/>
                    <a:pt x="25337" y="16803"/>
                  </a:cubicBezTo>
                  <a:cubicBezTo>
                    <a:pt x="25040" y="16434"/>
                    <a:pt x="24706" y="16101"/>
                    <a:pt x="24313" y="15839"/>
                  </a:cubicBezTo>
                  <a:cubicBezTo>
                    <a:pt x="23415" y="15307"/>
                    <a:pt x="24030" y="14517"/>
                    <a:pt x="25495" y="14517"/>
                  </a:cubicBezTo>
                  <a:cubicBezTo>
                    <a:pt x="25506" y="14517"/>
                    <a:pt x="25517" y="14517"/>
                    <a:pt x="25528" y="14517"/>
                  </a:cubicBezTo>
                  <a:cubicBezTo>
                    <a:pt x="25534" y="14517"/>
                    <a:pt x="25540" y="14517"/>
                    <a:pt x="25546" y="14517"/>
                  </a:cubicBezTo>
                  <a:cubicBezTo>
                    <a:pt x="26560" y="14517"/>
                    <a:pt x="27269" y="13500"/>
                    <a:pt x="27695" y="12612"/>
                  </a:cubicBezTo>
                  <a:cubicBezTo>
                    <a:pt x="28159" y="11648"/>
                    <a:pt x="28385" y="10052"/>
                    <a:pt x="28112" y="9040"/>
                  </a:cubicBezTo>
                  <a:cubicBezTo>
                    <a:pt x="27850" y="8076"/>
                    <a:pt x="26433" y="5849"/>
                    <a:pt x="25683" y="5468"/>
                  </a:cubicBezTo>
                  <a:lnTo>
                    <a:pt x="25683" y="5468"/>
                  </a:lnTo>
                  <a:cubicBezTo>
                    <a:pt x="25790" y="6397"/>
                    <a:pt x="26004" y="8445"/>
                    <a:pt x="25278" y="9647"/>
                  </a:cubicBezTo>
                  <a:cubicBezTo>
                    <a:pt x="24849" y="10362"/>
                    <a:pt x="24159" y="10886"/>
                    <a:pt x="23349" y="11124"/>
                  </a:cubicBezTo>
                  <a:cubicBezTo>
                    <a:pt x="24123" y="10017"/>
                    <a:pt x="24433" y="8659"/>
                    <a:pt x="24778" y="7373"/>
                  </a:cubicBezTo>
                  <a:cubicBezTo>
                    <a:pt x="25040" y="6397"/>
                    <a:pt x="25266" y="5325"/>
                    <a:pt x="24909" y="4349"/>
                  </a:cubicBezTo>
                  <a:cubicBezTo>
                    <a:pt x="24540" y="3373"/>
                    <a:pt x="23587" y="2801"/>
                    <a:pt x="22635" y="2480"/>
                  </a:cubicBezTo>
                  <a:cubicBezTo>
                    <a:pt x="22063" y="2289"/>
                    <a:pt x="21480" y="2158"/>
                    <a:pt x="20884" y="2111"/>
                  </a:cubicBezTo>
                  <a:cubicBezTo>
                    <a:pt x="20753" y="2094"/>
                    <a:pt x="20622" y="2086"/>
                    <a:pt x="20492" y="2086"/>
                  </a:cubicBezTo>
                  <a:cubicBezTo>
                    <a:pt x="20161" y="2086"/>
                    <a:pt x="19835" y="2139"/>
                    <a:pt x="19527" y="2242"/>
                  </a:cubicBezTo>
                  <a:cubicBezTo>
                    <a:pt x="19360" y="1730"/>
                    <a:pt x="19099" y="1242"/>
                    <a:pt x="18753" y="837"/>
                  </a:cubicBezTo>
                  <a:cubicBezTo>
                    <a:pt x="18161" y="175"/>
                    <a:pt x="17411" y="0"/>
                    <a:pt x="16626"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8" name="Google Shape;715;p22">
              <a:extLst>
                <a:ext uri="{FF2B5EF4-FFF2-40B4-BE49-F238E27FC236}">
                  <a16:creationId xmlns:a16="http://schemas.microsoft.com/office/drawing/2014/main" id="{033A8300-1588-BB09-AD95-4CFBB96C25D5}"/>
                </a:ext>
              </a:extLst>
            </p:cNvPr>
            <p:cNvSpPr/>
            <p:nvPr/>
          </p:nvSpPr>
          <p:spPr>
            <a:xfrm>
              <a:off x="714245" y="2701545"/>
              <a:ext cx="1037591" cy="526895"/>
            </a:xfrm>
            <a:custGeom>
              <a:avLst/>
              <a:gdLst/>
              <a:ahLst/>
              <a:cxnLst/>
              <a:rect l="l" t="t" r="r" b="b"/>
              <a:pathLst>
                <a:path w="27926" h="14181" extrusionOk="0">
                  <a:moveTo>
                    <a:pt x="15658" y="0"/>
                  </a:moveTo>
                  <a:cubicBezTo>
                    <a:pt x="15658" y="0"/>
                    <a:pt x="15658" y="0"/>
                    <a:pt x="15657" y="0"/>
                  </a:cubicBezTo>
                  <a:cubicBezTo>
                    <a:pt x="15669" y="119"/>
                    <a:pt x="15669" y="238"/>
                    <a:pt x="15681" y="369"/>
                  </a:cubicBezTo>
                  <a:cubicBezTo>
                    <a:pt x="15776" y="2000"/>
                    <a:pt x="15574" y="4084"/>
                    <a:pt x="16300" y="5668"/>
                  </a:cubicBezTo>
                  <a:cubicBezTo>
                    <a:pt x="15550" y="5465"/>
                    <a:pt x="14800" y="5263"/>
                    <a:pt x="14050" y="5072"/>
                  </a:cubicBezTo>
                  <a:cubicBezTo>
                    <a:pt x="14050" y="5060"/>
                    <a:pt x="14038" y="5048"/>
                    <a:pt x="14038" y="5048"/>
                  </a:cubicBezTo>
                  <a:cubicBezTo>
                    <a:pt x="13026" y="3584"/>
                    <a:pt x="11573" y="214"/>
                    <a:pt x="11359" y="0"/>
                  </a:cubicBezTo>
                  <a:lnTo>
                    <a:pt x="11359" y="0"/>
                  </a:lnTo>
                  <a:lnTo>
                    <a:pt x="11407" y="143"/>
                  </a:lnTo>
                  <a:cubicBezTo>
                    <a:pt x="11800" y="1191"/>
                    <a:pt x="12097" y="2250"/>
                    <a:pt x="12454" y="3298"/>
                  </a:cubicBezTo>
                  <a:cubicBezTo>
                    <a:pt x="12633" y="3834"/>
                    <a:pt x="12824" y="4382"/>
                    <a:pt x="13157" y="4834"/>
                  </a:cubicBezTo>
                  <a:cubicBezTo>
                    <a:pt x="11871" y="4489"/>
                    <a:pt x="10252" y="3905"/>
                    <a:pt x="8990" y="3512"/>
                  </a:cubicBezTo>
                  <a:cubicBezTo>
                    <a:pt x="8204" y="2655"/>
                    <a:pt x="6704" y="750"/>
                    <a:pt x="6513" y="655"/>
                  </a:cubicBezTo>
                  <a:lnTo>
                    <a:pt x="6513" y="655"/>
                  </a:lnTo>
                  <a:cubicBezTo>
                    <a:pt x="6930" y="1512"/>
                    <a:pt x="7406" y="2548"/>
                    <a:pt x="8061" y="3334"/>
                  </a:cubicBezTo>
                  <a:cubicBezTo>
                    <a:pt x="7537" y="3155"/>
                    <a:pt x="7013" y="2989"/>
                    <a:pt x="6489" y="2810"/>
                  </a:cubicBezTo>
                  <a:cubicBezTo>
                    <a:pt x="5335" y="2429"/>
                    <a:pt x="4180" y="2060"/>
                    <a:pt x="3001" y="1727"/>
                  </a:cubicBezTo>
                  <a:cubicBezTo>
                    <a:pt x="2024" y="1456"/>
                    <a:pt x="1129" y="964"/>
                    <a:pt x="108" y="964"/>
                  </a:cubicBezTo>
                  <a:cubicBezTo>
                    <a:pt x="96" y="964"/>
                    <a:pt x="84" y="964"/>
                    <a:pt x="72" y="965"/>
                  </a:cubicBezTo>
                  <a:cubicBezTo>
                    <a:pt x="1" y="976"/>
                    <a:pt x="1" y="1072"/>
                    <a:pt x="72" y="1084"/>
                  </a:cubicBezTo>
                  <a:cubicBezTo>
                    <a:pt x="1167" y="1155"/>
                    <a:pt x="2084" y="1643"/>
                    <a:pt x="3049" y="2131"/>
                  </a:cubicBezTo>
                  <a:cubicBezTo>
                    <a:pt x="3799" y="2489"/>
                    <a:pt x="4561" y="2798"/>
                    <a:pt x="5346" y="3048"/>
                  </a:cubicBezTo>
                  <a:cubicBezTo>
                    <a:pt x="5156" y="3143"/>
                    <a:pt x="4989" y="3251"/>
                    <a:pt x="4811" y="3346"/>
                  </a:cubicBezTo>
                  <a:cubicBezTo>
                    <a:pt x="4323" y="3596"/>
                    <a:pt x="3834" y="3858"/>
                    <a:pt x="3346" y="4108"/>
                  </a:cubicBezTo>
                  <a:lnTo>
                    <a:pt x="3215" y="4179"/>
                  </a:lnTo>
                  <a:cubicBezTo>
                    <a:pt x="3226" y="4191"/>
                    <a:pt x="3254" y="4196"/>
                    <a:pt x="3296" y="4196"/>
                  </a:cubicBezTo>
                  <a:cubicBezTo>
                    <a:pt x="3730" y="4196"/>
                    <a:pt x="5686" y="3629"/>
                    <a:pt x="6239" y="3358"/>
                  </a:cubicBezTo>
                  <a:lnTo>
                    <a:pt x="6311" y="3382"/>
                  </a:lnTo>
                  <a:cubicBezTo>
                    <a:pt x="7501" y="3786"/>
                    <a:pt x="8692" y="4191"/>
                    <a:pt x="9895" y="4560"/>
                  </a:cubicBezTo>
                  <a:cubicBezTo>
                    <a:pt x="9371" y="4798"/>
                    <a:pt x="8859" y="5191"/>
                    <a:pt x="8418" y="5489"/>
                  </a:cubicBezTo>
                  <a:cubicBezTo>
                    <a:pt x="7752" y="5941"/>
                    <a:pt x="7120" y="6430"/>
                    <a:pt x="6478" y="6894"/>
                  </a:cubicBezTo>
                  <a:cubicBezTo>
                    <a:pt x="6144" y="7132"/>
                    <a:pt x="5811" y="7358"/>
                    <a:pt x="5477" y="7573"/>
                  </a:cubicBezTo>
                  <a:cubicBezTo>
                    <a:pt x="5656" y="7525"/>
                    <a:pt x="5835" y="7477"/>
                    <a:pt x="6013" y="7418"/>
                  </a:cubicBezTo>
                  <a:cubicBezTo>
                    <a:pt x="6811" y="7072"/>
                    <a:pt x="7585" y="6668"/>
                    <a:pt x="8323" y="6203"/>
                  </a:cubicBezTo>
                  <a:cubicBezTo>
                    <a:pt x="9085" y="5668"/>
                    <a:pt x="10073" y="5441"/>
                    <a:pt x="10764" y="4822"/>
                  </a:cubicBezTo>
                  <a:cubicBezTo>
                    <a:pt x="11573" y="5072"/>
                    <a:pt x="12395" y="5298"/>
                    <a:pt x="13228" y="5501"/>
                  </a:cubicBezTo>
                  <a:cubicBezTo>
                    <a:pt x="13609" y="5584"/>
                    <a:pt x="13978" y="5691"/>
                    <a:pt x="14359" y="5798"/>
                  </a:cubicBezTo>
                  <a:cubicBezTo>
                    <a:pt x="13693" y="6334"/>
                    <a:pt x="13205" y="7203"/>
                    <a:pt x="12597" y="7763"/>
                  </a:cubicBezTo>
                  <a:cubicBezTo>
                    <a:pt x="11728" y="8549"/>
                    <a:pt x="10811" y="9287"/>
                    <a:pt x="9895" y="10025"/>
                  </a:cubicBezTo>
                  <a:cubicBezTo>
                    <a:pt x="9418" y="10406"/>
                    <a:pt x="8954" y="10799"/>
                    <a:pt x="8478" y="11192"/>
                  </a:cubicBezTo>
                  <a:cubicBezTo>
                    <a:pt x="8740" y="11061"/>
                    <a:pt x="8990" y="10930"/>
                    <a:pt x="9240" y="10811"/>
                  </a:cubicBezTo>
                  <a:cubicBezTo>
                    <a:pt x="9478" y="10680"/>
                    <a:pt x="13586" y="7834"/>
                    <a:pt x="15038" y="5977"/>
                  </a:cubicBezTo>
                  <a:lnTo>
                    <a:pt x="16419" y="6358"/>
                  </a:lnTo>
                  <a:cubicBezTo>
                    <a:pt x="15860" y="7013"/>
                    <a:pt x="15586" y="7954"/>
                    <a:pt x="15312" y="8716"/>
                  </a:cubicBezTo>
                  <a:cubicBezTo>
                    <a:pt x="14871" y="9942"/>
                    <a:pt x="14419" y="11144"/>
                    <a:pt x="13859" y="12323"/>
                  </a:cubicBezTo>
                  <a:cubicBezTo>
                    <a:pt x="13562" y="12954"/>
                    <a:pt x="13228" y="13585"/>
                    <a:pt x="12859" y="14180"/>
                  </a:cubicBezTo>
                  <a:cubicBezTo>
                    <a:pt x="13419" y="13538"/>
                    <a:pt x="13538" y="13502"/>
                    <a:pt x="14026" y="12847"/>
                  </a:cubicBezTo>
                  <a:cubicBezTo>
                    <a:pt x="14086" y="12764"/>
                    <a:pt x="14621" y="11811"/>
                    <a:pt x="14693" y="11752"/>
                  </a:cubicBezTo>
                  <a:cubicBezTo>
                    <a:pt x="14967" y="11144"/>
                    <a:pt x="15133" y="10728"/>
                    <a:pt x="15372" y="10120"/>
                  </a:cubicBezTo>
                  <a:cubicBezTo>
                    <a:pt x="15610" y="9466"/>
                    <a:pt x="15836" y="8811"/>
                    <a:pt x="16086" y="8168"/>
                  </a:cubicBezTo>
                  <a:cubicBezTo>
                    <a:pt x="16312" y="7584"/>
                    <a:pt x="16634" y="7061"/>
                    <a:pt x="16872" y="6489"/>
                  </a:cubicBezTo>
                  <a:cubicBezTo>
                    <a:pt x="17277" y="6596"/>
                    <a:pt x="17693" y="6703"/>
                    <a:pt x="18098" y="6811"/>
                  </a:cubicBezTo>
                  <a:cubicBezTo>
                    <a:pt x="17800" y="7477"/>
                    <a:pt x="17800" y="8323"/>
                    <a:pt x="17777" y="9013"/>
                  </a:cubicBezTo>
                  <a:cubicBezTo>
                    <a:pt x="17753" y="9930"/>
                    <a:pt x="17800" y="10847"/>
                    <a:pt x="17908" y="11764"/>
                  </a:cubicBezTo>
                  <a:cubicBezTo>
                    <a:pt x="17931" y="11978"/>
                    <a:pt x="17955" y="12192"/>
                    <a:pt x="17967" y="12418"/>
                  </a:cubicBezTo>
                  <a:cubicBezTo>
                    <a:pt x="17991" y="12359"/>
                    <a:pt x="18003" y="12299"/>
                    <a:pt x="18027" y="12252"/>
                  </a:cubicBezTo>
                  <a:cubicBezTo>
                    <a:pt x="18110" y="11990"/>
                    <a:pt x="18396" y="10406"/>
                    <a:pt x="18372" y="9704"/>
                  </a:cubicBezTo>
                  <a:cubicBezTo>
                    <a:pt x="18360" y="9192"/>
                    <a:pt x="18372" y="8668"/>
                    <a:pt x="18408" y="8144"/>
                  </a:cubicBezTo>
                  <a:cubicBezTo>
                    <a:pt x="18443" y="7739"/>
                    <a:pt x="18527" y="7322"/>
                    <a:pt x="18539" y="6918"/>
                  </a:cubicBezTo>
                  <a:cubicBezTo>
                    <a:pt x="18789" y="6977"/>
                    <a:pt x="19027" y="7025"/>
                    <a:pt x="19265" y="7072"/>
                  </a:cubicBezTo>
                  <a:cubicBezTo>
                    <a:pt x="19527" y="8144"/>
                    <a:pt x="20241" y="9120"/>
                    <a:pt x="20717" y="10097"/>
                  </a:cubicBezTo>
                  <a:cubicBezTo>
                    <a:pt x="20836" y="10335"/>
                    <a:pt x="20956" y="10573"/>
                    <a:pt x="21063" y="10835"/>
                  </a:cubicBezTo>
                  <a:cubicBezTo>
                    <a:pt x="21134" y="10561"/>
                    <a:pt x="20825" y="9347"/>
                    <a:pt x="20575" y="8930"/>
                  </a:cubicBezTo>
                  <a:cubicBezTo>
                    <a:pt x="20277" y="8418"/>
                    <a:pt x="20063" y="7703"/>
                    <a:pt x="19789" y="7180"/>
                  </a:cubicBezTo>
                  <a:lnTo>
                    <a:pt x="19789" y="7180"/>
                  </a:lnTo>
                  <a:cubicBezTo>
                    <a:pt x="22003" y="7584"/>
                    <a:pt x="25313" y="8668"/>
                    <a:pt x="27290" y="9751"/>
                  </a:cubicBezTo>
                  <a:cubicBezTo>
                    <a:pt x="27347" y="9784"/>
                    <a:pt x="27403" y="9798"/>
                    <a:pt x="27456" y="9798"/>
                  </a:cubicBezTo>
                  <a:cubicBezTo>
                    <a:pt x="27736" y="9798"/>
                    <a:pt x="27925" y="9408"/>
                    <a:pt x="27635" y="9227"/>
                  </a:cubicBezTo>
                  <a:cubicBezTo>
                    <a:pt x="25837" y="8061"/>
                    <a:pt x="22491" y="7049"/>
                    <a:pt x="20432" y="6644"/>
                  </a:cubicBezTo>
                  <a:cubicBezTo>
                    <a:pt x="20158" y="6584"/>
                    <a:pt x="19896" y="6525"/>
                    <a:pt x="19634" y="6477"/>
                  </a:cubicBezTo>
                  <a:cubicBezTo>
                    <a:pt x="20063" y="5584"/>
                    <a:pt x="21896" y="4167"/>
                    <a:pt x="22027" y="4001"/>
                  </a:cubicBezTo>
                  <a:lnTo>
                    <a:pt x="22253" y="3751"/>
                  </a:lnTo>
                  <a:lnTo>
                    <a:pt x="22253" y="3751"/>
                  </a:lnTo>
                  <a:cubicBezTo>
                    <a:pt x="21872" y="3941"/>
                    <a:pt x="19979" y="4989"/>
                    <a:pt x="19158" y="6346"/>
                  </a:cubicBezTo>
                  <a:cubicBezTo>
                    <a:pt x="18943" y="6299"/>
                    <a:pt x="18848" y="6299"/>
                    <a:pt x="18634" y="6251"/>
                  </a:cubicBezTo>
                  <a:cubicBezTo>
                    <a:pt x="18503" y="5870"/>
                    <a:pt x="18431" y="5465"/>
                    <a:pt x="18443" y="5060"/>
                  </a:cubicBezTo>
                  <a:cubicBezTo>
                    <a:pt x="18491" y="4441"/>
                    <a:pt x="18610" y="3834"/>
                    <a:pt x="18812" y="3239"/>
                  </a:cubicBezTo>
                  <a:cubicBezTo>
                    <a:pt x="19098" y="2250"/>
                    <a:pt x="19717" y="167"/>
                    <a:pt x="19527" y="131"/>
                  </a:cubicBezTo>
                  <a:lnTo>
                    <a:pt x="19527" y="131"/>
                  </a:lnTo>
                  <a:cubicBezTo>
                    <a:pt x="19301" y="595"/>
                    <a:pt x="19062" y="1060"/>
                    <a:pt x="18848" y="1524"/>
                  </a:cubicBezTo>
                  <a:cubicBezTo>
                    <a:pt x="18455" y="2405"/>
                    <a:pt x="18181" y="3322"/>
                    <a:pt x="18050" y="4274"/>
                  </a:cubicBezTo>
                  <a:cubicBezTo>
                    <a:pt x="17979" y="4810"/>
                    <a:pt x="17919" y="5537"/>
                    <a:pt x="18122" y="6120"/>
                  </a:cubicBezTo>
                  <a:cubicBezTo>
                    <a:pt x="17681" y="6013"/>
                    <a:pt x="17229" y="5906"/>
                    <a:pt x="16788" y="5787"/>
                  </a:cubicBezTo>
                  <a:cubicBezTo>
                    <a:pt x="16087" y="3920"/>
                    <a:pt x="15825" y="0"/>
                    <a:pt x="15658" y="0"/>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9" name="Google Shape;716;p22">
              <a:extLst>
                <a:ext uri="{FF2B5EF4-FFF2-40B4-BE49-F238E27FC236}">
                  <a16:creationId xmlns:a16="http://schemas.microsoft.com/office/drawing/2014/main" id="{7C59D998-754A-BB38-AD35-167BD7A33388}"/>
                </a:ext>
              </a:extLst>
            </p:cNvPr>
            <p:cNvSpPr/>
            <p:nvPr/>
          </p:nvSpPr>
          <p:spPr>
            <a:xfrm>
              <a:off x="3791525" y="3536035"/>
              <a:ext cx="795860" cy="768031"/>
            </a:xfrm>
            <a:custGeom>
              <a:avLst/>
              <a:gdLst/>
              <a:ahLst/>
              <a:cxnLst/>
              <a:rect l="l" t="t" r="r" b="b"/>
              <a:pathLst>
                <a:path w="21420" h="20671" extrusionOk="0">
                  <a:moveTo>
                    <a:pt x="6215" y="8747"/>
                  </a:moveTo>
                  <a:lnTo>
                    <a:pt x="6215" y="8747"/>
                  </a:lnTo>
                  <a:cubicBezTo>
                    <a:pt x="6217" y="8749"/>
                    <a:pt x="6218" y="8751"/>
                    <a:pt x="6219" y="8753"/>
                  </a:cubicBezTo>
                  <a:lnTo>
                    <a:pt x="6219" y="8753"/>
                  </a:lnTo>
                  <a:cubicBezTo>
                    <a:pt x="6218" y="8752"/>
                    <a:pt x="6217" y="8750"/>
                    <a:pt x="6215" y="8747"/>
                  </a:cubicBezTo>
                  <a:close/>
                  <a:moveTo>
                    <a:pt x="6617" y="7487"/>
                  </a:moveTo>
                  <a:cubicBezTo>
                    <a:pt x="6641" y="7487"/>
                    <a:pt x="6666" y="7490"/>
                    <a:pt x="6692" y="7497"/>
                  </a:cubicBezTo>
                  <a:cubicBezTo>
                    <a:pt x="7144" y="7616"/>
                    <a:pt x="6787" y="8414"/>
                    <a:pt x="6585" y="8676"/>
                  </a:cubicBezTo>
                  <a:cubicBezTo>
                    <a:pt x="6553" y="8746"/>
                    <a:pt x="6445" y="8827"/>
                    <a:pt x="6348" y="8827"/>
                  </a:cubicBezTo>
                  <a:cubicBezTo>
                    <a:pt x="6298" y="8827"/>
                    <a:pt x="6252" y="8806"/>
                    <a:pt x="6219" y="8753"/>
                  </a:cubicBezTo>
                  <a:lnTo>
                    <a:pt x="6219" y="8753"/>
                  </a:lnTo>
                  <a:cubicBezTo>
                    <a:pt x="6225" y="8764"/>
                    <a:pt x="6227" y="8768"/>
                    <a:pt x="6227" y="8768"/>
                  </a:cubicBezTo>
                  <a:cubicBezTo>
                    <a:pt x="6225" y="8768"/>
                    <a:pt x="6192" y="8718"/>
                    <a:pt x="6192" y="8700"/>
                  </a:cubicBezTo>
                  <a:cubicBezTo>
                    <a:pt x="6168" y="8664"/>
                    <a:pt x="6156" y="8640"/>
                    <a:pt x="6156" y="8604"/>
                  </a:cubicBezTo>
                  <a:cubicBezTo>
                    <a:pt x="6132" y="8533"/>
                    <a:pt x="6132" y="8462"/>
                    <a:pt x="6120" y="8390"/>
                  </a:cubicBezTo>
                  <a:cubicBezTo>
                    <a:pt x="6120" y="8247"/>
                    <a:pt x="6120" y="8093"/>
                    <a:pt x="6156" y="7962"/>
                  </a:cubicBezTo>
                  <a:cubicBezTo>
                    <a:pt x="6210" y="7768"/>
                    <a:pt x="6390" y="7487"/>
                    <a:pt x="6617" y="7487"/>
                  </a:cubicBezTo>
                  <a:close/>
                  <a:moveTo>
                    <a:pt x="8883" y="7412"/>
                  </a:moveTo>
                  <a:cubicBezTo>
                    <a:pt x="8988" y="7412"/>
                    <a:pt x="9082" y="7485"/>
                    <a:pt x="9109" y="7592"/>
                  </a:cubicBezTo>
                  <a:cubicBezTo>
                    <a:pt x="9190" y="8252"/>
                    <a:pt x="8629" y="9250"/>
                    <a:pt x="7887" y="9250"/>
                  </a:cubicBezTo>
                  <a:cubicBezTo>
                    <a:pt x="7866" y="9250"/>
                    <a:pt x="7844" y="9249"/>
                    <a:pt x="7823" y="9247"/>
                  </a:cubicBezTo>
                  <a:cubicBezTo>
                    <a:pt x="7692" y="9247"/>
                    <a:pt x="7597" y="9128"/>
                    <a:pt x="7609" y="8997"/>
                  </a:cubicBezTo>
                  <a:lnTo>
                    <a:pt x="7597" y="8997"/>
                  </a:lnTo>
                  <a:cubicBezTo>
                    <a:pt x="7609" y="8938"/>
                    <a:pt x="7620" y="8866"/>
                    <a:pt x="7632" y="8807"/>
                  </a:cubicBezTo>
                  <a:cubicBezTo>
                    <a:pt x="7716" y="8521"/>
                    <a:pt x="7859" y="8259"/>
                    <a:pt x="8037" y="8033"/>
                  </a:cubicBezTo>
                  <a:cubicBezTo>
                    <a:pt x="8240" y="7783"/>
                    <a:pt x="8490" y="7581"/>
                    <a:pt x="8775" y="7438"/>
                  </a:cubicBezTo>
                  <a:cubicBezTo>
                    <a:pt x="8811" y="7420"/>
                    <a:pt x="8847" y="7412"/>
                    <a:pt x="8883" y="7412"/>
                  </a:cubicBezTo>
                  <a:close/>
                  <a:moveTo>
                    <a:pt x="10021" y="8863"/>
                  </a:moveTo>
                  <a:cubicBezTo>
                    <a:pt x="10132" y="8863"/>
                    <a:pt x="10236" y="8911"/>
                    <a:pt x="10299" y="9033"/>
                  </a:cubicBezTo>
                  <a:cubicBezTo>
                    <a:pt x="10418" y="9247"/>
                    <a:pt x="10216" y="9486"/>
                    <a:pt x="10085" y="9640"/>
                  </a:cubicBezTo>
                  <a:cubicBezTo>
                    <a:pt x="9963" y="9773"/>
                    <a:pt x="9779" y="9917"/>
                    <a:pt x="9591" y="9917"/>
                  </a:cubicBezTo>
                  <a:cubicBezTo>
                    <a:pt x="9577" y="9917"/>
                    <a:pt x="9563" y="9916"/>
                    <a:pt x="9549" y="9914"/>
                  </a:cubicBezTo>
                  <a:cubicBezTo>
                    <a:pt x="9478" y="9914"/>
                    <a:pt x="9418" y="9902"/>
                    <a:pt x="9383" y="9819"/>
                  </a:cubicBezTo>
                  <a:lnTo>
                    <a:pt x="9371" y="9819"/>
                  </a:lnTo>
                  <a:cubicBezTo>
                    <a:pt x="9275" y="9557"/>
                    <a:pt x="9442" y="9224"/>
                    <a:pt x="9633" y="9045"/>
                  </a:cubicBezTo>
                  <a:cubicBezTo>
                    <a:pt x="9732" y="8939"/>
                    <a:pt x="9883" y="8863"/>
                    <a:pt x="10021" y="8863"/>
                  </a:cubicBezTo>
                  <a:close/>
                  <a:moveTo>
                    <a:pt x="6195" y="10866"/>
                  </a:moveTo>
                  <a:cubicBezTo>
                    <a:pt x="6256" y="10866"/>
                    <a:pt x="6315" y="10890"/>
                    <a:pt x="6358" y="10938"/>
                  </a:cubicBezTo>
                  <a:cubicBezTo>
                    <a:pt x="6585" y="11236"/>
                    <a:pt x="6704" y="11843"/>
                    <a:pt x="6370" y="12129"/>
                  </a:cubicBezTo>
                  <a:cubicBezTo>
                    <a:pt x="6332" y="12162"/>
                    <a:pt x="6285" y="12178"/>
                    <a:pt x="6238" y="12178"/>
                  </a:cubicBezTo>
                  <a:cubicBezTo>
                    <a:pt x="6153" y="12178"/>
                    <a:pt x="6068" y="12126"/>
                    <a:pt x="6037" y="12033"/>
                  </a:cubicBezTo>
                  <a:cubicBezTo>
                    <a:pt x="5811" y="11760"/>
                    <a:pt x="5846" y="11260"/>
                    <a:pt x="6001" y="10974"/>
                  </a:cubicBezTo>
                  <a:cubicBezTo>
                    <a:pt x="6047" y="10902"/>
                    <a:pt x="6122" y="10866"/>
                    <a:pt x="6195" y="10866"/>
                  </a:cubicBezTo>
                  <a:close/>
                  <a:moveTo>
                    <a:pt x="10361" y="11618"/>
                  </a:moveTo>
                  <a:cubicBezTo>
                    <a:pt x="10584" y="11618"/>
                    <a:pt x="10777" y="11792"/>
                    <a:pt x="10787" y="12022"/>
                  </a:cubicBezTo>
                  <a:cubicBezTo>
                    <a:pt x="10799" y="12212"/>
                    <a:pt x="10668" y="12391"/>
                    <a:pt x="10490" y="12450"/>
                  </a:cubicBezTo>
                  <a:cubicBezTo>
                    <a:pt x="10472" y="12454"/>
                    <a:pt x="10454" y="12455"/>
                    <a:pt x="10437" y="12455"/>
                  </a:cubicBezTo>
                  <a:cubicBezTo>
                    <a:pt x="10334" y="12455"/>
                    <a:pt x="10231" y="12399"/>
                    <a:pt x="10180" y="12307"/>
                  </a:cubicBezTo>
                  <a:cubicBezTo>
                    <a:pt x="10180" y="12307"/>
                    <a:pt x="10180" y="12284"/>
                    <a:pt x="10168" y="12284"/>
                  </a:cubicBezTo>
                  <a:cubicBezTo>
                    <a:pt x="10109" y="12212"/>
                    <a:pt x="10061" y="12117"/>
                    <a:pt x="10037" y="12022"/>
                  </a:cubicBezTo>
                  <a:cubicBezTo>
                    <a:pt x="9990" y="11843"/>
                    <a:pt x="10097" y="11676"/>
                    <a:pt x="10264" y="11629"/>
                  </a:cubicBezTo>
                  <a:cubicBezTo>
                    <a:pt x="10296" y="11621"/>
                    <a:pt x="10329" y="11618"/>
                    <a:pt x="10361" y="11618"/>
                  </a:cubicBezTo>
                  <a:close/>
                  <a:moveTo>
                    <a:pt x="7891" y="11092"/>
                  </a:moveTo>
                  <a:cubicBezTo>
                    <a:pt x="7919" y="11092"/>
                    <a:pt x="7948" y="11096"/>
                    <a:pt x="7978" y="11105"/>
                  </a:cubicBezTo>
                  <a:lnTo>
                    <a:pt x="7978" y="11117"/>
                  </a:lnTo>
                  <a:cubicBezTo>
                    <a:pt x="8192" y="11176"/>
                    <a:pt x="8287" y="11414"/>
                    <a:pt x="8347" y="11605"/>
                  </a:cubicBezTo>
                  <a:cubicBezTo>
                    <a:pt x="8382" y="11736"/>
                    <a:pt x="8394" y="11879"/>
                    <a:pt x="8406" y="12022"/>
                  </a:cubicBezTo>
                  <a:cubicBezTo>
                    <a:pt x="8430" y="12129"/>
                    <a:pt x="8442" y="12236"/>
                    <a:pt x="8418" y="12343"/>
                  </a:cubicBezTo>
                  <a:cubicBezTo>
                    <a:pt x="8382" y="12438"/>
                    <a:pt x="8299" y="12498"/>
                    <a:pt x="8204" y="12498"/>
                  </a:cubicBezTo>
                  <a:cubicBezTo>
                    <a:pt x="8049" y="12474"/>
                    <a:pt x="7906" y="12414"/>
                    <a:pt x="7787" y="12307"/>
                  </a:cubicBezTo>
                  <a:lnTo>
                    <a:pt x="7763" y="12284"/>
                  </a:lnTo>
                  <a:cubicBezTo>
                    <a:pt x="7549" y="12093"/>
                    <a:pt x="7442" y="11795"/>
                    <a:pt x="7489" y="11498"/>
                  </a:cubicBezTo>
                  <a:cubicBezTo>
                    <a:pt x="7531" y="11309"/>
                    <a:pt x="7684" y="11092"/>
                    <a:pt x="7891" y="11092"/>
                  </a:cubicBezTo>
                  <a:close/>
                  <a:moveTo>
                    <a:pt x="5446" y="14078"/>
                  </a:moveTo>
                  <a:cubicBezTo>
                    <a:pt x="5506" y="14078"/>
                    <a:pt x="5568" y="14117"/>
                    <a:pt x="5632" y="14212"/>
                  </a:cubicBezTo>
                  <a:cubicBezTo>
                    <a:pt x="5787" y="14474"/>
                    <a:pt x="5894" y="14760"/>
                    <a:pt x="5954" y="15058"/>
                  </a:cubicBezTo>
                  <a:cubicBezTo>
                    <a:pt x="6096" y="15713"/>
                    <a:pt x="6192" y="16379"/>
                    <a:pt x="6227" y="17046"/>
                  </a:cubicBezTo>
                  <a:cubicBezTo>
                    <a:pt x="6251" y="17629"/>
                    <a:pt x="6323" y="18213"/>
                    <a:pt x="6454" y="18784"/>
                  </a:cubicBezTo>
                  <a:cubicBezTo>
                    <a:pt x="6394" y="18772"/>
                    <a:pt x="6346" y="18749"/>
                    <a:pt x="6299" y="18713"/>
                  </a:cubicBezTo>
                  <a:lnTo>
                    <a:pt x="6299" y="18725"/>
                  </a:lnTo>
                  <a:cubicBezTo>
                    <a:pt x="6061" y="18570"/>
                    <a:pt x="5846" y="18380"/>
                    <a:pt x="5668" y="18153"/>
                  </a:cubicBezTo>
                  <a:cubicBezTo>
                    <a:pt x="5406" y="17891"/>
                    <a:pt x="5203" y="17582"/>
                    <a:pt x="5049" y="17248"/>
                  </a:cubicBezTo>
                  <a:cubicBezTo>
                    <a:pt x="4715" y="16379"/>
                    <a:pt x="4691" y="15201"/>
                    <a:pt x="5144" y="14379"/>
                  </a:cubicBezTo>
                  <a:cubicBezTo>
                    <a:pt x="5223" y="14229"/>
                    <a:pt x="5329" y="14078"/>
                    <a:pt x="5446" y="14078"/>
                  </a:cubicBezTo>
                  <a:close/>
                  <a:moveTo>
                    <a:pt x="7820" y="0"/>
                  </a:moveTo>
                  <a:cubicBezTo>
                    <a:pt x="7383" y="0"/>
                    <a:pt x="6931" y="39"/>
                    <a:pt x="6620" y="163"/>
                  </a:cubicBezTo>
                  <a:cubicBezTo>
                    <a:pt x="5965" y="425"/>
                    <a:pt x="5346" y="854"/>
                    <a:pt x="5037" y="1520"/>
                  </a:cubicBezTo>
                  <a:cubicBezTo>
                    <a:pt x="4715" y="2175"/>
                    <a:pt x="4811" y="2854"/>
                    <a:pt x="4942" y="3532"/>
                  </a:cubicBezTo>
                  <a:cubicBezTo>
                    <a:pt x="5049" y="4092"/>
                    <a:pt x="5251" y="4925"/>
                    <a:pt x="4942" y="5485"/>
                  </a:cubicBezTo>
                  <a:cubicBezTo>
                    <a:pt x="4930" y="5509"/>
                    <a:pt x="4918" y="5533"/>
                    <a:pt x="4906" y="5545"/>
                  </a:cubicBezTo>
                  <a:cubicBezTo>
                    <a:pt x="4810" y="5640"/>
                    <a:pt x="4716" y="5680"/>
                    <a:pt x="4628" y="5680"/>
                  </a:cubicBezTo>
                  <a:cubicBezTo>
                    <a:pt x="4419" y="5680"/>
                    <a:pt x="4246" y="5457"/>
                    <a:pt x="4180" y="5223"/>
                  </a:cubicBezTo>
                  <a:cubicBezTo>
                    <a:pt x="4096" y="4914"/>
                    <a:pt x="4072" y="4592"/>
                    <a:pt x="4108" y="4271"/>
                  </a:cubicBezTo>
                  <a:cubicBezTo>
                    <a:pt x="4108" y="3961"/>
                    <a:pt x="4144" y="3652"/>
                    <a:pt x="4227" y="3354"/>
                  </a:cubicBezTo>
                  <a:cubicBezTo>
                    <a:pt x="4346" y="2961"/>
                    <a:pt x="4572" y="2604"/>
                    <a:pt x="4703" y="2199"/>
                  </a:cubicBezTo>
                  <a:cubicBezTo>
                    <a:pt x="4704" y="2197"/>
                    <a:pt x="4703" y="2196"/>
                    <a:pt x="4699" y="2196"/>
                  </a:cubicBezTo>
                  <a:cubicBezTo>
                    <a:pt x="4608" y="2196"/>
                    <a:pt x="3118" y="2909"/>
                    <a:pt x="2775" y="3699"/>
                  </a:cubicBezTo>
                  <a:cubicBezTo>
                    <a:pt x="2405" y="4521"/>
                    <a:pt x="2120" y="5390"/>
                    <a:pt x="2120" y="6283"/>
                  </a:cubicBezTo>
                  <a:cubicBezTo>
                    <a:pt x="2120" y="6866"/>
                    <a:pt x="2167" y="7247"/>
                    <a:pt x="2501" y="7700"/>
                  </a:cubicBezTo>
                  <a:cubicBezTo>
                    <a:pt x="2703" y="7985"/>
                    <a:pt x="2953" y="8247"/>
                    <a:pt x="3239" y="8462"/>
                  </a:cubicBezTo>
                  <a:cubicBezTo>
                    <a:pt x="3891" y="8874"/>
                    <a:pt x="3454" y="9429"/>
                    <a:pt x="2415" y="9429"/>
                  </a:cubicBezTo>
                  <a:cubicBezTo>
                    <a:pt x="2373" y="9429"/>
                    <a:pt x="2330" y="9428"/>
                    <a:pt x="2286" y="9426"/>
                  </a:cubicBezTo>
                  <a:cubicBezTo>
                    <a:pt x="2269" y="9425"/>
                    <a:pt x="2251" y="9425"/>
                    <a:pt x="2233" y="9425"/>
                  </a:cubicBezTo>
                  <a:cubicBezTo>
                    <a:pt x="1487" y="9425"/>
                    <a:pt x="945" y="10156"/>
                    <a:pt x="596" y="10807"/>
                  </a:cubicBezTo>
                  <a:cubicBezTo>
                    <a:pt x="215" y="11522"/>
                    <a:pt x="0" y="12724"/>
                    <a:pt x="179" y="13510"/>
                  </a:cubicBezTo>
                  <a:cubicBezTo>
                    <a:pt x="346" y="14236"/>
                    <a:pt x="1358" y="15963"/>
                    <a:pt x="1917" y="16272"/>
                  </a:cubicBezTo>
                  <a:cubicBezTo>
                    <a:pt x="1858" y="15570"/>
                    <a:pt x="1763" y="14010"/>
                    <a:pt x="2346" y="13129"/>
                  </a:cubicBezTo>
                  <a:cubicBezTo>
                    <a:pt x="2691" y="12593"/>
                    <a:pt x="3215" y="12212"/>
                    <a:pt x="3834" y="12057"/>
                  </a:cubicBezTo>
                  <a:lnTo>
                    <a:pt x="3834" y="12057"/>
                  </a:lnTo>
                  <a:cubicBezTo>
                    <a:pt x="3215" y="12879"/>
                    <a:pt x="2953" y="13903"/>
                    <a:pt x="2644" y="14855"/>
                  </a:cubicBezTo>
                  <a:cubicBezTo>
                    <a:pt x="2417" y="15593"/>
                    <a:pt x="2215" y="16391"/>
                    <a:pt x="2465" y="17141"/>
                  </a:cubicBezTo>
                  <a:cubicBezTo>
                    <a:pt x="2715" y="17891"/>
                    <a:pt x="3418" y="18344"/>
                    <a:pt x="4132" y="18630"/>
                  </a:cubicBezTo>
                  <a:cubicBezTo>
                    <a:pt x="4549" y="18784"/>
                    <a:pt x="5001" y="18903"/>
                    <a:pt x="5442" y="18951"/>
                  </a:cubicBezTo>
                  <a:cubicBezTo>
                    <a:pt x="5568" y="18973"/>
                    <a:pt x="5696" y="18983"/>
                    <a:pt x="5825" y="18983"/>
                  </a:cubicBezTo>
                  <a:cubicBezTo>
                    <a:pt x="6046" y="18983"/>
                    <a:pt x="6266" y="18952"/>
                    <a:pt x="6477" y="18891"/>
                  </a:cubicBezTo>
                  <a:cubicBezTo>
                    <a:pt x="6585" y="19284"/>
                    <a:pt x="6775" y="19653"/>
                    <a:pt x="7037" y="19975"/>
                  </a:cubicBezTo>
                  <a:cubicBezTo>
                    <a:pt x="7490" y="20543"/>
                    <a:pt x="8110" y="20670"/>
                    <a:pt x="8762" y="20670"/>
                  </a:cubicBezTo>
                  <a:cubicBezTo>
                    <a:pt x="9122" y="20670"/>
                    <a:pt x="9491" y="20631"/>
                    <a:pt x="9847" y="20606"/>
                  </a:cubicBezTo>
                  <a:cubicBezTo>
                    <a:pt x="9978" y="20594"/>
                    <a:pt x="10657" y="20463"/>
                    <a:pt x="10537" y="20392"/>
                  </a:cubicBezTo>
                  <a:cubicBezTo>
                    <a:pt x="10109" y="20106"/>
                    <a:pt x="9775" y="19701"/>
                    <a:pt x="9561" y="19237"/>
                  </a:cubicBezTo>
                  <a:cubicBezTo>
                    <a:pt x="9359" y="18784"/>
                    <a:pt x="9085" y="18213"/>
                    <a:pt x="8918" y="17760"/>
                  </a:cubicBezTo>
                  <a:cubicBezTo>
                    <a:pt x="8585" y="16867"/>
                    <a:pt x="8299" y="15963"/>
                    <a:pt x="8061" y="15046"/>
                  </a:cubicBezTo>
                  <a:cubicBezTo>
                    <a:pt x="7954" y="14641"/>
                    <a:pt x="7882" y="14141"/>
                    <a:pt x="8061" y="13748"/>
                  </a:cubicBezTo>
                  <a:cubicBezTo>
                    <a:pt x="8098" y="13669"/>
                    <a:pt x="8145" y="13639"/>
                    <a:pt x="8193" y="13639"/>
                  </a:cubicBezTo>
                  <a:cubicBezTo>
                    <a:pt x="8284" y="13639"/>
                    <a:pt x="8384" y="13742"/>
                    <a:pt x="8454" y="13819"/>
                  </a:cubicBezTo>
                  <a:cubicBezTo>
                    <a:pt x="8835" y="14260"/>
                    <a:pt x="9085" y="14855"/>
                    <a:pt x="9311" y="15391"/>
                  </a:cubicBezTo>
                  <a:cubicBezTo>
                    <a:pt x="9811" y="16558"/>
                    <a:pt x="10145" y="17820"/>
                    <a:pt x="10871" y="18868"/>
                  </a:cubicBezTo>
                  <a:cubicBezTo>
                    <a:pt x="11244" y="19422"/>
                    <a:pt x="11746" y="19944"/>
                    <a:pt x="12418" y="19944"/>
                  </a:cubicBezTo>
                  <a:cubicBezTo>
                    <a:pt x="12453" y="19944"/>
                    <a:pt x="12489" y="19942"/>
                    <a:pt x="12526" y="19939"/>
                  </a:cubicBezTo>
                  <a:cubicBezTo>
                    <a:pt x="13073" y="19892"/>
                    <a:pt x="14657" y="19403"/>
                    <a:pt x="14657" y="19403"/>
                  </a:cubicBezTo>
                  <a:cubicBezTo>
                    <a:pt x="14597" y="19332"/>
                    <a:pt x="14526" y="19272"/>
                    <a:pt x="14443" y="19237"/>
                  </a:cubicBezTo>
                  <a:lnTo>
                    <a:pt x="14443" y="19225"/>
                  </a:lnTo>
                  <a:cubicBezTo>
                    <a:pt x="14181" y="19058"/>
                    <a:pt x="13812" y="18618"/>
                    <a:pt x="13609" y="18427"/>
                  </a:cubicBezTo>
                  <a:cubicBezTo>
                    <a:pt x="13181" y="18034"/>
                    <a:pt x="12657" y="17201"/>
                    <a:pt x="12442" y="16903"/>
                  </a:cubicBezTo>
                  <a:cubicBezTo>
                    <a:pt x="11811" y="16010"/>
                    <a:pt x="11788" y="15677"/>
                    <a:pt x="11299" y="14689"/>
                  </a:cubicBezTo>
                  <a:cubicBezTo>
                    <a:pt x="11097" y="14260"/>
                    <a:pt x="11085" y="13903"/>
                    <a:pt x="11002" y="13438"/>
                  </a:cubicBezTo>
                  <a:cubicBezTo>
                    <a:pt x="10954" y="13224"/>
                    <a:pt x="10978" y="12998"/>
                    <a:pt x="11073" y="12807"/>
                  </a:cubicBezTo>
                  <a:cubicBezTo>
                    <a:pt x="11125" y="12717"/>
                    <a:pt x="11202" y="12684"/>
                    <a:pt x="11286" y="12684"/>
                  </a:cubicBezTo>
                  <a:cubicBezTo>
                    <a:pt x="11411" y="12684"/>
                    <a:pt x="11552" y="12760"/>
                    <a:pt x="11645" y="12831"/>
                  </a:cubicBezTo>
                  <a:cubicBezTo>
                    <a:pt x="11954" y="13046"/>
                    <a:pt x="12181" y="13391"/>
                    <a:pt x="12395" y="13688"/>
                  </a:cubicBezTo>
                  <a:cubicBezTo>
                    <a:pt x="12716" y="14153"/>
                    <a:pt x="12978" y="14629"/>
                    <a:pt x="13216" y="15141"/>
                  </a:cubicBezTo>
                  <a:cubicBezTo>
                    <a:pt x="13443" y="15617"/>
                    <a:pt x="13705" y="16094"/>
                    <a:pt x="14002" y="16546"/>
                  </a:cubicBezTo>
                  <a:cubicBezTo>
                    <a:pt x="14300" y="16963"/>
                    <a:pt x="14657" y="17344"/>
                    <a:pt x="15050" y="17677"/>
                  </a:cubicBezTo>
                  <a:cubicBezTo>
                    <a:pt x="15563" y="18104"/>
                    <a:pt x="16192" y="18446"/>
                    <a:pt x="16841" y="18446"/>
                  </a:cubicBezTo>
                  <a:cubicBezTo>
                    <a:pt x="17096" y="18446"/>
                    <a:pt x="17355" y="18393"/>
                    <a:pt x="17610" y="18272"/>
                  </a:cubicBezTo>
                  <a:cubicBezTo>
                    <a:pt x="17657" y="18237"/>
                    <a:pt x="17693" y="18201"/>
                    <a:pt x="17741" y="18165"/>
                  </a:cubicBezTo>
                  <a:cubicBezTo>
                    <a:pt x="17776" y="18129"/>
                    <a:pt x="18181" y="17737"/>
                    <a:pt x="18348" y="17546"/>
                  </a:cubicBezTo>
                  <a:lnTo>
                    <a:pt x="18431" y="17451"/>
                  </a:lnTo>
                  <a:lnTo>
                    <a:pt x="18312" y="17403"/>
                  </a:lnTo>
                  <a:cubicBezTo>
                    <a:pt x="18038" y="17260"/>
                    <a:pt x="17765" y="17106"/>
                    <a:pt x="17503" y="16939"/>
                  </a:cubicBezTo>
                  <a:cubicBezTo>
                    <a:pt x="16943" y="16594"/>
                    <a:pt x="16407" y="16201"/>
                    <a:pt x="15907" y="15748"/>
                  </a:cubicBezTo>
                  <a:cubicBezTo>
                    <a:pt x="15669" y="15510"/>
                    <a:pt x="15371" y="15224"/>
                    <a:pt x="15217" y="14891"/>
                  </a:cubicBezTo>
                  <a:cubicBezTo>
                    <a:pt x="15109" y="14641"/>
                    <a:pt x="15074" y="14260"/>
                    <a:pt x="15383" y="14129"/>
                  </a:cubicBezTo>
                  <a:cubicBezTo>
                    <a:pt x="15444" y="14103"/>
                    <a:pt x="15507" y="14092"/>
                    <a:pt x="15571" y="14092"/>
                  </a:cubicBezTo>
                  <a:cubicBezTo>
                    <a:pt x="15799" y="14092"/>
                    <a:pt x="16040" y="14232"/>
                    <a:pt x="16217" y="14343"/>
                  </a:cubicBezTo>
                  <a:cubicBezTo>
                    <a:pt x="16514" y="14534"/>
                    <a:pt x="16800" y="14748"/>
                    <a:pt x="17062" y="14986"/>
                  </a:cubicBezTo>
                  <a:cubicBezTo>
                    <a:pt x="17654" y="15490"/>
                    <a:pt x="18216" y="16388"/>
                    <a:pt x="18942" y="16388"/>
                  </a:cubicBezTo>
                  <a:cubicBezTo>
                    <a:pt x="19005" y="16388"/>
                    <a:pt x="19069" y="16382"/>
                    <a:pt x="19134" y="16367"/>
                  </a:cubicBezTo>
                  <a:cubicBezTo>
                    <a:pt x="19610" y="16272"/>
                    <a:pt x="19705" y="15927"/>
                    <a:pt x="20229" y="15582"/>
                  </a:cubicBezTo>
                  <a:cubicBezTo>
                    <a:pt x="20610" y="15332"/>
                    <a:pt x="21003" y="15105"/>
                    <a:pt x="21420" y="14915"/>
                  </a:cubicBezTo>
                  <a:cubicBezTo>
                    <a:pt x="21253" y="14546"/>
                    <a:pt x="21110" y="14153"/>
                    <a:pt x="21027" y="13760"/>
                  </a:cubicBezTo>
                  <a:cubicBezTo>
                    <a:pt x="20932" y="13284"/>
                    <a:pt x="21039" y="12819"/>
                    <a:pt x="20658" y="12629"/>
                  </a:cubicBezTo>
                  <a:cubicBezTo>
                    <a:pt x="20503" y="12557"/>
                    <a:pt x="20348" y="12498"/>
                    <a:pt x="20182" y="12474"/>
                  </a:cubicBezTo>
                  <a:cubicBezTo>
                    <a:pt x="19994" y="12439"/>
                    <a:pt x="19803" y="12421"/>
                    <a:pt x="19610" y="12421"/>
                  </a:cubicBezTo>
                  <a:cubicBezTo>
                    <a:pt x="19472" y="12421"/>
                    <a:pt x="19332" y="12430"/>
                    <a:pt x="19193" y="12450"/>
                  </a:cubicBezTo>
                  <a:cubicBezTo>
                    <a:pt x="18830" y="12503"/>
                    <a:pt x="18529" y="12547"/>
                    <a:pt x="18207" y="12547"/>
                  </a:cubicBezTo>
                  <a:cubicBezTo>
                    <a:pt x="18024" y="12547"/>
                    <a:pt x="17834" y="12532"/>
                    <a:pt x="17622" y="12498"/>
                  </a:cubicBezTo>
                  <a:cubicBezTo>
                    <a:pt x="17515" y="12486"/>
                    <a:pt x="17276" y="12319"/>
                    <a:pt x="17300" y="12224"/>
                  </a:cubicBezTo>
                  <a:cubicBezTo>
                    <a:pt x="17467" y="11605"/>
                    <a:pt x="18407" y="11569"/>
                    <a:pt x="18919" y="11557"/>
                  </a:cubicBezTo>
                  <a:cubicBezTo>
                    <a:pt x="18976" y="11556"/>
                    <a:pt x="19033" y="11555"/>
                    <a:pt x="19089" y="11555"/>
                  </a:cubicBezTo>
                  <a:cubicBezTo>
                    <a:pt x="19604" y="11555"/>
                    <a:pt x="20117" y="11605"/>
                    <a:pt x="20610" y="11712"/>
                  </a:cubicBezTo>
                  <a:lnTo>
                    <a:pt x="20753" y="11748"/>
                  </a:lnTo>
                  <a:cubicBezTo>
                    <a:pt x="20693" y="11438"/>
                    <a:pt x="20574" y="11141"/>
                    <a:pt x="20408" y="10890"/>
                  </a:cubicBezTo>
                  <a:cubicBezTo>
                    <a:pt x="20040" y="10373"/>
                    <a:pt x="19323" y="10247"/>
                    <a:pt x="18702" y="10247"/>
                  </a:cubicBezTo>
                  <a:cubicBezTo>
                    <a:pt x="18579" y="10247"/>
                    <a:pt x="18460" y="10252"/>
                    <a:pt x="18348" y="10259"/>
                  </a:cubicBezTo>
                  <a:cubicBezTo>
                    <a:pt x="17300" y="10319"/>
                    <a:pt x="16360" y="10831"/>
                    <a:pt x="15348" y="10974"/>
                  </a:cubicBezTo>
                  <a:cubicBezTo>
                    <a:pt x="15186" y="10997"/>
                    <a:pt x="15025" y="11010"/>
                    <a:pt x="14863" y="11010"/>
                  </a:cubicBezTo>
                  <a:cubicBezTo>
                    <a:pt x="14775" y="11010"/>
                    <a:pt x="14686" y="11006"/>
                    <a:pt x="14597" y="10998"/>
                  </a:cubicBezTo>
                  <a:cubicBezTo>
                    <a:pt x="14478" y="10998"/>
                    <a:pt x="14359" y="10938"/>
                    <a:pt x="14288" y="10843"/>
                  </a:cubicBezTo>
                  <a:cubicBezTo>
                    <a:pt x="14216" y="10736"/>
                    <a:pt x="14300" y="10557"/>
                    <a:pt x="14371" y="10474"/>
                  </a:cubicBezTo>
                  <a:cubicBezTo>
                    <a:pt x="14693" y="10117"/>
                    <a:pt x="15312" y="10057"/>
                    <a:pt x="15740" y="9914"/>
                  </a:cubicBezTo>
                  <a:cubicBezTo>
                    <a:pt x="16836" y="9569"/>
                    <a:pt x="17860" y="9021"/>
                    <a:pt x="18991" y="8771"/>
                  </a:cubicBezTo>
                  <a:cubicBezTo>
                    <a:pt x="19146" y="8735"/>
                    <a:pt x="19300" y="8700"/>
                    <a:pt x="19467" y="8688"/>
                  </a:cubicBezTo>
                  <a:cubicBezTo>
                    <a:pt x="19537" y="8670"/>
                    <a:pt x="19613" y="8659"/>
                    <a:pt x="19691" y="8659"/>
                  </a:cubicBezTo>
                  <a:cubicBezTo>
                    <a:pt x="19719" y="8659"/>
                    <a:pt x="19748" y="8661"/>
                    <a:pt x="19777" y="8664"/>
                  </a:cubicBezTo>
                  <a:cubicBezTo>
                    <a:pt x="19805" y="8669"/>
                    <a:pt x="19827" y="8671"/>
                    <a:pt x="19846" y="8671"/>
                  </a:cubicBezTo>
                  <a:cubicBezTo>
                    <a:pt x="20015" y="8671"/>
                    <a:pt x="19804" y="8487"/>
                    <a:pt x="19729" y="8390"/>
                  </a:cubicBezTo>
                  <a:cubicBezTo>
                    <a:pt x="19670" y="8295"/>
                    <a:pt x="19634" y="8200"/>
                    <a:pt x="19586" y="8116"/>
                  </a:cubicBezTo>
                  <a:cubicBezTo>
                    <a:pt x="19455" y="7890"/>
                    <a:pt x="19336" y="7652"/>
                    <a:pt x="19193" y="7438"/>
                  </a:cubicBezTo>
                  <a:cubicBezTo>
                    <a:pt x="18979" y="7081"/>
                    <a:pt x="18646" y="6819"/>
                    <a:pt x="18265" y="6664"/>
                  </a:cubicBezTo>
                  <a:cubicBezTo>
                    <a:pt x="18053" y="6589"/>
                    <a:pt x="17837" y="6557"/>
                    <a:pt x="17619" y="6557"/>
                  </a:cubicBezTo>
                  <a:cubicBezTo>
                    <a:pt x="16904" y="6557"/>
                    <a:pt x="16176" y="6904"/>
                    <a:pt x="15574" y="7223"/>
                  </a:cubicBezTo>
                  <a:cubicBezTo>
                    <a:pt x="14990" y="7533"/>
                    <a:pt x="14467" y="7902"/>
                    <a:pt x="13931" y="8271"/>
                  </a:cubicBezTo>
                  <a:cubicBezTo>
                    <a:pt x="13359" y="8652"/>
                    <a:pt x="12752" y="9069"/>
                    <a:pt x="12085" y="9247"/>
                  </a:cubicBezTo>
                  <a:cubicBezTo>
                    <a:pt x="12007" y="9270"/>
                    <a:pt x="11907" y="9292"/>
                    <a:pt x="11811" y="9292"/>
                  </a:cubicBezTo>
                  <a:cubicBezTo>
                    <a:pt x="11703" y="9292"/>
                    <a:pt x="11601" y="9264"/>
                    <a:pt x="11538" y="9176"/>
                  </a:cubicBezTo>
                  <a:cubicBezTo>
                    <a:pt x="11383" y="8950"/>
                    <a:pt x="11490" y="8688"/>
                    <a:pt x="11633" y="8497"/>
                  </a:cubicBezTo>
                  <a:cubicBezTo>
                    <a:pt x="12002" y="7938"/>
                    <a:pt x="12692" y="7581"/>
                    <a:pt x="13264" y="7283"/>
                  </a:cubicBezTo>
                  <a:cubicBezTo>
                    <a:pt x="13835" y="6973"/>
                    <a:pt x="14478" y="6723"/>
                    <a:pt x="15086" y="6461"/>
                  </a:cubicBezTo>
                  <a:cubicBezTo>
                    <a:pt x="15894" y="6113"/>
                    <a:pt x="16739" y="5792"/>
                    <a:pt x="17618" y="5792"/>
                  </a:cubicBezTo>
                  <a:cubicBezTo>
                    <a:pt x="17761" y="5792"/>
                    <a:pt x="17905" y="5800"/>
                    <a:pt x="18050" y="5818"/>
                  </a:cubicBezTo>
                  <a:cubicBezTo>
                    <a:pt x="18062" y="5830"/>
                    <a:pt x="18074" y="5830"/>
                    <a:pt x="18086" y="5830"/>
                  </a:cubicBezTo>
                  <a:lnTo>
                    <a:pt x="18157" y="5830"/>
                  </a:lnTo>
                  <a:cubicBezTo>
                    <a:pt x="18312" y="5830"/>
                    <a:pt x="18479" y="5854"/>
                    <a:pt x="18634" y="5902"/>
                  </a:cubicBezTo>
                  <a:cubicBezTo>
                    <a:pt x="18634" y="5902"/>
                    <a:pt x="18634" y="5902"/>
                    <a:pt x="18634" y="5902"/>
                  </a:cubicBezTo>
                  <a:cubicBezTo>
                    <a:pt x="18676" y="5902"/>
                    <a:pt x="17774" y="3959"/>
                    <a:pt x="16967" y="3330"/>
                  </a:cubicBezTo>
                  <a:cubicBezTo>
                    <a:pt x="16536" y="2991"/>
                    <a:pt x="16014" y="2816"/>
                    <a:pt x="15486" y="2816"/>
                  </a:cubicBezTo>
                  <a:cubicBezTo>
                    <a:pt x="15123" y="2816"/>
                    <a:pt x="14758" y="2898"/>
                    <a:pt x="14419" y="3068"/>
                  </a:cubicBezTo>
                  <a:cubicBezTo>
                    <a:pt x="13597" y="3449"/>
                    <a:pt x="12931" y="4128"/>
                    <a:pt x="12288" y="4747"/>
                  </a:cubicBezTo>
                  <a:cubicBezTo>
                    <a:pt x="11978" y="5045"/>
                    <a:pt x="11633" y="5318"/>
                    <a:pt x="11299" y="5604"/>
                  </a:cubicBezTo>
                  <a:cubicBezTo>
                    <a:pt x="10930" y="5914"/>
                    <a:pt x="10561" y="6247"/>
                    <a:pt x="10097" y="6414"/>
                  </a:cubicBezTo>
                  <a:cubicBezTo>
                    <a:pt x="9994" y="6448"/>
                    <a:pt x="9897" y="6501"/>
                    <a:pt x="9779" y="6501"/>
                  </a:cubicBezTo>
                  <a:cubicBezTo>
                    <a:pt x="9734" y="6501"/>
                    <a:pt x="9686" y="6493"/>
                    <a:pt x="9633" y="6473"/>
                  </a:cubicBezTo>
                  <a:lnTo>
                    <a:pt x="9621" y="6473"/>
                  </a:lnTo>
                  <a:cubicBezTo>
                    <a:pt x="9573" y="6426"/>
                    <a:pt x="9549" y="6354"/>
                    <a:pt x="9585" y="6295"/>
                  </a:cubicBezTo>
                  <a:cubicBezTo>
                    <a:pt x="9597" y="6247"/>
                    <a:pt x="9621" y="6188"/>
                    <a:pt x="9656" y="6152"/>
                  </a:cubicBezTo>
                  <a:cubicBezTo>
                    <a:pt x="9775" y="5985"/>
                    <a:pt x="9906" y="5842"/>
                    <a:pt x="10049" y="5711"/>
                  </a:cubicBezTo>
                  <a:cubicBezTo>
                    <a:pt x="10430" y="5342"/>
                    <a:pt x="10799" y="4973"/>
                    <a:pt x="11133" y="4580"/>
                  </a:cubicBezTo>
                  <a:cubicBezTo>
                    <a:pt x="11538" y="4092"/>
                    <a:pt x="11978" y="3640"/>
                    <a:pt x="12442" y="3211"/>
                  </a:cubicBezTo>
                  <a:cubicBezTo>
                    <a:pt x="12839" y="2877"/>
                    <a:pt x="13326" y="2534"/>
                    <a:pt x="13857" y="2534"/>
                  </a:cubicBezTo>
                  <a:cubicBezTo>
                    <a:pt x="13932" y="2534"/>
                    <a:pt x="14009" y="2541"/>
                    <a:pt x="14086" y="2556"/>
                  </a:cubicBezTo>
                  <a:cubicBezTo>
                    <a:pt x="14109" y="2556"/>
                    <a:pt x="13085" y="842"/>
                    <a:pt x="12181" y="604"/>
                  </a:cubicBezTo>
                  <a:cubicBezTo>
                    <a:pt x="12002" y="559"/>
                    <a:pt x="11825" y="538"/>
                    <a:pt x="11652" y="538"/>
                  </a:cubicBezTo>
                  <a:cubicBezTo>
                    <a:pt x="10950" y="538"/>
                    <a:pt x="10305" y="883"/>
                    <a:pt x="9799" y="1389"/>
                  </a:cubicBezTo>
                  <a:cubicBezTo>
                    <a:pt x="9228" y="1985"/>
                    <a:pt x="8930" y="2711"/>
                    <a:pt x="8668" y="3473"/>
                  </a:cubicBezTo>
                  <a:cubicBezTo>
                    <a:pt x="8537" y="3902"/>
                    <a:pt x="8371" y="4306"/>
                    <a:pt x="8180" y="4711"/>
                  </a:cubicBezTo>
                  <a:cubicBezTo>
                    <a:pt x="8013" y="5021"/>
                    <a:pt x="7799" y="5366"/>
                    <a:pt x="7442" y="5485"/>
                  </a:cubicBezTo>
                  <a:cubicBezTo>
                    <a:pt x="7392" y="5503"/>
                    <a:pt x="7346" y="5511"/>
                    <a:pt x="7305" y="5511"/>
                  </a:cubicBezTo>
                  <a:cubicBezTo>
                    <a:pt x="6699" y="5511"/>
                    <a:pt x="7004" y="3737"/>
                    <a:pt x="7049" y="3425"/>
                  </a:cubicBezTo>
                  <a:cubicBezTo>
                    <a:pt x="7132" y="2854"/>
                    <a:pt x="7287" y="2306"/>
                    <a:pt x="7513" y="1794"/>
                  </a:cubicBezTo>
                  <a:cubicBezTo>
                    <a:pt x="7870" y="1044"/>
                    <a:pt x="8466" y="532"/>
                    <a:pt x="9156" y="115"/>
                  </a:cubicBezTo>
                  <a:cubicBezTo>
                    <a:pt x="9178" y="101"/>
                    <a:pt x="8519" y="0"/>
                    <a:pt x="7820" y="0"/>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0" name="Google Shape;717;p22">
              <a:extLst>
                <a:ext uri="{FF2B5EF4-FFF2-40B4-BE49-F238E27FC236}">
                  <a16:creationId xmlns:a16="http://schemas.microsoft.com/office/drawing/2014/main" id="{3FD9728F-7D68-D7BC-85F7-A3DD54D73AAA}"/>
                </a:ext>
              </a:extLst>
            </p:cNvPr>
            <p:cNvSpPr/>
            <p:nvPr/>
          </p:nvSpPr>
          <p:spPr>
            <a:xfrm>
              <a:off x="3725461" y="3677005"/>
              <a:ext cx="776094" cy="400382"/>
            </a:xfrm>
            <a:custGeom>
              <a:avLst/>
              <a:gdLst/>
              <a:ahLst/>
              <a:cxnLst/>
              <a:rect l="l" t="t" r="r" b="b"/>
              <a:pathLst>
                <a:path w="20888" h="10776" extrusionOk="0">
                  <a:moveTo>
                    <a:pt x="11530" y="0"/>
                  </a:moveTo>
                  <a:cubicBezTo>
                    <a:pt x="11077" y="477"/>
                    <a:pt x="10994" y="489"/>
                    <a:pt x="10613" y="977"/>
                  </a:cubicBezTo>
                  <a:cubicBezTo>
                    <a:pt x="10553" y="1036"/>
                    <a:pt x="10137" y="1751"/>
                    <a:pt x="10077" y="1786"/>
                  </a:cubicBezTo>
                  <a:cubicBezTo>
                    <a:pt x="9851" y="2227"/>
                    <a:pt x="9708" y="2548"/>
                    <a:pt x="9517" y="3001"/>
                  </a:cubicBezTo>
                  <a:cubicBezTo>
                    <a:pt x="9315" y="3489"/>
                    <a:pt x="9125" y="3977"/>
                    <a:pt x="8922" y="4465"/>
                  </a:cubicBezTo>
                  <a:cubicBezTo>
                    <a:pt x="8732" y="4894"/>
                    <a:pt x="8470" y="5287"/>
                    <a:pt x="8279" y="5703"/>
                  </a:cubicBezTo>
                  <a:cubicBezTo>
                    <a:pt x="7970" y="5608"/>
                    <a:pt x="7672" y="5513"/>
                    <a:pt x="7362" y="5430"/>
                  </a:cubicBezTo>
                  <a:cubicBezTo>
                    <a:pt x="7601" y="4930"/>
                    <a:pt x="7636" y="4287"/>
                    <a:pt x="7672" y="3775"/>
                  </a:cubicBezTo>
                  <a:cubicBezTo>
                    <a:pt x="7708" y="3072"/>
                    <a:pt x="7708" y="2382"/>
                    <a:pt x="7648" y="1691"/>
                  </a:cubicBezTo>
                  <a:cubicBezTo>
                    <a:pt x="7636" y="1524"/>
                    <a:pt x="7624" y="1358"/>
                    <a:pt x="7612" y="1191"/>
                  </a:cubicBezTo>
                  <a:cubicBezTo>
                    <a:pt x="7601" y="1227"/>
                    <a:pt x="7589" y="1274"/>
                    <a:pt x="7577" y="1310"/>
                  </a:cubicBezTo>
                  <a:cubicBezTo>
                    <a:pt x="7398" y="1941"/>
                    <a:pt x="7279" y="2584"/>
                    <a:pt x="7231" y="3239"/>
                  </a:cubicBezTo>
                  <a:cubicBezTo>
                    <a:pt x="7231" y="3632"/>
                    <a:pt x="7208" y="4025"/>
                    <a:pt x="7160" y="4406"/>
                  </a:cubicBezTo>
                  <a:cubicBezTo>
                    <a:pt x="7124" y="4727"/>
                    <a:pt x="7041" y="5025"/>
                    <a:pt x="7029" y="5334"/>
                  </a:cubicBezTo>
                  <a:cubicBezTo>
                    <a:pt x="6839" y="5287"/>
                    <a:pt x="6660" y="5239"/>
                    <a:pt x="6481" y="5191"/>
                  </a:cubicBezTo>
                  <a:cubicBezTo>
                    <a:pt x="6315" y="4382"/>
                    <a:pt x="5803" y="3620"/>
                    <a:pt x="5469" y="2870"/>
                  </a:cubicBezTo>
                  <a:cubicBezTo>
                    <a:pt x="5386" y="2691"/>
                    <a:pt x="5303" y="2501"/>
                    <a:pt x="5231" y="2310"/>
                  </a:cubicBezTo>
                  <a:lnTo>
                    <a:pt x="5231" y="2310"/>
                  </a:lnTo>
                  <a:cubicBezTo>
                    <a:pt x="5160" y="2513"/>
                    <a:pt x="5374" y="3441"/>
                    <a:pt x="5541" y="3751"/>
                  </a:cubicBezTo>
                  <a:cubicBezTo>
                    <a:pt x="5755" y="4156"/>
                    <a:pt x="5898" y="4703"/>
                    <a:pt x="6088" y="5108"/>
                  </a:cubicBezTo>
                  <a:cubicBezTo>
                    <a:pt x="4422" y="4727"/>
                    <a:pt x="1957" y="3822"/>
                    <a:pt x="493" y="2941"/>
                  </a:cubicBezTo>
                  <a:cubicBezTo>
                    <a:pt x="449" y="2915"/>
                    <a:pt x="405" y="2904"/>
                    <a:pt x="363" y="2904"/>
                  </a:cubicBezTo>
                  <a:cubicBezTo>
                    <a:pt x="154" y="2904"/>
                    <a:pt x="0" y="3185"/>
                    <a:pt x="219" y="3334"/>
                  </a:cubicBezTo>
                  <a:cubicBezTo>
                    <a:pt x="1540" y="4263"/>
                    <a:pt x="4029" y="5120"/>
                    <a:pt x="5588" y="5489"/>
                  </a:cubicBezTo>
                  <a:cubicBezTo>
                    <a:pt x="5791" y="5537"/>
                    <a:pt x="5981" y="5584"/>
                    <a:pt x="6184" y="5632"/>
                  </a:cubicBezTo>
                  <a:cubicBezTo>
                    <a:pt x="5827" y="6299"/>
                    <a:pt x="4410" y="7311"/>
                    <a:pt x="4291" y="7430"/>
                  </a:cubicBezTo>
                  <a:lnTo>
                    <a:pt x="4124" y="7620"/>
                  </a:lnTo>
                  <a:cubicBezTo>
                    <a:pt x="4422" y="7489"/>
                    <a:pt x="5874" y="6751"/>
                    <a:pt x="6529" y="5751"/>
                  </a:cubicBezTo>
                  <a:cubicBezTo>
                    <a:pt x="6696" y="5787"/>
                    <a:pt x="6767" y="5787"/>
                    <a:pt x="6934" y="5834"/>
                  </a:cubicBezTo>
                  <a:cubicBezTo>
                    <a:pt x="7017" y="6120"/>
                    <a:pt x="7053" y="6430"/>
                    <a:pt x="7041" y="6739"/>
                  </a:cubicBezTo>
                  <a:cubicBezTo>
                    <a:pt x="6981" y="7204"/>
                    <a:pt x="6874" y="7656"/>
                    <a:pt x="6708" y="8097"/>
                  </a:cubicBezTo>
                  <a:cubicBezTo>
                    <a:pt x="6469" y="8847"/>
                    <a:pt x="5934" y="10406"/>
                    <a:pt x="6077" y="10430"/>
                  </a:cubicBezTo>
                  <a:cubicBezTo>
                    <a:pt x="6267" y="10085"/>
                    <a:pt x="6458" y="9752"/>
                    <a:pt x="6636" y="9394"/>
                  </a:cubicBezTo>
                  <a:cubicBezTo>
                    <a:pt x="6958" y="8740"/>
                    <a:pt x="7196" y="8049"/>
                    <a:pt x="7327" y="7335"/>
                  </a:cubicBezTo>
                  <a:cubicBezTo>
                    <a:pt x="7386" y="6942"/>
                    <a:pt x="7458" y="6382"/>
                    <a:pt x="7327" y="5942"/>
                  </a:cubicBezTo>
                  <a:lnTo>
                    <a:pt x="7327" y="5942"/>
                  </a:lnTo>
                  <a:cubicBezTo>
                    <a:pt x="7660" y="6037"/>
                    <a:pt x="7993" y="6132"/>
                    <a:pt x="8327" y="6239"/>
                  </a:cubicBezTo>
                  <a:cubicBezTo>
                    <a:pt x="8803" y="7668"/>
                    <a:pt x="8875" y="10645"/>
                    <a:pt x="9006" y="10645"/>
                  </a:cubicBezTo>
                  <a:lnTo>
                    <a:pt x="9006" y="10371"/>
                  </a:lnTo>
                  <a:cubicBezTo>
                    <a:pt x="8982" y="9132"/>
                    <a:pt x="9196" y="7549"/>
                    <a:pt x="8696" y="6346"/>
                  </a:cubicBezTo>
                  <a:lnTo>
                    <a:pt x="8696" y="6346"/>
                  </a:lnTo>
                  <a:cubicBezTo>
                    <a:pt x="9256" y="6513"/>
                    <a:pt x="9815" y="6692"/>
                    <a:pt x="10375" y="6858"/>
                  </a:cubicBezTo>
                  <a:cubicBezTo>
                    <a:pt x="10375" y="6870"/>
                    <a:pt x="10387" y="6870"/>
                    <a:pt x="10387" y="6882"/>
                  </a:cubicBezTo>
                  <a:cubicBezTo>
                    <a:pt x="11101" y="8013"/>
                    <a:pt x="12113" y="10597"/>
                    <a:pt x="12268" y="10776"/>
                  </a:cubicBezTo>
                  <a:lnTo>
                    <a:pt x="12232" y="10656"/>
                  </a:lnTo>
                  <a:cubicBezTo>
                    <a:pt x="11970" y="9859"/>
                    <a:pt x="11768" y="9049"/>
                    <a:pt x="11530" y="8251"/>
                  </a:cubicBezTo>
                  <a:cubicBezTo>
                    <a:pt x="11434" y="7823"/>
                    <a:pt x="11268" y="7430"/>
                    <a:pt x="11041" y="7061"/>
                  </a:cubicBezTo>
                  <a:lnTo>
                    <a:pt x="11041" y="7061"/>
                  </a:lnTo>
                  <a:cubicBezTo>
                    <a:pt x="12006" y="7358"/>
                    <a:pt x="13208" y="7835"/>
                    <a:pt x="14173" y="8168"/>
                  </a:cubicBezTo>
                  <a:cubicBezTo>
                    <a:pt x="14732" y="8847"/>
                    <a:pt x="15816" y="10335"/>
                    <a:pt x="15959" y="10406"/>
                  </a:cubicBezTo>
                  <a:cubicBezTo>
                    <a:pt x="15661" y="9740"/>
                    <a:pt x="15328" y="8942"/>
                    <a:pt x="14851" y="8335"/>
                  </a:cubicBezTo>
                  <a:lnTo>
                    <a:pt x="14851" y="8335"/>
                  </a:lnTo>
                  <a:cubicBezTo>
                    <a:pt x="15244" y="8478"/>
                    <a:pt x="15649" y="8620"/>
                    <a:pt x="16030" y="8763"/>
                  </a:cubicBezTo>
                  <a:cubicBezTo>
                    <a:pt x="16899" y="9097"/>
                    <a:pt x="17757" y="9406"/>
                    <a:pt x="18638" y="9692"/>
                  </a:cubicBezTo>
                  <a:cubicBezTo>
                    <a:pt x="19388" y="9918"/>
                    <a:pt x="20043" y="10323"/>
                    <a:pt x="20840" y="10347"/>
                  </a:cubicBezTo>
                  <a:cubicBezTo>
                    <a:pt x="20888" y="10335"/>
                    <a:pt x="20888" y="10264"/>
                    <a:pt x="20840" y="10264"/>
                  </a:cubicBezTo>
                  <a:cubicBezTo>
                    <a:pt x="20019" y="10168"/>
                    <a:pt x="19328" y="9775"/>
                    <a:pt x="18602" y="9382"/>
                  </a:cubicBezTo>
                  <a:cubicBezTo>
                    <a:pt x="18054" y="9097"/>
                    <a:pt x="17483" y="8835"/>
                    <a:pt x="16899" y="8620"/>
                  </a:cubicBezTo>
                  <a:cubicBezTo>
                    <a:pt x="17042" y="8561"/>
                    <a:pt x="17173" y="8478"/>
                    <a:pt x="17316" y="8418"/>
                  </a:cubicBezTo>
                  <a:cubicBezTo>
                    <a:pt x="17685" y="8239"/>
                    <a:pt x="18054" y="8061"/>
                    <a:pt x="18435" y="7882"/>
                  </a:cubicBezTo>
                  <a:lnTo>
                    <a:pt x="18542" y="7835"/>
                  </a:lnTo>
                  <a:cubicBezTo>
                    <a:pt x="18533" y="7823"/>
                    <a:pt x="18505" y="7818"/>
                    <a:pt x="18460" y="7818"/>
                  </a:cubicBezTo>
                  <a:cubicBezTo>
                    <a:pt x="18093" y="7818"/>
                    <a:pt x="16647" y="8179"/>
                    <a:pt x="16233" y="8370"/>
                  </a:cubicBezTo>
                  <a:lnTo>
                    <a:pt x="16173" y="8347"/>
                  </a:lnTo>
                  <a:cubicBezTo>
                    <a:pt x="15292" y="8001"/>
                    <a:pt x="14387" y="7668"/>
                    <a:pt x="13494" y="7347"/>
                  </a:cubicBezTo>
                  <a:cubicBezTo>
                    <a:pt x="13899" y="7168"/>
                    <a:pt x="14280" y="6942"/>
                    <a:pt x="14649" y="6692"/>
                  </a:cubicBezTo>
                  <a:cubicBezTo>
                    <a:pt x="15161" y="6370"/>
                    <a:pt x="15649" y="6013"/>
                    <a:pt x="16149" y="5692"/>
                  </a:cubicBezTo>
                  <a:cubicBezTo>
                    <a:pt x="16411" y="5513"/>
                    <a:pt x="16673" y="5358"/>
                    <a:pt x="16935" y="5203"/>
                  </a:cubicBezTo>
                  <a:lnTo>
                    <a:pt x="16935" y="5203"/>
                  </a:lnTo>
                  <a:cubicBezTo>
                    <a:pt x="16792" y="5227"/>
                    <a:pt x="16661" y="5263"/>
                    <a:pt x="16518" y="5311"/>
                  </a:cubicBezTo>
                  <a:cubicBezTo>
                    <a:pt x="15911" y="5549"/>
                    <a:pt x="15304" y="5823"/>
                    <a:pt x="14732" y="6156"/>
                  </a:cubicBezTo>
                  <a:cubicBezTo>
                    <a:pt x="14137" y="6537"/>
                    <a:pt x="13399" y="6680"/>
                    <a:pt x="12851" y="7132"/>
                  </a:cubicBezTo>
                  <a:cubicBezTo>
                    <a:pt x="12244" y="6918"/>
                    <a:pt x="11625" y="6727"/>
                    <a:pt x="11006" y="6549"/>
                  </a:cubicBezTo>
                  <a:cubicBezTo>
                    <a:pt x="10720" y="6477"/>
                    <a:pt x="10434" y="6382"/>
                    <a:pt x="10160" y="6299"/>
                  </a:cubicBezTo>
                  <a:cubicBezTo>
                    <a:pt x="10672" y="5906"/>
                    <a:pt x="11065" y="5263"/>
                    <a:pt x="11542" y="4870"/>
                  </a:cubicBezTo>
                  <a:cubicBezTo>
                    <a:pt x="12220" y="4287"/>
                    <a:pt x="12935" y="3751"/>
                    <a:pt x="13649" y="3227"/>
                  </a:cubicBezTo>
                  <a:cubicBezTo>
                    <a:pt x="14030" y="2953"/>
                    <a:pt x="14387" y="2667"/>
                    <a:pt x="14756" y="2382"/>
                  </a:cubicBezTo>
                  <a:lnTo>
                    <a:pt x="14756" y="2382"/>
                  </a:lnTo>
                  <a:cubicBezTo>
                    <a:pt x="14554" y="2477"/>
                    <a:pt x="14363" y="2572"/>
                    <a:pt x="14173" y="2655"/>
                  </a:cubicBezTo>
                  <a:cubicBezTo>
                    <a:pt x="13982" y="2739"/>
                    <a:pt x="10803" y="4775"/>
                    <a:pt x="9648" y="6144"/>
                  </a:cubicBezTo>
                  <a:lnTo>
                    <a:pt x="8613" y="5811"/>
                  </a:lnTo>
                  <a:cubicBezTo>
                    <a:pt x="9053" y="5334"/>
                    <a:pt x="9291" y="4632"/>
                    <a:pt x="9517" y="4060"/>
                  </a:cubicBezTo>
                  <a:cubicBezTo>
                    <a:pt x="9887" y="3156"/>
                    <a:pt x="10268" y="2251"/>
                    <a:pt x="10720" y="1382"/>
                  </a:cubicBezTo>
                  <a:cubicBezTo>
                    <a:pt x="10958" y="905"/>
                    <a:pt x="11232" y="441"/>
                    <a:pt x="11530"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1" name="Google Shape;718;p22">
              <a:extLst>
                <a:ext uri="{FF2B5EF4-FFF2-40B4-BE49-F238E27FC236}">
                  <a16:creationId xmlns:a16="http://schemas.microsoft.com/office/drawing/2014/main" id="{E3DAFFA4-B766-096B-685D-FC235926DBB7}"/>
                </a:ext>
              </a:extLst>
            </p:cNvPr>
            <p:cNvSpPr/>
            <p:nvPr/>
          </p:nvSpPr>
          <p:spPr>
            <a:xfrm>
              <a:off x="3663670" y="2925337"/>
              <a:ext cx="951131" cy="365531"/>
            </a:xfrm>
            <a:custGeom>
              <a:avLst/>
              <a:gdLst/>
              <a:ahLst/>
              <a:cxnLst/>
              <a:rect l="l" t="t" r="r" b="b"/>
              <a:pathLst>
                <a:path w="25599" h="9838" extrusionOk="0">
                  <a:moveTo>
                    <a:pt x="11223" y="1"/>
                  </a:moveTo>
                  <a:cubicBezTo>
                    <a:pt x="6749" y="1"/>
                    <a:pt x="2924" y="1720"/>
                    <a:pt x="1" y="4705"/>
                  </a:cubicBezTo>
                  <a:cubicBezTo>
                    <a:pt x="1645" y="6904"/>
                    <a:pt x="6251" y="9838"/>
                    <a:pt x="12316" y="9838"/>
                  </a:cubicBezTo>
                  <a:cubicBezTo>
                    <a:pt x="16264" y="9838"/>
                    <a:pt x="20829" y="8595"/>
                    <a:pt x="25599" y="5098"/>
                  </a:cubicBezTo>
                  <a:cubicBezTo>
                    <a:pt x="20359" y="1568"/>
                    <a:pt x="15495" y="1"/>
                    <a:pt x="11223"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2" name="Google Shape;719;p22">
              <a:extLst>
                <a:ext uri="{FF2B5EF4-FFF2-40B4-BE49-F238E27FC236}">
                  <a16:creationId xmlns:a16="http://schemas.microsoft.com/office/drawing/2014/main" id="{2569E06F-6F5D-2F81-6D85-2B1E2EB3AE34}"/>
                </a:ext>
              </a:extLst>
            </p:cNvPr>
            <p:cNvSpPr/>
            <p:nvPr/>
          </p:nvSpPr>
          <p:spPr>
            <a:xfrm>
              <a:off x="3663670" y="3080724"/>
              <a:ext cx="827739" cy="38864"/>
            </a:xfrm>
            <a:custGeom>
              <a:avLst/>
              <a:gdLst/>
              <a:ahLst/>
              <a:cxnLst/>
              <a:rect l="l" t="t" r="r" b="b"/>
              <a:pathLst>
                <a:path w="22278" h="1046" extrusionOk="0">
                  <a:moveTo>
                    <a:pt x="6457" y="1"/>
                  </a:moveTo>
                  <a:cubicBezTo>
                    <a:pt x="3102" y="1"/>
                    <a:pt x="830" y="168"/>
                    <a:pt x="1" y="523"/>
                  </a:cubicBezTo>
                  <a:cubicBezTo>
                    <a:pt x="982" y="894"/>
                    <a:pt x="3532" y="1045"/>
                    <a:pt x="7369" y="1045"/>
                  </a:cubicBezTo>
                  <a:cubicBezTo>
                    <a:pt x="11168" y="1045"/>
                    <a:pt x="16229" y="897"/>
                    <a:pt x="22277" y="666"/>
                  </a:cubicBezTo>
                  <a:cubicBezTo>
                    <a:pt x="15889" y="234"/>
                    <a:pt x="10418" y="1"/>
                    <a:pt x="6457"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3" name="Google Shape;720;p22">
              <a:extLst>
                <a:ext uri="{FF2B5EF4-FFF2-40B4-BE49-F238E27FC236}">
                  <a16:creationId xmlns:a16="http://schemas.microsoft.com/office/drawing/2014/main" id="{B0107495-8940-FA84-372A-12457A2C0F66}"/>
                </a:ext>
              </a:extLst>
            </p:cNvPr>
            <p:cNvSpPr/>
            <p:nvPr/>
          </p:nvSpPr>
          <p:spPr>
            <a:xfrm>
              <a:off x="3779561" y="3105432"/>
              <a:ext cx="58891" cy="85865"/>
            </a:xfrm>
            <a:custGeom>
              <a:avLst/>
              <a:gdLst/>
              <a:ahLst/>
              <a:cxnLst/>
              <a:rect l="l" t="t" r="r" b="b"/>
              <a:pathLst>
                <a:path w="1585" h="2311" extrusionOk="0">
                  <a:moveTo>
                    <a:pt x="1" y="1"/>
                  </a:moveTo>
                  <a:lnTo>
                    <a:pt x="1" y="1"/>
                  </a:lnTo>
                  <a:cubicBezTo>
                    <a:pt x="692" y="513"/>
                    <a:pt x="989" y="1632"/>
                    <a:pt x="513" y="2310"/>
                  </a:cubicBezTo>
                  <a:cubicBezTo>
                    <a:pt x="1584" y="1417"/>
                    <a:pt x="465" y="96"/>
                    <a:pt x="465" y="96"/>
                  </a:cubicBezTo>
                  <a:lnTo>
                    <a:pt x="1" y="1"/>
                  </a:lnTo>
                  <a:close/>
                </a:path>
              </a:pathLst>
            </a:custGeom>
            <a:solidFill>
              <a:srgbClr val="2642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4" name="Google Shape;721;p22">
              <a:extLst>
                <a:ext uri="{FF2B5EF4-FFF2-40B4-BE49-F238E27FC236}">
                  <a16:creationId xmlns:a16="http://schemas.microsoft.com/office/drawing/2014/main" id="{38E71025-B46D-7163-4516-1F6E4F8BA0BF}"/>
                </a:ext>
              </a:extLst>
            </p:cNvPr>
            <p:cNvSpPr/>
            <p:nvPr/>
          </p:nvSpPr>
          <p:spPr>
            <a:xfrm>
              <a:off x="3888391" y="3106324"/>
              <a:ext cx="71709" cy="133647"/>
            </a:xfrm>
            <a:custGeom>
              <a:avLst/>
              <a:gdLst/>
              <a:ahLst/>
              <a:cxnLst/>
              <a:rect l="l" t="t" r="r" b="b"/>
              <a:pathLst>
                <a:path w="1930" h="3597" extrusionOk="0">
                  <a:moveTo>
                    <a:pt x="691" y="0"/>
                  </a:moveTo>
                  <a:lnTo>
                    <a:pt x="1" y="12"/>
                  </a:lnTo>
                  <a:cubicBezTo>
                    <a:pt x="906" y="1298"/>
                    <a:pt x="965" y="2763"/>
                    <a:pt x="549" y="3596"/>
                  </a:cubicBezTo>
                  <a:cubicBezTo>
                    <a:pt x="1930" y="1834"/>
                    <a:pt x="691" y="0"/>
                    <a:pt x="691" y="0"/>
                  </a:cubicBezTo>
                  <a:close/>
                </a:path>
              </a:pathLst>
            </a:custGeom>
            <a:solidFill>
              <a:srgbClr val="2642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5" name="Google Shape;722;p22">
              <a:extLst>
                <a:ext uri="{FF2B5EF4-FFF2-40B4-BE49-F238E27FC236}">
                  <a16:creationId xmlns:a16="http://schemas.microsoft.com/office/drawing/2014/main" id="{38845861-B671-9784-1543-915DD6C50A2D}"/>
                </a:ext>
              </a:extLst>
            </p:cNvPr>
            <p:cNvSpPr/>
            <p:nvPr/>
          </p:nvSpPr>
          <p:spPr>
            <a:xfrm>
              <a:off x="4026427" y="3104987"/>
              <a:ext cx="62420" cy="153970"/>
            </a:xfrm>
            <a:custGeom>
              <a:avLst/>
              <a:gdLst/>
              <a:ahLst/>
              <a:cxnLst/>
              <a:rect l="l" t="t" r="r" b="b"/>
              <a:pathLst>
                <a:path w="1680" h="4144" extrusionOk="0">
                  <a:moveTo>
                    <a:pt x="501" y="1"/>
                  </a:moveTo>
                  <a:cubicBezTo>
                    <a:pt x="334" y="1"/>
                    <a:pt x="167" y="13"/>
                    <a:pt x="1" y="48"/>
                  </a:cubicBezTo>
                  <a:cubicBezTo>
                    <a:pt x="1001" y="1167"/>
                    <a:pt x="1263" y="2763"/>
                    <a:pt x="691" y="4144"/>
                  </a:cubicBezTo>
                  <a:cubicBezTo>
                    <a:pt x="1679" y="2572"/>
                    <a:pt x="1227" y="739"/>
                    <a:pt x="501"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6" name="Google Shape;723;p22">
              <a:extLst>
                <a:ext uri="{FF2B5EF4-FFF2-40B4-BE49-F238E27FC236}">
                  <a16:creationId xmlns:a16="http://schemas.microsoft.com/office/drawing/2014/main" id="{CD9F9EAB-97E5-24AC-D89C-A98CD616451E}"/>
                </a:ext>
              </a:extLst>
            </p:cNvPr>
            <p:cNvSpPr/>
            <p:nvPr/>
          </p:nvSpPr>
          <p:spPr>
            <a:xfrm>
              <a:off x="4185678" y="3105841"/>
              <a:ext cx="60674" cy="143827"/>
            </a:xfrm>
            <a:custGeom>
              <a:avLst/>
              <a:gdLst/>
              <a:ahLst/>
              <a:cxnLst/>
              <a:rect l="l" t="t" r="r" b="b"/>
              <a:pathLst>
                <a:path w="1633" h="3871" extrusionOk="0">
                  <a:moveTo>
                    <a:pt x="372" y="1"/>
                  </a:moveTo>
                  <a:cubicBezTo>
                    <a:pt x="246" y="1"/>
                    <a:pt x="122" y="16"/>
                    <a:pt x="1" y="49"/>
                  </a:cubicBezTo>
                  <a:cubicBezTo>
                    <a:pt x="989" y="1478"/>
                    <a:pt x="1227" y="2228"/>
                    <a:pt x="715" y="3871"/>
                  </a:cubicBezTo>
                  <a:cubicBezTo>
                    <a:pt x="1632" y="2645"/>
                    <a:pt x="1203" y="561"/>
                    <a:pt x="668" y="25"/>
                  </a:cubicBezTo>
                  <a:cubicBezTo>
                    <a:pt x="569" y="10"/>
                    <a:pt x="470" y="1"/>
                    <a:pt x="372"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7" name="Google Shape;724;p22">
              <a:extLst>
                <a:ext uri="{FF2B5EF4-FFF2-40B4-BE49-F238E27FC236}">
                  <a16:creationId xmlns:a16="http://schemas.microsoft.com/office/drawing/2014/main" id="{FC4213CD-6865-41AE-92E7-41C060716F16}"/>
                </a:ext>
              </a:extLst>
            </p:cNvPr>
            <p:cNvSpPr/>
            <p:nvPr/>
          </p:nvSpPr>
          <p:spPr>
            <a:xfrm>
              <a:off x="4314871" y="3104095"/>
              <a:ext cx="42505" cy="98684"/>
            </a:xfrm>
            <a:custGeom>
              <a:avLst/>
              <a:gdLst/>
              <a:ahLst/>
              <a:cxnLst/>
              <a:rect l="l" t="t" r="r" b="b"/>
              <a:pathLst>
                <a:path w="1144" h="2656" extrusionOk="0">
                  <a:moveTo>
                    <a:pt x="1" y="1"/>
                  </a:moveTo>
                  <a:lnTo>
                    <a:pt x="1" y="1"/>
                  </a:lnTo>
                  <a:cubicBezTo>
                    <a:pt x="548" y="727"/>
                    <a:pt x="834" y="1739"/>
                    <a:pt x="596" y="2656"/>
                  </a:cubicBezTo>
                  <a:cubicBezTo>
                    <a:pt x="1144" y="1608"/>
                    <a:pt x="465" y="72"/>
                    <a:pt x="465" y="72"/>
                  </a:cubicBezTo>
                  <a:lnTo>
                    <a:pt x="1" y="1"/>
                  </a:ln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8" name="Google Shape;725;p22">
              <a:extLst>
                <a:ext uri="{FF2B5EF4-FFF2-40B4-BE49-F238E27FC236}">
                  <a16:creationId xmlns:a16="http://schemas.microsoft.com/office/drawing/2014/main" id="{BCF2C62E-D038-20A0-9B7B-9939F2FFB1CB}"/>
                </a:ext>
              </a:extLst>
            </p:cNvPr>
            <p:cNvSpPr/>
            <p:nvPr/>
          </p:nvSpPr>
          <p:spPr>
            <a:xfrm>
              <a:off x="4425039" y="3105432"/>
              <a:ext cx="27012" cy="77468"/>
            </a:xfrm>
            <a:custGeom>
              <a:avLst/>
              <a:gdLst/>
              <a:ahLst/>
              <a:cxnLst/>
              <a:rect l="l" t="t" r="r" b="b"/>
              <a:pathLst>
                <a:path w="727" h="2085" extrusionOk="0">
                  <a:moveTo>
                    <a:pt x="0" y="1"/>
                  </a:moveTo>
                  <a:cubicBezTo>
                    <a:pt x="345" y="513"/>
                    <a:pt x="453" y="1382"/>
                    <a:pt x="238" y="2084"/>
                  </a:cubicBezTo>
                  <a:cubicBezTo>
                    <a:pt x="726" y="1334"/>
                    <a:pt x="286" y="1"/>
                    <a:pt x="286"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9" name="Google Shape;726;p22">
              <a:extLst>
                <a:ext uri="{FF2B5EF4-FFF2-40B4-BE49-F238E27FC236}">
                  <a16:creationId xmlns:a16="http://schemas.microsoft.com/office/drawing/2014/main" id="{16063745-7C1A-8EE2-B986-BEBFA96E726F}"/>
                </a:ext>
              </a:extLst>
            </p:cNvPr>
            <p:cNvSpPr/>
            <p:nvPr/>
          </p:nvSpPr>
          <p:spPr>
            <a:xfrm>
              <a:off x="3778706" y="3006783"/>
              <a:ext cx="59745" cy="85419"/>
            </a:xfrm>
            <a:custGeom>
              <a:avLst/>
              <a:gdLst/>
              <a:ahLst/>
              <a:cxnLst/>
              <a:rect l="l" t="t" r="r" b="b"/>
              <a:pathLst>
                <a:path w="1608" h="2299" extrusionOk="0">
                  <a:moveTo>
                    <a:pt x="548" y="0"/>
                  </a:moveTo>
                  <a:cubicBezTo>
                    <a:pt x="1012" y="679"/>
                    <a:pt x="703" y="1798"/>
                    <a:pt x="0" y="2298"/>
                  </a:cubicBezTo>
                  <a:lnTo>
                    <a:pt x="476" y="2215"/>
                  </a:lnTo>
                  <a:cubicBezTo>
                    <a:pt x="476" y="2215"/>
                    <a:pt x="1607" y="917"/>
                    <a:pt x="548" y="0"/>
                  </a:cubicBezTo>
                  <a:close/>
                </a:path>
              </a:pathLst>
            </a:custGeom>
            <a:solidFill>
              <a:srgbClr val="2642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0" name="Google Shape;727;p22">
              <a:extLst>
                <a:ext uri="{FF2B5EF4-FFF2-40B4-BE49-F238E27FC236}">
                  <a16:creationId xmlns:a16="http://schemas.microsoft.com/office/drawing/2014/main" id="{949FA13A-93D3-F82D-152D-AA5A8A922633}"/>
                </a:ext>
              </a:extLst>
            </p:cNvPr>
            <p:cNvSpPr/>
            <p:nvPr/>
          </p:nvSpPr>
          <p:spPr>
            <a:xfrm>
              <a:off x="3887537" y="2959892"/>
              <a:ext cx="72564" cy="134055"/>
            </a:xfrm>
            <a:custGeom>
              <a:avLst/>
              <a:gdLst/>
              <a:ahLst/>
              <a:cxnLst/>
              <a:rect l="l" t="t" r="r" b="b"/>
              <a:pathLst>
                <a:path w="1953" h="3608" extrusionOk="0">
                  <a:moveTo>
                    <a:pt x="607" y="0"/>
                  </a:moveTo>
                  <a:lnTo>
                    <a:pt x="607" y="0"/>
                  </a:lnTo>
                  <a:cubicBezTo>
                    <a:pt x="1012" y="834"/>
                    <a:pt x="929" y="2310"/>
                    <a:pt x="0" y="3572"/>
                  </a:cubicBezTo>
                  <a:lnTo>
                    <a:pt x="691" y="3608"/>
                  </a:lnTo>
                  <a:cubicBezTo>
                    <a:pt x="691" y="3608"/>
                    <a:pt x="1953" y="1786"/>
                    <a:pt x="607" y="0"/>
                  </a:cubicBezTo>
                  <a:close/>
                </a:path>
              </a:pathLst>
            </a:custGeom>
            <a:solidFill>
              <a:srgbClr val="2642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1" name="Google Shape;728;p22">
              <a:extLst>
                <a:ext uri="{FF2B5EF4-FFF2-40B4-BE49-F238E27FC236}">
                  <a16:creationId xmlns:a16="http://schemas.microsoft.com/office/drawing/2014/main" id="{5D08A5E8-C72E-ED4D-A070-40B561F8AA3E}"/>
                </a:ext>
              </a:extLst>
            </p:cNvPr>
            <p:cNvSpPr/>
            <p:nvPr/>
          </p:nvSpPr>
          <p:spPr>
            <a:xfrm>
              <a:off x="4025535" y="2943060"/>
              <a:ext cx="63758" cy="153673"/>
            </a:xfrm>
            <a:custGeom>
              <a:avLst/>
              <a:gdLst/>
              <a:ahLst/>
              <a:cxnLst/>
              <a:rect l="l" t="t" r="r" b="b"/>
              <a:pathLst>
                <a:path w="1716" h="4136" extrusionOk="0">
                  <a:moveTo>
                    <a:pt x="751" y="1"/>
                  </a:moveTo>
                  <a:lnTo>
                    <a:pt x="751" y="1"/>
                  </a:lnTo>
                  <a:cubicBezTo>
                    <a:pt x="1311" y="1394"/>
                    <a:pt x="1013" y="2978"/>
                    <a:pt x="1" y="4085"/>
                  </a:cubicBezTo>
                  <a:cubicBezTo>
                    <a:pt x="138" y="4114"/>
                    <a:pt x="275" y="4136"/>
                    <a:pt x="412" y="4136"/>
                  </a:cubicBezTo>
                  <a:cubicBezTo>
                    <a:pt x="442" y="4136"/>
                    <a:pt x="471" y="4135"/>
                    <a:pt x="501" y="4132"/>
                  </a:cubicBezTo>
                  <a:cubicBezTo>
                    <a:pt x="1239" y="3406"/>
                    <a:pt x="1715" y="1584"/>
                    <a:pt x="751"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2" name="Google Shape;729;p22">
              <a:extLst>
                <a:ext uri="{FF2B5EF4-FFF2-40B4-BE49-F238E27FC236}">
                  <a16:creationId xmlns:a16="http://schemas.microsoft.com/office/drawing/2014/main" id="{C79BB0CC-B16A-1899-A5E9-0C136659DA0E}"/>
                </a:ext>
              </a:extLst>
            </p:cNvPr>
            <p:cNvSpPr/>
            <p:nvPr/>
          </p:nvSpPr>
          <p:spPr>
            <a:xfrm>
              <a:off x="4184378" y="2955025"/>
              <a:ext cx="62383" cy="143678"/>
            </a:xfrm>
            <a:custGeom>
              <a:avLst/>
              <a:gdLst/>
              <a:ahLst/>
              <a:cxnLst/>
              <a:rect l="l" t="t" r="r" b="b"/>
              <a:pathLst>
                <a:path w="1679" h="3867" extrusionOk="0">
                  <a:moveTo>
                    <a:pt x="786" y="0"/>
                  </a:moveTo>
                  <a:cubicBezTo>
                    <a:pt x="1274" y="1643"/>
                    <a:pt x="1024" y="2394"/>
                    <a:pt x="0" y="3810"/>
                  </a:cubicBezTo>
                  <a:cubicBezTo>
                    <a:pt x="134" y="3848"/>
                    <a:pt x="273" y="3866"/>
                    <a:pt x="413" y="3866"/>
                  </a:cubicBezTo>
                  <a:cubicBezTo>
                    <a:pt x="497" y="3866"/>
                    <a:pt x="582" y="3860"/>
                    <a:pt x="667" y="3846"/>
                  </a:cubicBezTo>
                  <a:cubicBezTo>
                    <a:pt x="1215" y="3310"/>
                    <a:pt x="1679" y="1239"/>
                    <a:pt x="786"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3" name="Google Shape;730;p22">
              <a:extLst>
                <a:ext uri="{FF2B5EF4-FFF2-40B4-BE49-F238E27FC236}">
                  <a16:creationId xmlns:a16="http://schemas.microsoft.com/office/drawing/2014/main" id="{808A94CD-002C-0BA5-7DC0-261683913FC8}"/>
                </a:ext>
              </a:extLst>
            </p:cNvPr>
            <p:cNvSpPr/>
            <p:nvPr/>
          </p:nvSpPr>
          <p:spPr>
            <a:xfrm>
              <a:off x="4313533" y="3003699"/>
              <a:ext cx="43843" cy="98684"/>
            </a:xfrm>
            <a:custGeom>
              <a:avLst/>
              <a:gdLst/>
              <a:ahLst/>
              <a:cxnLst/>
              <a:rect l="l" t="t" r="r" b="b"/>
              <a:pathLst>
                <a:path w="1180" h="2656" extrusionOk="0">
                  <a:moveTo>
                    <a:pt x="644" y="0"/>
                  </a:moveTo>
                  <a:cubicBezTo>
                    <a:pt x="882" y="929"/>
                    <a:pt x="572" y="1941"/>
                    <a:pt x="1" y="2655"/>
                  </a:cubicBezTo>
                  <a:lnTo>
                    <a:pt x="477" y="2596"/>
                  </a:lnTo>
                  <a:cubicBezTo>
                    <a:pt x="477" y="2596"/>
                    <a:pt x="1180" y="1072"/>
                    <a:pt x="644"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4" name="Google Shape;731;p22">
              <a:extLst>
                <a:ext uri="{FF2B5EF4-FFF2-40B4-BE49-F238E27FC236}">
                  <a16:creationId xmlns:a16="http://schemas.microsoft.com/office/drawing/2014/main" id="{C5710DB0-B524-D4CD-F76A-BBE72DA9D7E4}"/>
                </a:ext>
              </a:extLst>
            </p:cNvPr>
            <p:cNvSpPr/>
            <p:nvPr/>
          </p:nvSpPr>
          <p:spPr>
            <a:xfrm>
              <a:off x="4424147" y="3025807"/>
              <a:ext cx="27903" cy="77431"/>
            </a:xfrm>
            <a:custGeom>
              <a:avLst/>
              <a:gdLst/>
              <a:ahLst/>
              <a:cxnLst/>
              <a:rect l="l" t="t" r="r" b="b"/>
              <a:pathLst>
                <a:path w="751" h="2084" extrusionOk="0">
                  <a:moveTo>
                    <a:pt x="262" y="0"/>
                  </a:moveTo>
                  <a:cubicBezTo>
                    <a:pt x="465" y="691"/>
                    <a:pt x="346" y="1572"/>
                    <a:pt x="0" y="2072"/>
                  </a:cubicBezTo>
                  <a:lnTo>
                    <a:pt x="286" y="2084"/>
                  </a:lnTo>
                  <a:cubicBezTo>
                    <a:pt x="286" y="2084"/>
                    <a:pt x="750" y="739"/>
                    <a:pt x="262"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5" name="Google Shape;732;p22">
              <a:extLst>
                <a:ext uri="{FF2B5EF4-FFF2-40B4-BE49-F238E27FC236}">
                  <a16:creationId xmlns:a16="http://schemas.microsoft.com/office/drawing/2014/main" id="{B725B43F-1A52-DB2E-F53F-8BE08BBC4873}"/>
                </a:ext>
              </a:extLst>
            </p:cNvPr>
            <p:cNvSpPr/>
            <p:nvPr/>
          </p:nvSpPr>
          <p:spPr>
            <a:xfrm>
              <a:off x="1177881" y="2025118"/>
              <a:ext cx="770223" cy="1093583"/>
            </a:xfrm>
            <a:custGeom>
              <a:avLst/>
              <a:gdLst/>
              <a:ahLst/>
              <a:cxnLst/>
              <a:rect l="l" t="t" r="r" b="b"/>
              <a:pathLst>
                <a:path w="20730" h="29433" extrusionOk="0">
                  <a:moveTo>
                    <a:pt x="465" y="1"/>
                  </a:moveTo>
                  <a:cubicBezTo>
                    <a:pt x="0" y="17443"/>
                    <a:pt x="7775" y="27159"/>
                    <a:pt x="18538" y="29433"/>
                  </a:cubicBezTo>
                  <a:cubicBezTo>
                    <a:pt x="20729" y="23706"/>
                    <a:pt x="19312" y="7359"/>
                    <a:pt x="465"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6" name="Google Shape;733;p22">
              <a:extLst>
                <a:ext uri="{FF2B5EF4-FFF2-40B4-BE49-F238E27FC236}">
                  <a16:creationId xmlns:a16="http://schemas.microsoft.com/office/drawing/2014/main" id="{DED5826C-4540-E7A7-64F9-B3400A538DB3}"/>
                </a:ext>
              </a:extLst>
            </p:cNvPr>
            <p:cNvSpPr/>
            <p:nvPr/>
          </p:nvSpPr>
          <p:spPr>
            <a:xfrm>
              <a:off x="1273855" y="2171996"/>
              <a:ext cx="592845" cy="946709"/>
            </a:xfrm>
            <a:custGeom>
              <a:avLst/>
              <a:gdLst/>
              <a:ahLst/>
              <a:cxnLst/>
              <a:rect l="l" t="t" r="r" b="b"/>
              <a:pathLst>
                <a:path w="15956" h="25480" extrusionOk="0">
                  <a:moveTo>
                    <a:pt x="1" y="0"/>
                  </a:moveTo>
                  <a:lnTo>
                    <a:pt x="1" y="0"/>
                  </a:lnTo>
                  <a:cubicBezTo>
                    <a:pt x="7621" y="14014"/>
                    <a:pt x="13776" y="23980"/>
                    <a:pt x="15955" y="25480"/>
                  </a:cubicBezTo>
                  <a:cubicBezTo>
                    <a:pt x="15396" y="22717"/>
                    <a:pt x="9335" y="13526"/>
                    <a:pt x="1"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7" name="Google Shape;734;p22">
              <a:extLst>
                <a:ext uri="{FF2B5EF4-FFF2-40B4-BE49-F238E27FC236}">
                  <a16:creationId xmlns:a16="http://schemas.microsoft.com/office/drawing/2014/main" id="{8983BD60-75A7-E784-A2D5-3D9A7166E0E1}"/>
                </a:ext>
              </a:extLst>
            </p:cNvPr>
            <p:cNvSpPr/>
            <p:nvPr/>
          </p:nvSpPr>
          <p:spPr>
            <a:xfrm>
              <a:off x="1780406" y="2895760"/>
              <a:ext cx="92479" cy="87166"/>
            </a:xfrm>
            <a:custGeom>
              <a:avLst/>
              <a:gdLst/>
              <a:ahLst/>
              <a:cxnLst/>
              <a:rect l="l" t="t" r="r" b="b"/>
              <a:pathLst>
                <a:path w="2489" h="2346" extrusionOk="0">
                  <a:moveTo>
                    <a:pt x="1915" y="1"/>
                  </a:moveTo>
                  <a:cubicBezTo>
                    <a:pt x="542" y="1"/>
                    <a:pt x="1" y="1738"/>
                    <a:pt x="1" y="1738"/>
                  </a:cubicBezTo>
                  <a:lnTo>
                    <a:pt x="239" y="2346"/>
                  </a:lnTo>
                  <a:cubicBezTo>
                    <a:pt x="320" y="1219"/>
                    <a:pt x="1341" y="93"/>
                    <a:pt x="2408" y="93"/>
                  </a:cubicBezTo>
                  <a:cubicBezTo>
                    <a:pt x="2435" y="93"/>
                    <a:pt x="2462" y="94"/>
                    <a:pt x="2489" y="95"/>
                  </a:cubicBezTo>
                  <a:cubicBezTo>
                    <a:pt x="2284" y="30"/>
                    <a:pt x="2093" y="1"/>
                    <a:pt x="1915" y="1"/>
                  </a:cubicBezTo>
                  <a:close/>
                </a:path>
              </a:pathLst>
            </a:custGeom>
            <a:solidFill>
              <a:srgbClr val="2642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8" name="Google Shape;735;p22">
              <a:extLst>
                <a:ext uri="{FF2B5EF4-FFF2-40B4-BE49-F238E27FC236}">
                  <a16:creationId xmlns:a16="http://schemas.microsoft.com/office/drawing/2014/main" id="{146C0574-B8E5-34A3-05CE-2D35DB492092}"/>
                </a:ext>
              </a:extLst>
            </p:cNvPr>
            <p:cNvSpPr/>
            <p:nvPr/>
          </p:nvSpPr>
          <p:spPr>
            <a:xfrm>
              <a:off x="1692829" y="2737475"/>
              <a:ext cx="156200" cy="120679"/>
            </a:xfrm>
            <a:custGeom>
              <a:avLst/>
              <a:gdLst/>
              <a:ahLst/>
              <a:cxnLst/>
              <a:rect l="l" t="t" r="r" b="b"/>
              <a:pathLst>
                <a:path w="4204" h="3248" extrusionOk="0">
                  <a:moveTo>
                    <a:pt x="3767" y="0"/>
                  </a:moveTo>
                  <a:cubicBezTo>
                    <a:pt x="1075" y="0"/>
                    <a:pt x="0" y="2462"/>
                    <a:pt x="0" y="2462"/>
                  </a:cubicBezTo>
                  <a:lnTo>
                    <a:pt x="512" y="3248"/>
                  </a:lnTo>
                  <a:cubicBezTo>
                    <a:pt x="1322" y="1283"/>
                    <a:pt x="2953" y="152"/>
                    <a:pt x="4203" y="21"/>
                  </a:cubicBezTo>
                  <a:cubicBezTo>
                    <a:pt x="4053" y="7"/>
                    <a:pt x="3908" y="0"/>
                    <a:pt x="3767" y="0"/>
                  </a:cubicBezTo>
                  <a:close/>
                </a:path>
              </a:pathLst>
            </a:custGeom>
            <a:solidFill>
              <a:srgbClr val="2642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9" name="Google Shape;736;p22">
              <a:extLst>
                <a:ext uri="{FF2B5EF4-FFF2-40B4-BE49-F238E27FC236}">
                  <a16:creationId xmlns:a16="http://schemas.microsoft.com/office/drawing/2014/main" id="{C85A03E8-40AB-D2E0-7341-249319D3F5A6}"/>
                </a:ext>
              </a:extLst>
            </p:cNvPr>
            <p:cNvSpPr/>
            <p:nvPr/>
          </p:nvSpPr>
          <p:spPr>
            <a:xfrm>
              <a:off x="1596371" y="2561727"/>
              <a:ext cx="170356" cy="138960"/>
            </a:xfrm>
            <a:custGeom>
              <a:avLst/>
              <a:gdLst/>
              <a:ahLst/>
              <a:cxnLst/>
              <a:rect l="l" t="t" r="r" b="b"/>
              <a:pathLst>
                <a:path w="4585" h="3740" extrusionOk="0">
                  <a:moveTo>
                    <a:pt x="4585" y="1"/>
                  </a:moveTo>
                  <a:cubicBezTo>
                    <a:pt x="2084" y="1"/>
                    <a:pt x="322" y="1846"/>
                    <a:pt x="1" y="3204"/>
                  </a:cubicBezTo>
                  <a:cubicBezTo>
                    <a:pt x="120" y="3394"/>
                    <a:pt x="251" y="3585"/>
                    <a:pt x="417" y="3739"/>
                  </a:cubicBezTo>
                  <a:cubicBezTo>
                    <a:pt x="977" y="1799"/>
                    <a:pt x="2596" y="334"/>
                    <a:pt x="4585" y="1"/>
                  </a:cubicBezTo>
                  <a:close/>
                </a:path>
              </a:pathLst>
            </a:custGeom>
            <a:solidFill>
              <a:srgbClr val="2642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0" name="Google Shape;737;p22">
              <a:extLst>
                <a:ext uri="{FF2B5EF4-FFF2-40B4-BE49-F238E27FC236}">
                  <a16:creationId xmlns:a16="http://schemas.microsoft.com/office/drawing/2014/main" id="{064230FA-A423-972E-6504-1A4D8A7F00B6}"/>
                </a:ext>
              </a:extLst>
            </p:cNvPr>
            <p:cNvSpPr/>
            <p:nvPr/>
          </p:nvSpPr>
          <p:spPr>
            <a:xfrm>
              <a:off x="1479143" y="2385793"/>
              <a:ext cx="161067" cy="133498"/>
            </a:xfrm>
            <a:custGeom>
              <a:avLst/>
              <a:gdLst/>
              <a:ahLst/>
              <a:cxnLst/>
              <a:rect l="l" t="t" r="r" b="b"/>
              <a:pathLst>
                <a:path w="4335" h="3593" extrusionOk="0">
                  <a:moveTo>
                    <a:pt x="4106" y="0"/>
                  </a:moveTo>
                  <a:cubicBezTo>
                    <a:pt x="2136" y="0"/>
                    <a:pt x="218" y="1880"/>
                    <a:pt x="0" y="2855"/>
                  </a:cubicBezTo>
                  <a:cubicBezTo>
                    <a:pt x="120" y="3128"/>
                    <a:pt x="286" y="3390"/>
                    <a:pt x="512" y="3593"/>
                  </a:cubicBezTo>
                  <a:cubicBezTo>
                    <a:pt x="1417" y="1426"/>
                    <a:pt x="2108" y="604"/>
                    <a:pt x="4334" y="9"/>
                  </a:cubicBezTo>
                  <a:cubicBezTo>
                    <a:pt x="4258" y="3"/>
                    <a:pt x="4182" y="0"/>
                    <a:pt x="4106"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1" name="Google Shape;738;p22">
              <a:extLst>
                <a:ext uri="{FF2B5EF4-FFF2-40B4-BE49-F238E27FC236}">
                  <a16:creationId xmlns:a16="http://schemas.microsoft.com/office/drawing/2014/main" id="{DFB5A18A-2ECE-EE81-420F-6DBEBF2AE771}"/>
                </a:ext>
              </a:extLst>
            </p:cNvPr>
            <p:cNvSpPr/>
            <p:nvPr/>
          </p:nvSpPr>
          <p:spPr>
            <a:xfrm>
              <a:off x="1390674" y="2277706"/>
              <a:ext cx="106189" cy="96937"/>
            </a:xfrm>
            <a:custGeom>
              <a:avLst/>
              <a:gdLst/>
              <a:ahLst/>
              <a:cxnLst/>
              <a:rect l="l" t="t" r="r" b="b"/>
              <a:pathLst>
                <a:path w="2858" h="2609" extrusionOk="0">
                  <a:moveTo>
                    <a:pt x="2858" y="1"/>
                  </a:moveTo>
                  <a:lnTo>
                    <a:pt x="2858" y="1"/>
                  </a:lnTo>
                  <a:cubicBezTo>
                    <a:pt x="1262" y="132"/>
                    <a:pt x="0" y="2013"/>
                    <a:pt x="0" y="2013"/>
                  </a:cubicBezTo>
                  <a:lnTo>
                    <a:pt x="262" y="2608"/>
                  </a:lnTo>
                  <a:cubicBezTo>
                    <a:pt x="691" y="1454"/>
                    <a:pt x="1631" y="382"/>
                    <a:pt x="2858"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2" name="Google Shape;739;p22">
              <a:extLst>
                <a:ext uri="{FF2B5EF4-FFF2-40B4-BE49-F238E27FC236}">
                  <a16:creationId xmlns:a16="http://schemas.microsoft.com/office/drawing/2014/main" id="{A9E3406E-88DD-E812-AF44-6093A0519C01}"/>
                </a:ext>
              </a:extLst>
            </p:cNvPr>
            <p:cNvSpPr/>
            <p:nvPr/>
          </p:nvSpPr>
          <p:spPr>
            <a:xfrm>
              <a:off x="1313687" y="2182140"/>
              <a:ext cx="89841" cy="65987"/>
            </a:xfrm>
            <a:custGeom>
              <a:avLst/>
              <a:gdLst/>
              <a:ahLst/>
              <a:cxnLst/>
              <a:rect l="l" t="t" r="r" b="b"/>
              <a:pathLst>
                <a:path w="2418" h="1776" extrusionOk="0">
                  <a:moveTo>
                    <a:pt x="2389" y="1"/>
                  </a:moveTo>
                  <a:cubicBezTo>
                    <a:pt x="1207" y="1"/>
                    <a:pt x="1" y="1454"/>
                    <a:pt x="1" y="1454"/>
                  </a:cubicBezTo>
                  <a:lnTo>
                    <a:pt x="227" y="1775"/>
                  </a:lnTo>
                  <a:cubicBezTo>
                    <a:pt x="560" y="1013"/>
                    <a:pt x="1477" y="263"/>
                    <a:pt x="2417" y="1"/>
                  </a:cubicBezTo>
                  <a:cubicBezTo>
                    <a:pt x="2408" y="1"/>
                    <a:pt x="2398" y="1"/>
                    <a:pt x="2389"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3" name="Google Shape;740;p22">
              <a:extLst>
                <a:ext uri="{FF2B5EF4-FFF2-40B4-BE49-F238E27FC236}">
                  <a16:creationId xmlns:a16="http://schemas.microsoft.com/office/drawing/2014/main" id="{3DB3071F-7544-83AE-EF89-FD27F8B0758B}"/>
                </a:ext>
              </a:extLst>
            </p:cNvPr>
            <p:cNvSpPr/>
            <p:nvPr/>
          </p:nvSpPr>
          <p:spPr>
            <a:xfrm>
              <a:off x="1663178" y="2974792"/>
              <a:ext cx="111948" cy="57256"/>
            </a:xfrm>
            <a:custGeom>
              <a:avLst/>
              <a:gdLst/>
              <a:ahLst/>
              <a:cxnLst/>
              <a:rect l="l" t="t" r="r" b="b"/>
              <a:pathLst>
                <a:path w="3013" h="1541" extrusionOk="0">
                  <a:moveTo>
                    <a:pt x="2135" y="1"/>
                  </a:moveTo>
                  <a:cubicBezTo>
                    <a:pt x="1451" y="1"/>
                    <a:pt x="190" y="188"/>
                    <a:pt x="0" y="1540"/>
                  </a:cubicBezTo>
                  <a:cubicBezTo>
                    <a:pt x="319" y="788"/>
                    <a:pt x="1230" y="338"/>
                    <a:pt x="2122" y="338"/>
                  </a:cubicBezTo>
                  <a:cubicBezTo>
                    <a:pt x="2430" y="338"/>
                    <a:pt x="2735" y="391"/>
                    <a:pt x="3013" y="504"/>
                  </a:cubicBezTo>
                  <a:lnTo>
                    <a:pt x="2572" y="28"/>
                  </a:lnTo>
                  <a:cubicBezTo>
                    <a:pt x="2572" y="28"/>
                    <a:pt x="2396" y="1"/>
                    <a:pt x="2135" y="1"/>
                  </a:cubicBezTo>
                  <a:close/>
                </a:path>
              </a:pathLst>
            </a:custGeom>
            <a:solidFill>
              <a:srgbClr val="2642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4" name="Google Shape;741;p22">
              <a:extLst>
                <a:ext uri="{FF2B5EF4-FFF2-40B4-BE49-F238E27FC236}">
                  <a16:creationId xmlns:a16="http://schemas.microsoft.com/office/drawing/2014/main" id="{65402A0A-9FA4-8F58-A79D-D28870FC00DA}"/>
                </a:ext>
              </a:extLst>
            </p:cNvPr>
            <p:cNvSpPr/>
            <p:nvPr/>
          </p:nvSpPr>
          <p:spPr>
            <a:xfrm>
              <a:off x="1529118" y="2839097"/>
              <a:ext cx="168164" cy="100467"/>
            </a:xfrm>
            <a:custGeom>
              <a:avLst/>
              <a:gdLst/>
              <a:ahLst/>
              <a:cxnLst/>
              <a:rect l="l" t="t" r="r" b="b"/>
              <a:pathLst>
                <a:path w="4526" h="2704" extrusionOk="0">
                  <a:moveTo>
                    <a:pt x="3976" y="0"/>
                  </a:moveTo>
                  <a:cubicBezTo>
                    <a:pt x="3549" y="0"/>
                    <a:pt x="982" y="110"/>
                    <a:pt x="1" y="2704"/>
                  </a:cubicBezTo>
                  <a:cubicBezTo>
                    <a:pt x="626" y="1699"/>
                    <a:pt x="2183" y="799"/>
                    <a:pt x="4133" y="799"/>
                  </a:cubicBezTo>
                  <a:cubicBezTo>
                    <a:pt x="4262" y="799"/>
                    <a:pt x="4393" y="802"/>
                    <a:pt x="4525" y="811"/>
                  </a:cubicBezTo>
                  <a:lnTo>
                    <a:pt x="4037" y="1"/>
                  </a:lnTo>
                  <a:cubicBezTo>
                    <a:pt x="4037" y="1"/>
                    <a:pt x="4016" y="0"/>
                    <a:pt x="3976" y="0"/>
                  </a:cubicBezTo>
                  <a:close/>
                </a:path>
              </a:pathLst>
            </a:custGeom>
            <a:solidFill>
              <a:srgbClr val="2642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5" name="Google Shape;742;p22">
              <a:extLst>
                <a:ext uri="{FF2B5EF4-FFF2-40B4-BE49-F238E27FC236}">
                  <a16:creationId xmlns:a16="http://schemas.microsoft.com/office/drawing/2014/main" id="{DE284819-77E7-321A-4F19-7716A969C842}"/>
                </a:ext>
              </a:extLst>
            </p:cNvPr>
            <p:cNvSpPr/>
            <p:nvPr/>
          </p:nvSpPr>
          <p:spPr>
            <a:xfrm>
              <a:off x="1406131" y="2685383"/>
              <a:ext cx="192946" cy="102882"/>
            </a:xfrm>
            <a:custGeom>
              <a:avLst/>
              <a:gdLst/>
              <a:ahLst/>
              <a:cxnLst/>
              <a:rect l="l" t="t" r="r" b="b"/>
              <a:pathLst>
                <a:path w="5193" h="2769" extrusionOk="0">
                  <a:moveTo>
                    <a:pt x="4271" y="1"/>
                  </a:moveTo>
                  <a:cubicBezTo>
                    <a:pt x="2885" y="1"/>
                    <a:pt x="954" y="843"/>
                    <a:pt x="1" y="2769"/>
                  </a:cubicBezTo>
                  <a:cubicBezTo>
                    <a:pt x="1005" y="1383"/>
                    <a:pt x="2594" y="590"/>
                    <a:pt x="4260" y="590"/>
                  </a:cubicBezTo>
                  <a:cubicBezTo>
                    <a:pt x="4569" y="590"/>
                    <a:pt x="4881" y="617"/>
                    <a:pt x="5192" y="673"/>
                  </a:cubicBezTo>
                  <a:cubicBezTo>
                    <a:pt x="5121" y="447"/>
                    <a:pt x="5025" y="245"/>
                    <a:pt x="4894" y="66"/>
                  </a:cubicBezTo>
                  <a:cubicBezTo>
                    <a:pt x="4705" y="23"/>
                    <a:pt x="4495" y="1"/>
                    <a:pt x="4271" y="1"/>
                  </a:cubicBezTo>
                  <a:close/>
                </a:path>
              </a:pathLst>
            </a:custGeom>
            <a:solidFill>
              <a:srgbClr val="2642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6" name="Google Shape;743;p22">
              <a:extLst>
                <a:ext uri="{FF2B5EF4-FFF2-40B4-BE49-F238E27FC236}">
                  <a16:creationId xmlns:a16="http://schemas.microsoft.com/office/drawing/2014/main" id="{D54822BD-47FE-D466-05CC-3D9424C5E1A0}"/>
                </a:ext>
              </a:extLst>
            </p:cNvPr>
            <p:cNvSpPr/>
            <p:nvPr/>
          </p:nvSpPr>
          <p:spPr>
            <a:xfrm>
              <a:off x="1303952" y="2497707"/>
              <a:ext cx="181874" cy="99910"/>
            </a:xfrm>
            <a:custGeom>
              <a:avLst/>
              <a:gdLst/>
              <a:ahLst/>
              <a:cxnLst/>
              <a:rect l="l" t="t" r="r" b="b"/>
              <a:pathLst>
                <a:path w="4895" h="2689" extrusionOk="0">
                  <a:moveTo>
                    <a:pt x="4131" y="1"/>
                  </a:moveTo>
                  <a:cubicBezTo>
                    <a:pt x="2955" y="1"/>
                    <a:pt x="689" y="955"/>
                    <a:pt x="1" y="2688"/>
                  </a:cubicBezTo>
                  <a:cubicBezTo>
                    <a:pt x="1289" y="1209"/>
                    <a:pt x="2228" y="793"/>
                    <a:pt x="3897" y="793"/>
                  </a:cubicBezTo>
                  <a:cubicBezTo>
                    <a:pt x="4202" y="793"/>
                    <a:pt x="4533" y="807"/>
                    <a:pt x="4894" y="831"/>
                  </a:cubicBezTo>
                  <a:cubicBezTo>
                    <a:pt x="4823" y="533"/>
                    <a:pt x="4668" y="259"/>
                    <a:pt x="4465" y="33"/>
                  </a:cubicBezTo>
                  <a:cubicBezTo>
                    <a:pt x="4368" y="11"/>
                    <a:pt x="4256" y="1"/>
                    <a:pt x="4131"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7" name="Google Shape;744;p22">
              <a:extLst>
                <a:ext uri="{FF2B5EF4-FFF2-40B4-BE49-F238E27FC236}">
                  <a16:creationId xmlns:a16="http://schemas.microsoft.com/office/drawing/2014/main" id="{10823D12-C7FF-3548-09E7-59C1E40E28DA}"/>
                </a:ext>
              </a:extLst>
            </p:cNvPr>
            <p:cNvSpPr/>
            <p:nvPr/>
          </p:nvSpPr>
          <p:spPr>
            <a:xfrm>
              <a:off x="1269879" y="2358669"/>
              <a:ext cx="129225" cy="62420"/>
            </a:xfrm>
            <a:custGeom>
              <a:avLst/>
              <a:gdLst/>
              <a:ahLst/>
              <a:cxnLst/>
              <a:rect l="l" t="t" r="r" b="b"/>
              <a:pathLst>
                <a:path w="3478" h="1680" extrusionOk="0">
                  <a:moveTo>
                    <a:pt x="3061" y="1"/>
                  </a:moveTo>
                  <a:cubicBezTo>
                    <a:pt x="3061" y="1"/>
                    <a:pt x="822" y="310"/>
                    <a:pt x="1" y="1680"/>
                  </a:cubicBezTo>
                  <a:cubicBezTo>
                    <a:pt x="772" y="867"/>
                    <a:pt x="1917" y="464"/>
                    <a:pt x="3013" y="464"/>
                  </a:cubicBezTo>
                  <a:cubicBezTo>
                    <a:pt x="3169" y="464"/>
                    <a:pt x="3324" y="473"/>
                    <a:pt x="3477" y="489"/>
                  </a:cubicBezTo>
                  <a:lnTo>
                    <a:pt x="3061" y="1"/>
                  </a:ln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1" name="Google Shape;745;p22">
              <a:extLst>
                <a:ext uri="{FF2B5EF4-FFF2-40B4-BE49-F238E27FC236}">
                  <a16:creationId xmlns:a16="http://schemas.microsoft.com/office/drawing/2014/main" id="{CD42E3C9-615F-F810-772D-29544224F7AC}"/>
                </a:ext>
              </a:extLst>
            </p:cNvPr>
            <p:cNvSpPr/>
            <p:nvPr/>
          </p:nvSpPr>
          <p:spPr>
            <a:xfrm>
              <a:off x="1224772" y="2238357"/>
              <a:ext cx="95154" cy="57107"/>
            </a:xfrm>
            <a:custGeom>
              <a:avLst/>
              <a:gdLst/>
              <a:ahLst/>
              <a:cxnLst/>
              <a:rect l="l" t="t" r="r" b="b"/>
              <a:pathLst>
                <a:path w="2561" h="1537" extrusionOk="0">
                  <a:moveTo>
                    <a:pt x="2370" y="0"/>
                  </a:moveTo>
                  <a:cubicBezTo>
                    <a:pt x="2370" y="0"/>
                    <a:pt x="500" y="441"/>
                    <a:pt x="0" y="1536"/>
                  </a:cubicBezTo>
                  <a:cubicBezTo>
                    <a:pt x="622" y="834"/>
                    <a:pt x="1656" y="332"/>
                    <a:pt x="2477" y="332"/>
                  </a:cubicBezTo>
                  <a:cubicBezTo>
                    <a:pt x="2505" y="332"/>
                    <a:pt x="2533" y="333"/>
                    <a:pt x="2560" y="334"/>
                  </a:cubicBezTo>
                  <a:lnTo>
                    <a:pt x="2370" y="0"/>
                  </a:ln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3" name="Google Shape;746;p22">
              <a:extLst>
                <a:ext uri="{FF2B5EF4-FFF2-40B4-BE49-F238E27FC236}">
                  <a16:creationId xmlns:a16="http://schemas.microsoft.com/office/drawing/2014/main" id="{04A0661A-4ABA-C269-8736-FD87C902A018}"/>
                </a:ext>
              </a:extLst>
            </p:cNvPr>
            <p:cNvSpPr/>
            <p:nvPr/>
          </p:nvSpPr>
          <p:spPr>
            <a:xfrm>
              <a:off x="968617" y="3817753"/>
              <a:ext cx="883472" cy="636539"/>
            </a:xfrm>
            <a:custGeom>
              <a:avLst/>
              <a:gdLst/>
              <a:ahLst/>
              <a:cxnLst/>
              <a:rect l="l" t="t" r="r" b="b"/>
              <a:pathLst>
                <a:path w="23778" h="17132" extrusionOk="0">
                  <a:moveTo>
                    <a:pt x="20549" y="1"/>
                  </a:moveTo>
                  <a:cubicBezTo>
                    <a:pt x="14409" y="1"/>
                    <a:pt x="4308" y="3707"/>
                    <a:pt x="1" y="17132"/>
                  </a:cubicBezTo>
                  <a:cubicBezTo>
                    <a:pt x="14669" y="16608"/>
                    <a:pt x="22408" y="9571"/>
                    <a:pt x="23777" y="427"/>
                  </a:cubicBezTo>
                  <a:cubicBezTo>
                    <a:pt x="22931" y="161"/>
                    <a:pt x="21826" y="1"/>
                    <a:pt x="20549"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3" name="Google Shape;747;p22">
              <a:extLst>
                <a:ext uri="{FF2B5EF4-FFF2-40B4-BE49-F238E27FC236}">
                  <a16:creationId xmlns:a16="http://schemas.microsoft.com/office/drawing/2014/main" id="{3F317B02-8C7D-9FD0-7C72-6ED4C79B3CBA}"/>
                </a:ext>
              </a:extLst>
            </p:cNvPr>
            <p:cNvSpPr/>
            <p:nvPr/>
          </p:nvSpPr>
          <p:spPr>
            <a:xfrm>
              <a:off x="1088074" y="3833618"/>
              <a:ext cx="764018" cy="546364"/>
            </a:xfrm>
            <a:custGeom>
              <a:avLst/>
              <a:gdLst/>
              <a:ahLst/>
              <a:cxnLst/>
              <a:rect l="l" t="t" r="r" b="b"/>
              <a:pathLst>
                <a:path w="20563" h="14705" extrusionOk="0">
                  <a:moveTo>
                    <a:pt x="20562" y="0"/>
                  </a:moveTo>
                  <a:cubicBezTo>
                    <a:pt x="18276" y="607"/>
                    <a:pt x="10871" y="6180"/>
                    <a:pt x="0" y="14704"/>
                  </a:cubicBezTo>
                  <a:cubicBezTo>
                    <a:pt x="11371" y="7584"/>
                    <a:pt x="19408" y="1905"/>
                    <a:pt x="20562"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9" name="Google Shape;748;p22">
              <a:extLst>
                <a:ext uri="{FF2B5EF4-FFF2-40B4-BE49-F238E27FC236}">
                  <a16:creationId xmlns:a16="http://schemas.microsoft.com/office/drawing/2014/main" id="{35E8AEC9-AC40-34D4-2A3F-1D59EC26FAF8}"/>
                </a:ext>
              </a:extLst>
            </p:cNvPr>
            <p:cNvSpPr/>
            <p:nvPr/>
          </p:nvSpPr>
          <p:spPr>
            <a:xfrm>
              <a:off x="1652997" y="3839786"/>
              <a:ext cx="88949" cy="74384"/>
            </a:xfrm>
            <a:custGeom>
              <a:avLst/>
              <a:gdLst/>
              <a:ahLst/>
              <a:cxnLst/>
              <a:rect l="l" t="t" r="r" b="b"/>
              <a:pathLst>
                <a:path w="2394" h="2002" extrusionOk="0">
                  <a:moveTo>
                    <a:pt x="394" y="1"/>
                  </a:moveTo>
                  <a:cubicBezTo>
                    <a:pt x="1" y="1537"/>
                    <a:pt x="1906" y="2001"/>
                    <a:pt x="1906" y="2001"/>
                  </a:cubicBezTo>
                  <a:lnTo>
                    <a:pt x="2394" y="1775"/>
                  </a:lnTo>
                  <a:cubicBezTo>
                    <a:pt x="1417" y="1763"/>
                    <a:pt x="394" y="918"/>
                    <a:pt x="394" y="1"/>
                  </a:cubicBezTo>
                  <a:close/>
                </a:path>
              </a:pathLst>
            </a:custGeom>
            <a:solidFill>
              <a:srgbClr val="2642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0" name="Google Shape;749;p22">
              <a:extLst>
                <a:ext uri="{FF2B5EF4-FFF2-40B4-BE49-F238E27FC236}">
                  <a16:creationId xmlns:a16="http://schemas.microsoft.com/office/drawing/2014/main" id="{D5592DDE-A790-F1F7-E514-C98BF672ED62}"/>
                </a:ext>
              </a:extLst>
            </p:cNvPr>
            <p:cNvSpPr/>
            <p:nvPr/>
          </p:nvSpPr>
          <p:spPr>
            <a:xfrm>
              <a:off x="1530456" y="3868099"/>
              <a:ext cx="111093" cy="126587"/>
            </a:xfrm>
            <a:custGeom>
              <a:avLst/>
              <a:gdLst/>
              <a:ahLst/>
              <a:cxnLst/>
              <a:rect l="l" t="t" r="r" b="b"/>
              <a:pathLst>
                <a:path w="2990" h="3407" extrusionOk="0">
                  <a:moveTo>
                    <a:pt x="84" y="1"/>
                  </a:moveTo>
                  <a:cubicBezTo>
                    <a:pt x="1" y="2549"/>
                    <a:pt x="2346" y="3406"/>
                    <a:pt x="2346" y="3406"/>
                  </a:cubicBezTo>
                  <a:lnTo>
                    <a:pt x="2989" y="2930"/>
                  </a:lnTo>
                  <a:cubicBezTo>
                    <a:pt x="1298" y="2346"/>
                    <a:pt x="251" y="1049"/>
                    <a:pt x="84" y="1"/>
                  </a:cubicBezTo>
                  <a:close/>
                </a:path>
              </a:pathLst>
            </a:custGeom>
            <a:solidFill>
              <a:srgbClr val="2642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1" name="Google Shape;750;p22">
              <a:extLst>
                <a:ext uri="{FF2B5EF4-FFF2-40B4-BE49-F238E27FC236}">
                  <a16:creationId xmlns:a16="http://schemas.microsoft.com/office/drawing/2014/main" id="{945F7B4C-EA3D-82C2-4B11-4F7967DDC07B}"/>
                </a:ext>
              </a:extLst>
            </p:cNvPr>
            <p:cNvSpPr/>
            <p:nvPr/>
          </p:nvSpPr>
          <p:spPr>
            <a:xfrm>
              <a:off x="1389337" y="3946424"/>
              <a:ext cx="124804" cy="136730"/>
            </a:xfrm>
            <a:custGeom>
              <a:avLst/>
              <a:gdLst/>
              <a:ahLst/>
              <a:cxnLst/>
              <a:rect l="l" t="t" r="r" b="b"/>
              <a:pathLst>
                <a:path w="3359" h="3680" extrusionOk="0">
                  <a:moveTo>
                    <a:pt x="0" y="0"/>
                  </a:moveTo>
                  <a:lnTo>
                    <a:pt x="0" y="0"/>
                  </a:lnTo>
                  <a:cubicBezTo>
                    <a:pt x="143" y="2096"/>
                    <a:pt x="1775" y="3477"/>
                    <a:pt x="2929" y="3679"/>
                  </a:cubicBezTo>
                  <a:cubicBezTo>
                    <a:pt x="3096" y="3572"/>
                    <a:pt x="3239" y="3441"/>
                    <a:pt x="3358" y="3298"/>
                  </a:cubicBezTo>
                  <a:cubicBezTo>
                    <a:pt x="1703" y="2929"/>
                    <a:pt x="393" y="1655"/>
                    <a:pt x="0" y="0"/>
                  </a:cubicBezTo>
                  <a:close/>
                </a:path>
              </a:pathLst>
            </a:custGeom>
            <a:solidFill>
              <a:srgbClr val="2642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2" name="Google Shape;751;p22">
              <a:extLst>
                <a:ext uri="{FF2B5EF4-FFF2-40B4-BE49-F238E27FC236}">
                  <a16:creationId xmlns:a16="http://schemas.microsoft.com/office/drawing/2014/main" id="{2F6E1938-5EB5-5282-AB3F-BB9A1964453D}"/>
                </a:ext>
              </a:extLst>
            </p:cNvPr>
            <p:cNvSpPr/>
            <p:nvPr/>
          </p:nvSpPr>
          <p:spPr>
            <a:xfrm>
              <a:off x="1247771" y="4061422"/>
              <a:ext cx="119936" cy="130117"/>
            </a:xfrm>
            <a:custGeom>
              <a:avLst/>
              <a:gdLst/>
              <a:ahLst/>
              <a:cxnLst/>
              <a:rect l="l" t="t" r="r" b="b"/>
              <a:pathLst>
                <a:path w="3228" h="3502" extrusionOk="0">
                  <a:moveTo>
                    <a:pt x="24" y="1"/>
                  </a:moveTo>
                  <a:lnTo>
                    <a:pt x="24" y="1"/>
                  </a:lnTo>
                  <a:cubicBezTo>
                    <a:pt x="0" y="1739"/>
                    <a:pt x="1775" y="3358"/>
                    <a:pt x="2632" y="3501"/>
                  </a:cubicBezTo>
                  <a:cubicBezTo>
                    <a:pt x="2870" y="3382"/>
                    <a:pt x="3072" y="3227"/>
                    <a:pt x="3227" y="3025"/>
                  </a:cubicBezTo>
                  <a:cubicBezTo>
                    <a:pt x="1358" y="2382"/>
                    <a:pt x="643" y="1846"/>
                    <a:pt x="24"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3" name="Google Shape;752;p22">
              <a:extLst>
                <a:ext uri="{FF2B5EF4-FFF2-40B4-BE49-F238E27FC236}">
                  <a16:creationId xmlns:a16="http://schemas.microsoft.com/office/drawing/2014/main" id="{D12632B5-466E-0FDA-C171-9B259BB36F62}"/>
                </a:ext>
              </a:extLst>
            </p:cNvPr>
            <p:cNvSpPr/>
            <p:nvPr/>
          </p:nvSpPr>
          <p:spPr>
            <a:xfrm>
              <a:off x="1165062" y="4187530"/>
              <a:ext cx="86274" cy="85419"/>
            </a:xfrm>
            <a:custGeom>
              <a:avLst/>
              <a:gdLst/>
              <a:ahLst/>
              <a:cxnLst/>
              <a:rect l="l" t="t" r="r" b="b"/>
              <a:pathLst>
                <a:path w="2322" h="2299" extrusionOk="0">
                  <a:moveTo>
                    <a:pt x="0" y="0"/>
                  </a:moveTo>
                  <a:lnTo>
                    <a:pt x="0" y="0"/>
                  </a:lnTo>
                  <a:cubicBezTo>
                    <a:pt x="202" y="1346"/>
                    <a:pt x="1845" y="2298"/>
                    <a:pt x="1845" y="2298"/>
                  </a:cubicBezTo>
                  <a:lnTo>
                    <a:pt x="2322" y="2048"/>
                  </a:lnTo>
                  <a:cubicBezTo>
                    <a:pt x="1334" y="1750"/>
                    <a:pt x="393" y="1000"/>
                    <a:pt x="0"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4" name="Google Shape;753;p22">
              <a:extLst>
                <a:ext uri="{FF2B5EF4-FFF2-40B4-BE49-F238E27FC236}">
                  <a16:creationId xmlns:a16="http://schemas.microsoft.com/office/drawing/2014/main" id="{6B830C58-F133-CD32-5C57-23B27492C1C3}"/>
                </a:ext>
              </a:extLst>
            </p:cNvPr>
            <p:cNvSpPr/>
            <p:nvPr/>
          </p:nvSpPr>
          <p:spPr>
            <a:xfrm>
              <a:off x="1089820" y="4270686"/>
              <a:ext cx="59337" cy="72601"/>
            </a:xfrm>
            <a:custGeom>
              <a:avLst/>
              <a:gdLst/>
              <a:ahLst/>
              <a:cxnLst/>
              <a:rect l="l" t="t" r="r" b="b"/>
              <a:pathLst>
                <a:path w="1597" h="1954" extrusionOk="0">
                  <a:moveTo>
                    <a:pt x="1" y="1"/>
                  </a:moveTo>
                  <a:lnTo>
                    <a:pt x="1" y="1"/>
                  </a:lnTo>
                  <a:cubicBezTo>
                    <a:pt x="37" y="1013"/>
                    <a:pt x="1334" y="1953"/>
                    <a:pt x="1334" y="1953"/>
                  </a:cubicBezTo>
                  <a:lnTo>
                    <a:pt x="1596" y="1751"/>
                  </a:lnTo>
                  <a:cubicBezTo>
                    <a:pt x="942" y="1513"/>
                    <a:pt x="275" y="774"/>
                    <a:pt x="1"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5" name="Google Shape;754;p22">
              <a:extLst>
                <a:ext uri="{FF2B5EF4-FFF2-40B4-BE49-F238E27FC236}">
                  <a16:creationId xmlns:a16="http://schemas.microsoft.com/office/drawing/2014/main" id="{0702769E-8542-506B-CCAD-1E38E91097A8}"/>
                </a:ext>
              </a:extLst>
            </p:cNvPr>
            <p:cNvSpPr/>
            <p:nvPr/>
          </p:nvSpPr>
          <p:spPr>
            <a:xfrm>
              <a:off x="1730877" y="3916774"/>
              <a:ext cx="58854" cy="92070"/>
            </a:xfrm>
            <a:custGeom>
              <a:avLst/>
              <a:gdLst/>
              <a:ahLst/>
              <a:cxnLst/>
              <a:rect l="l" t="t" r="r" b="b"/>
              <a:pathLst>
                <a:path w="1584" h="2478" extrusionOk="0">
                  <a:moveTo>
                    <a:pt x="560" y="1"/>
                  </a:moveTo>
                  <a:lnTo>
                    <a:pt x="179" y="393"/>
                  </a:lnTo>
                  <a:cubicBezTo>
                    <a:pt x="179" y="393"/>
                    <a:pt x="0" y="2358"/>
                    <a:pt x="1584" y="2477"/>
                  </a:cubicBezTo>
                  <a:cubicBezTo>
                    <a:pt x="703" y="2167"/>
                    <a:pt x="250" y="929"/>
                    <a:pt x="560" y="1"/>
                  </a:cubicBezTo>
                  <a:close/>
                </a:path>
              </a:pathLst>
            </a:custGeom>
            <a:solidFill>
              <a:srgbClr val="2642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6" name="Google Shape;755;p22">
              <a:extLst>
                <a:ext uri="{FF2B5EF4-FFF2-40B4-BE49-F238E27FC236}">
                  <a16:creationId xmlns:a16="http://schemas.microsoft.com/office/drawing/2014/main" id="{B874564B-3459-45BC-0AF5-049D2947F696}"/>
                </a:ext>
              </a:extLst>
            </p:cNvPr>
            <p:cNvSpPr/>
            <p:nvPr/>
          </p:nvSpPr>
          <p:spPr>
            <a:xfrm>
              <a:off x="1626914" y="3988894"/>
              <a:ext cx="92033" cy="137622"/>
            </a:xfrm>
            <a:custGeom>
              <a:avLst/>
              <a:gdLst/>
              <a:ahLst/>
              <a:cxnLst/>
              <a:rect l="l" t="t" r="r" b="b"/>
              <a:pathLst>
                <a:path w="2477" h="3704" extrusionOk="0">
                  <a:moveTo>
                    <a:pt x="655" y="0"/>
                  </a:moveTo>
                  <a:lnTo>
                    <a:pt x="0" y="453"/>
                  </a:lnTo>
                  <a:cubicBezTo>
                    <a:pt x="0" y="453"/>
                    <a:pt x="48" y="2953"/>
                    <a:pt x="2477" y="3703"/>
                  </a:cubicBezTo>
                  <a:cubicBezTo>
                    <a:pt x="1548" y="3203"/>
                    <a:pt x="655" y="1786"/>
                    <a:pt x="655" y="0"/>
                  </a:cubicBezTo>
                  <a:close/>
                </a:path>
              </a:pathLst>
            </a:custGeom>
            <a:solidFill>
              <a:srgbClr val="2642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7" name="Google Shape;756;p22">
              <a:extLst>
                <a:ext uri="{FF2B5EF4-FFF2-40B4-BE49-F238E27FC236}">
                  <a16:creationId xmlns:a16="http://schemas.microsoft.com/office/drawing/2014/main" id="{21C938E6-6CBC-375F-E25F-8D9AADDEEAFF}"/>
                </a:ext>
              </a:extLst>
            </p:cNvPr>
            <p:cNvSpPr/>
            <p:nvPr/>
          </p:nvSpPr>
          <p:spPr>
            <a:xfrm>
              <a:off x="1497721" y="4079146"/>
              <a:ext cx="100913" cy="157946"/>
            </a:xfrm>
            <a:custGeom>
              <a:avLst/>
              <a:gdLst/>
              <a:ahLst/>
              <a:cxnLst/>
              <a:rect l="l" t="t" r="r" b="b"/>
              <a:pathLst>
                <a:path w="2716" h="4251" extrusionOk="0">
                  <a:moveTo>
                    <a:pt x="679" y="0"/>
                  </a:moveTo>
                  <a:cubicBezTo>
                    <a:pt x="501" y="72"/>
                    <a:pt x="334" y="167"/>
                    <a:pt x="179" y="286"/>
                  </a:cubicBezTo>
                  <a:cubicBezTo>
                    <a:pt x="1" y="1441"/>
                    <a:pt x="774" y="3441"/>
                    <a:pt x="2715" y="4251"/>
                  </a:cubicBezTo>
                  <a:cubicBezTo>
                    <a:pt x="1274" y="3346"/>
                    <a:pt x="477" y="1691"/>
                    <a:pt x="679" y="0"/>
                  </a:cubicBezTo>
                  <a:close/>
                </a:path>
              </a:pathLst>
            </a:custGeom>
            <a:solidFill>
              <a:srgbClr val="2642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8" name="Google Shape;757;p22">
              <a:extLst>
                <a:ext uri="{FF2B5EF4-FFF2-40B4-BE49-F238E27FC236}">
                  <a16:creationId xmlns:a16="http://schemas.microsoft.com/office/drawing/2014/main" id="{A1D13C92-CB31-AFC4-8F5B-7C86C161FF0A}"/>
                </a:ext>
              </a:extLst>
            </p:cNvPr>
            <p:cNvSpPr/>
            <p:nvPr/>
          </p:nvSpPr>
          <p:spPr>
            <a:xfrm>
              <a:off x="1346867" y="4183555"/>
              <a:ext cx="96900" cy="149549"/>
            </a:xfrm>
            <a:custGeom>
              <a:avLst/>
              <a:gdLst/>
              <a:ahLst/>
              <a:cxnLst/>
              <a:rect l="l" t="t" r="r" b="b"/>
              <a:pathLst>
                <a:path w="2608" h="4025" extrusionOk="0">
                  <a:moveTo>
                    <a:pt x="798" y="0"/>
                  </a:moveTo>
                  <a:cubicBezTo>
                    <a:pt x="548" y="83"/>
                    <a:pt x="334" y="226"/>
                    <a:pt x="155" y="417"/>
                  </a:cubicBezTo>
                  <a:cubicBezTo>
                    <a:pt x="0" y="1262"/>
                    <a:pt x="965" y="3477"/>
                    <a:pt x="2608" y="4024"/>
                  </a:cubicBezTo>
                  <a:cubicBezTo>
                    <a:pt x="1060" y="2834"/>
                    <a:pt x="798" y="1976"/>
                    <a:pt x="798" y="0"/>
                  </a:cubicBezTo>
                  <a:close/>
                </a:path>
              </a:pathLst>
            </a:custGeom>
            <a:solidFill>
              <a:srgbClr val="2642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9" name="Google Shape;758;p22">
              <a:extLst>
                <a:ext uri="{FF2B5EF4-FFF2-40B4-BE49-F238E27FC236}">
                  <a16:creationId xmlns:a16="http://schemas.microsoft.com/office/drawing/2014/main" id="{171FBF68-3E2F-E241-DF37-28EDAB35CCF4}"/>
                </a:ext>
              </a:extLst>
            </p:cNvPr>
            <p:cNvSpPr/>
            <p:nvPr/>
          </p:nvSpPr>
          <p:spPr>
            <a:xfrm>
              <a:off x="1238928" y="4264481"/>
              <a:ext cx="58408" cy="106226"/>
            </a:xfrm>
            <a:custGeom>
              <a:avLst/>
              <a:gdLst/>
              <a:ahLst/>
              <a:cxnLst/>
              <a:rect l="l" t="t" r="r" b="b"/>
              <a:pathLst>
                <a:path w="1572" h="2859" extrusionOk="0">
                  <a:moveTo>
                    <a:pt x="393" y="1"/>
                  </a:moveTo>
                  <a:lnTo>
                    <a:pt x="0" y="382"/>
                  </a:lnTo>
                  <a:cubicBezTo>
                    <a:pt x="0" y="382"/>
                    <a:pt x="381" y="2239"/>
                    <a:pt x="1572" y="2858"/>
                  </a:cubicBezTo>
                  <a:cubicBezTo>
                    <a:pt x="739" y="2168"/>
                    <a:pt x="346" y="1037"/>
                    <a:pt x="393"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0" name="Google Shape;759;p22">
              <a:extLst>
                <a:ext uri="{FF2B5EF4-FFF2-40B4-BE49-F238E27FC236}">
                  <a16:creationId xmlns:a16="http://schemas.microsoft.com/office/drawing/2014/main" id="{F072333E-25D2-9D0A-275C-50B7788C6DFB}"/>
                </a:ext>
              </a:extLst>
            </p:cNvPr>
            <p:cNvSpPr/>
            <p:nvPr/>
          </p:nvSpPr>
          <p:spPr>
            <a:xfrm>
              <a:off x="1141579" y="4337492"/>
              <a:ext cx="52686" cy="77431"/>
            </a:xfrm>
            <a:custGeom>
              <a:avLst/>
              <a:gdLst/>
              <a:ahLst/>
              <a:cxnLst/>
              <a:rect l="l" t="t" r="r" b="b"/>
              <a:pathLst>
                <a:path w="1418" h="2084" extrusionOk="0">
                  <a:moveTo>
                    <a:pt x="275" y="0"/>
                  </a:moveTo>
                  <a:lnTo>
                    <a:pt x="1" y="179"/>
                  </a:lnTo>
                  <a:cubicBezTo>
                    <a:pt x="1" y="179"/>
                    <a:pt x="477" y="1715"/>
                    <a:pt x="1418" y="2084"/>
                  </a:cubicBezTo>
                  <a:cubicBezTo>
                    <a:pt x="763" y="1584"/>
                    <a:pt x="287" y="703"/>
                    <a:pt x="275"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1" name="Google Shape;760;p22">
              <a:extLst>
                <a:ext uri="{FF2B5EF4-FFF2-40B4-BE49-F238E27FC236}">
                  <a16:creationId xmlns:a16="http://schemas.microsoft.com/office/drawing/2014/main" id="{F46C63C0-FCA1-C70E-F52D-3B8D4304CCAB}"/>
                </a:ext>
              </a:extLst>
            </p:cNvPr>
            <p:cNvSpPr/>
            <p:nvPr/>
          </p:nvSpPr>
          <p:spPr>
            <a:xfrm>
              <a:off x="670884" y="3474133"/>
              <a:ext cx="1328960" cy="539008"/>
            </a:xfrm>
            <a:custGeom>
              <a:avLst/>
              <a:gdLst/>
              <a:ahLst/>
              <a:cxnLst/>
              <a:rect l="l" t="t" r="r" b="b"/>
              <a:pathLst>
                <a:path w="35768" h="14507" extrusionOk="0">
                  <a:moveTo>
                    <a:pt x="15699" y="0"/>
                  </a:moveTo>
                  <a:cubicBezTo>
                    <a:pt x="11030" y="0"/>
                    <a:pt x="5738" y="1177"/>
                    <a:pt x="1" y="4234"/>
                  </a:cubicBezTo>
                  <a:cubicBezTo>
                    <a:pt x="7884" y="11370"/>
                    <a:pt x="15591" y="14507"/>
                    <a:pt x="22463" y="14507"/>
                  </a:cubicBezTo>
                  <a:cubicBezTo>
                    <a:pt x="27412" y="14507"/>
                    <a:pt x="31929" y="12880"/>
                    <a:pt x="35767" y="9949"/>
                  </a:cubicBezTo>
                  <a:cubicBezTo>
                    <a:pt x="33645" y="6034"/>
                    <a:pt x="26269" y="0"/>
                    <a:pt x="15699"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2" name="Google Shape;761;p22">
              <a:extLst>
                <a:ext uri="{FF2B5EF4-FFF2-40B4-BE49-F238E27FC236}">
                  <a16:creationId xmlns:a16="http://schemas.microsoft.com/office/drawing/2014/main" id="{DFCE9CBC-F6E6-8030-7486-D02DDE05A6A0}"/>
                </a:ext>
              </a:extLst>
            </p:cNvPr>
            <p:cNvSpPr/>
            <p:nvPr/>
          </p:nvSpPr>
          <p:spPr>
            <a:xfrm>
              <a:off x="841654" y="3669054"/>
              <a:ext cx="1158196" cy="180276"/>
            </a:xfrm>
            <a:custGeom>
              <a:avLst/>
              <a:gdLst/>
              <a:ahLst/>
              <a:cxnLst/>
              <a:rect l="l" t="t" r="r" b="b"/>
              <a:pathLst>
                <a:path w="31172" h="4852" extrusionOk="0">
                  <a:moveTo>
                    <a:pt x="1" y="0"/>
                  </a:moveTo>
                  <a:lnTo>
                    <a:pt x="1" y="0"/>
                  </a:lnTo>
                  <a:cubicBezTo>
                    <a:pt x="14076" y="3012"/>
                    <a:pt x="25022" y="4851"/>
                    <a:pt x="29510" y="4851"/>
                  </a:cubicBezTo>
                  <a:cubicBezTo>
                    <a:pt x="30239" y="4851"/>
                    <a:pt x="30797" y="4803"/>
                    <a:pt x="31171" y="4703"/>
                  </a:cubicBezTo>
                  <a:cubicBezTo>
                    <a:pt x="28587" y="3274"/>
                    <a:pt x="17134" y="1810"/>
                    <a:pt x="1" y="0"/>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3" name="Google Shape;762;p22">
              <a:extLst>
                <a:ext uri="{FF2B5EF4-FFF2-40B4-BE49-F238E27FC236}">
                  <a16:creationId xmlns:a16="http://schemas.microsoft.com/office/drawing/2014/main" id="{542CD7A5-5D9D-0EA0-8B60-C8E5BA2BD724}"/>
                </a:ext>
              </a:extLst>
            </p:cNvPr>
            <p:cNvSpPr/>
            <p:nvPr/>
          </p:nvSpPr>
          <p:spPr>
            <a:xfrm>
              <a:off x="1766695" y="3689378"/>
              <a:ext cx="72155" cy="123912"/>
            </a:xfrm>
            <a:custGeom>
              <a:avLst/>
              <a:gdLst/>
              <a:ahLst/>
              <a:cxnLst/>
              <a:rect l="l" t="t" r="r" b="b"/>
              <a:pathLst>
                <a:path w="1942" h="3335" extrusionOk="0">
                  <a:moveTo>
                    <a:pt x="1691" y="1"/>
                  </a:moveTo>
                  <a:lnTo>
                    <a:pt x="1691" y="1"/>
                  </a:lnTo>
                  <a:cubicBezTo>
                    <a:pt x="1" y="1037"/>
                    <a:pt x="1298" y="3096"/>
                    <a:pt x="1298" y="3096"/>
                  </a:cubicBezTo>
                  <a:lnTo>
                    <a:pt x="1941" y="3335"/>
                  </a:lnTo>
                  <a:cubicBezTo>
                    <a:pt x="1072" y="2465"/>
                    <a:pt x="893" y="834"/>
                    <a:pt x="1691" y="1"/>
                  </a:cubicBezTo>
                  <a:close/>
                </a:path>
              </a:pathLst>
            </a:custGeom>
            <a:solidFill>
              <a:srgbClr val="2F52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4" name="Google Shape;763;p22">
              <a:extLst>
                <a:ext uri="{FF2B5EF4-FFF2-40B4-BE49-F238E27FC236}">
                  <a16:creationId xmlns:a16="http://schemas.microsoft.com/office/drawing/2014/main" id="{FC06ACB3-EF0F-878D-50ED-88877BBB483C}"/>
                </a:ext>
              </a:extLst>
            </p:cNvPr>
            <p:cNvSpPr/>
            <p:nvPr/>
          </p:nvSpPr>
          <p:spPr>
            <a:xfrm>
              <a:off x="1599901" y="3598271"/>
              <a:ext cx="87203" cy="191125"/>
            </a:xfrm>
            <a:custGeom>
              <a:avLst/>
              <a:gdLst/>
              <a:ahLst/>
              <a:cxnLst/>
              <a:rect l="l" t="t" r="r" b="b"/>
              <a:pathLst>
                <a:path w="2347" h="5144" extrusionOk="0">
                  <a:moveTo>
                    <a:pt x="2287" y="0"/>
                  </a:moveTo>
                  <a:lnTo>
                    <a:pt x="2287" y="0"/>
                  </a:lnTo>
                  <a:cubicBezTo>
                    <a:pt x="1" y="2203"/>
                    <a:pt x="1358" y="5013"/>
                    <a:pt x="1358" y="5013"/>
                  </a:cubicBezTo>
                  <a:lnTo>
                    <a:pt x="2346" y="5144"/>
                  </a:lnTo>
                  <a:cubicBezTo>
                    <a:pt x="1334" y="3155"/>
                    <a:pt x="1537" y="1084"/>
                    <a:pt x="2287" y="0"/>
                  </a:cubicBezTo>
                  <a:close/>
                </a:path>
              </a:pathLst>
            </a:custGeom>
            <a:solidFill>
              <a:srgbClr val="2F52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5" name="Google Shape;764;p22">
              <a:extLst>
                <a:ext uri="{FF2B5EF4-FFF2-40B4-BE49-F238E27FC236}">
                  <a16:creationId xmlns:a16="http://schemas.microsoft.com/office/drawing/2014/main" id="{B6712ABE-D7A9-D006-32E4-1347082532CA}"/>
                </a:ext>
              </a:extLst>
            </p:cNvPr>
            <p:cNvSpPr/>
            <p:nvPr/>
          </p:nvSpPr>
          <p:spPr>
            <a:xfrm>
              <a:off x="1425155" y="3542946"/>
              <a:ext cx="68179" cy="218583"/>
            </a:xfrm>
            <a:custGeom>
              <a:avLst/>
              <a:gdLst/>
              <a:ahLst/>
              <a:cxnLst/>
              <a:rect l="l" t="t" r="r" b="b"/>
              <a:pathLst>
                <a:path w="1835" h="5883" extrusionOk="0">
                  <a:moveTo>
                    <a:pt x="1703" y="1"/>
                  </a:moveTo>
                  <a:lnTo>
                    <a:pt x="1703" y="1"/>
                  </a:lnTo>
                  <a:cubicBezTo>
                    <a:pt x="1" y="1989"/>
                    <a:pt x="263" y="4644"/>
                    <a:pt x="1120" y="5835"/>
                  </a:cubicBezTo>
                  <a:cubicBezTo>
                    <a:pt x="1271" y="5867"/>
                    <a:pt x="1432" y="5882"/>
                    <a:pt x="1594" y="5882"/>
                  </a:cubicBezTo>
                  <a:cubicBezTo>
                    <a:pt x="1674" y="5882"/>
                    <a:pt x="1755" y="5879"/>
                    <a:pt x="1834" y="5871"/>
                  </a:cubicBezTo>
                  <a:cubicBezTo>
                    <a:pt x="656" y="4097"/>
                    <a:pt x="608" y="1822"/>
                    <a:pt x="1703" y="1"/>
                  </a:cubicBezTo>
                  <a:close/>
                </a:path>
              </a:pathLst>
            </a:custGeom>
            <a:solidFill>
              <a:srgbClr val="2F52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5" name="Google Shape;765;p22">
              <a:extLst>
                <a:ext uri="{FF2B5EF4-FFF2-40B4-BE49-F238E27FC236}">
                  <a16:creationId xmlns:a16="http://schemas.microsoft.com/office/drawing/2014/main" id="{810ED8E5-995E-1524-FA2D-95823959BB32}"/>
                </a:ext>
              </a:extLst>
            </p:cNvPr>
            <p:cNvSpPr/>
            <p:nvPr/>
          </p:nvSpPr>
          <p:spPr>
            <a:xfrm>
              <a:off x="1205748" y="3523476"/>
              <a:ext cx="65504" cy="204761"/>
            </a:xfrm>
            <a:custGeom>
              <a:avLst/>
              <a:gdLst/>
              <a:ahLst/>
              <a:cxnLst/>
              <a:rect l="l" t="t" r="r" b="b"/>
              <a:pathLst>
                <a:path w="1763" h="5511" extrusionOk="0">
                  <a:moveTo>
                    <a:pt x="1524" y="1"/>
                  </a:moveTo>
                  <a:lnTo>
                    <a:pt x="1524" y="1"/>
                  </a:lnTo>
                  <a:cubicBezTo>
                    <a:pt x="0" y="1537"/>
                    <a:pt x="179" y="4525"/>
                    <a:pt x="822" y="5394"/>
                  </a:cubicBezTo>
                  <a:cubicBezTo>
                    <a:pt x="1033" y="5470"/>
                    <a:pt x="1255" y="5510"/>
                    <a:pt x="1482" y="5510"/>
                  </a:cubicBezTo>
                  <a:cubicBezTo>
                    <a:pt x="1575" y="5510"/>
                    <a:pt x="1669" y="5504"/>
                    <a:pt x="1763" y="5490"/>
                  </a:cubicBezTo>
                  <a:cubicBezTo>
                    <a:pt x="655" y="3287"/>
                    <a:pt x="477" y="2192"/>
                    <a:pt x="1524"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6" name="Google Shape;766;p22">
              <a:extLst>
                <a:ext uri="{FF2B5EF4-FFF2-40B4-BE49-F238E27FC236}">
                  <a16:creationId xmlns:a16="http://schemas.microsoft.com/office/drawing/2014/main" id="{B28E41B4-CD10-F68A-CAD1-A83BE1E1494F}"/>
                </a:ext>
              </a:extLst>
            </p:cNvPr>
            <p:cNvSpPr/>
            <p:nvPr/>
          </p:nvSpPr>
          <p:spPr>
            <a:xfrm>
              <a:off x="1041629" y="3563753"/>
              <a:ext cx="47818" cy="142935"/>
            </a:xfrm>
            <a:custGeom>
              <a:avLst/>
              <a:gdLst/>
              <a:ahLst/>
              <a:cxnLst/>
              <a:rect l="l" t="t" r="r" b="b"/>
              <a:pathLst>
                <a:path w="1287" h="3847" extrusionOk="0">
                  <a:moveTo>
                    <a:pt x="988" y="0"/>
                  </a:moveTo>
                  <a:lnTo>
                    <a:pt x="988" y="0"/>
                  </a:lnTo>
                  <a:cubicBezTo>
                    <a:pt x="0" y="1358"/>
                    <a:pt x="631" y="3644"/>
                    <a:pt x="631" y="3644"/>
                  </a:cubicBezTo>
                  <a:lnTo>
                    <a:pt x="1286" y="3846"/>
                  </a:lnTo>
                  <a:cubicBezTo>
                    <a:pt x="643" y="2715"/>
                    <a:pt x="453" y="1239"/>
                    <a:pt x="988" y="0"/>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7" name="Google Shape;767;p22">
              <a:extLst>
                <a:ext uri="{FF2B5EF4-FFF2-40B4-BE49-F238E27FC236}">
                  <a16:creationId xmlns:a16="http://schemas.microsoft.com/office/drawing/2014/main" id="{1A10B0C9-5DCA-2B2C-01E2-0AB5BC00DE12}"/>
                </a:ext>
              </a:extLst>
            </p:cNvPr>
            <p:cNvSpPr/>
            <p:nvPr/>
          </p:nvSpPr>
          <p:spPr>
            <a:xfrm>
              <a:off x="907123" y="3572596"/>
              <a:ext cx="31433" cy="109756"/>
            </a:xfrm>
            <a:custGeom>
              <a:avLst/>
              <a:gdLst/>
              <a:ahLst/>
              <a:cxnLst/>
              <a:rect l="l" t="t" r="r" b="b"/>
              <a:pathLst>
                <a:path w="846" h="2954" extrusionOk="0">
                  <a:moveTo>
                    <a:pt x="846" y="1"/>
                  </a:moveTo>
                  <a:cubicBezTo>
                    <a:pt x="1" y="941"/>
                    <a:pt x="346" y="2918"/>
                    <a:pt x="346" y="2918"/>
                  </a:cubicBezTo>
                  <a:lnTo>
                    <a:pt x="751" y="2953"/>
                  </a:lnTo>
                  <a:cubicBezTo>
                    <a:pt x="370" y="2179"/>
                    <a:pt x="405" y="929"/>
                    <a:pt x="846"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8" name="Google Shape;768;p22">
              <a:extLst>
                <a:ext uri="{FF2B5EF4-FFF2-40B4-BE49-F238E27FC236}">
                  <a16:creationId xmlns:a16="http://schemas.microsoft.com/office/drawing/2014/main" id="{B18A889C-754E-010E-303D-F4677F37A8AD}"/>
                </a:ext>
              </a:extLst>
            </p:cNvPr>
            <p:cNvSpPr/>
            <p:nvPr/>
          </p:nvSpPr>
          <p:spPr>
            <a:xfrm>
              <a:off x="1743250" y="3831389"/>
              <a:ext cx="94262" cy="115515"/>
            </a:xfrm>
            <a:custGeom>
              <a:avLst/>
              <a:gdLst/>
              <a:ahLst/>
              <a:cxnLst/>
              <a:rect l="l" t="t" r="r" b="b"/>
              <a:pathLst>
                <a:path w="2537" h="3109" extrusionOk="0">
                  <a:moveTo>
                    <a:pt x="2537" y="1"/>
                  </a:moveTo>
                  <a:lnTo>
                    <a:pt x="1858" y="24"/>
                  </a:lnTo>
                  <a:cubicBezTo>
                    <a:pt x="1858" y="24"/>
                    <a:pt x="0" y="1620"/>
                    <a:pt x="1298" y="3108"/>
                  </a:cubicBezTo>
                  <a:cubicBezTo>
                    <a:pt x="786" y="2072"/>
                    <a:pt x="1453" y="560"/>
                    <a:pt x="2537" y="1"/>
                  </a:cubicBezTo>
                  <a:close/>
                </a:path>
              </a:pathLst>
            </a:custGeom>
            <a:solidFill>
              <a:srgbClr val="2F52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9" name="Google Shape;769;p22">
              <a:extLst>
                <a:ext uri="{FF2B5EF4-FFF2-40B4-BE49-F238E27FC236}">
                  <a16:creationId xmlns:a16="http://schemas.microsoft.com/office/drawing/2014/main" id="{A0D79C80-81C1-EA47-924B-2C69B89399B6}"/>
                </a:ext>
              </a:extLst>
            </p:cNvPr>
            <p:cNvSpPr/>
            <p:nvPr/>
          </p:nvSpPr>
          <p:spPr>
            <a:xfrm>
              <a:off x="1569842" y="3802184"/>
              <a:ext cx="115478" cy="188041"/>
            </a:xfrm>
            <a:custGeom>
              <a:avLst/>
              <a:gdLst/>
              <a:ahLst/>
              <a:cxnLst/>
              <a:rect l="l" t="t" r="r" b="b"/>
              <a:pathLst>
                <a:path w="3108" h="5061" extrusionOk="0">
                  <a:moveTo>
                    <a:pt x="2131" y="1"/>
                  </a:moveTo>
                  <a:cubicBezTo>
                    <a:pt x="2131" y="1"/>
                    <a:pt x="0" y="2287"/>
                    <a:pt x="1524" y="5061"/>
                  </a:cubicBezTo>
                  <a:cubicBezTo>
                    <a:pt x="1131" y="3811"/>
                    <a:pt x="1548" y="1775"/>
                    <a:pt x="3108" y="179"/>
                  </a:cubicBezTo>
                  <a:lnTo>
                    <a:pt x="2131" y="1"/>
                  </a:lnTo>
                  <a:close/>
                </a:path>
              </a:pathLst>
            </a:custGeom>
            <a:solidFill>
              <a:srgbClr val="2F52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0" name="Google Shape;770;p22">
              <a:extLst>
                <a:ext uri="{FF2B5EF4-FFF2-40B4-BE49-F238E27FC236}">
                  <a16:creationId xmlns:a16="http://schemas.microsoft.com/office/drawing/2014/main" id="{187A2E79-4F22-B0A3-C175-FF3593A0BF5E}"/>
                </a:ext>
              </a:extLst>
            </p:cNvPr>
            <p:cNvSpPr/>
            <p:nvPr/>
          </p:nvSpPr>
          <p:spPr>
            <a:xfrm>
              <a:off x="1384023" y="3771233"/>
              <a:ext cx="107972" cy="213270"/>
            </a:xfrm>
            <a:custGeom>
              <a:avLst/>
              <a:gdLst/>
              <a:ahLst/>
              <a:cxnLst/>
              <a:rect l="l" t="t" r="r" b="b"/>
              <a:pathLst>
                <a:path w="2906" h="5740" extrusionOk="0">
                  <a:moveTo>
                    <a:pt x="2215" y="0"/>
                  </a:moveTo>
                  <a:cubicBezTo>
                    <a:pt x="1036" y="870"/>
                    <a:pt x="1" y="3334"/>
                    <a:pt x="1036" y="5739"/>
                  </a:cubicBezTo>
                  <a:cubicBezTo>
                    <a:pt x="536" y="3679"/>
                    <a:pt x="1263" y="1512"/>
                    <a:pt x="2906" y="179"/>
                  </a:cubicBezTo>
                  <a:cubicBezTo>
                    <a:pt x="2680" y="84"/>
                    <a:pt x="2453" y="24"/>
                    <a:pt x="2215" y="0"/>
                  </a:cubicBezTo>
                  <a:close/>
                </a:path>
              </a:pathLst>
            </a:custGeom>
            <a:solidFill>
              <a:srgbClr val="2F52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1" name="Google Shape;771;p22">
              <a:extLst>
                <a:ext uri="{FF2B5EF4-FFF2-40B4-BE49-F238E27FC236}">
                  <a16:creationId xmlns:a16="http://schemas.microsoft.com/office/drawing/2014/main" id="{9FD641AE-CCD7-9969-72E8-A0B8B7146762}"/>
                </a:ext>
              </a:extLst>
            </p:cNvPr>
            <p:cNvSpPr/>
            <p:nvPr/>
          </p:nvSpPr>
          <p:spPr>
            <a:xfrm>
              <a:off x="1163724" y="3736678"/>
              <a:ext cx="106635" cy="199151"/>
            </a:xfrm>
            <a:custGeom>
              <a:avLst/>
              <a:gdLst/>
              <a:ahLst/>
              <a:cxnLst/>
              <a:rect l="l" t="t" r="r" b="b"/>
              <a:pathLst>
                <a:path w="2870" h="5360" extrusionOk="0">
                  <a:moveTo>
                    <a:pt x="2021" y="0"/>
                  </a:moveTo>
                  <a:cubicBezTo>
                    <a:pt x="1994" y="0"/>
                    <a:pt x="1968" y="1"/>
                    <a:pt x="1941" y="2"/>
                  </a:cubicBezTo>
                  <a:cubicBezTo>
                    <a:pt x="1060" y="633"/>
                    <a:pt x="0" y="3443"/>
                    <a:pt x="1000" y="5360"/>
                  </a:cubicBezTo>
                  <a:cubicBezTo>
                    <a:pt x="643" y="2954"/>
                    <a:pt x="1143" y="1954"/>
                    <a:pt x="2870" y="192"/>
                  </a:cubicBezTo>
                  <a:cubicBezTo>
                    <a:pt x="2597" y="61"/>
                    <a:pt x="2314" y="0"/>
                    <a:pt x="2021" y="0"/>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2" name="Google Shape;772;p22">
              <a:extLst>
                <a:ext uri="{FF2B5EF4-FFF2-40B4-BE49-F238E27FC236}">
                  <a16:creationId xmlns:a16="http://schemas.microsoft.com/office/drawing/2014/main" id="{3849560E-075C-DD6C-0490-07ADB2CACE30}"/>
                </a:ext>
              </a:extLst>
            </p:cNvPr>
            <p:cNvSpPr/>
            <p:nvPr/>
          </p:nvSpPr>
          <p:spPr>
            <a:xfrm>
              <a:off x="1016845" y="3708848"/>
              <a:ext cx="73455" cy="133201"/>
            </a:xfrm>
            <a:custGeom>
              <a:avLst/>
              <a:gdLst/>
              <a:ahLst/>
              <a:cxnLst/>
              <a:rect l="l" t="t" r="r" b="b"/>
              <a:pathLst>
                <a:path w="1977" h="3585" extrusionOk="0">
                  <a:moveTo>
                    <a:pt x="1286" y="1"/>
                  </a:moveTo>
                  <a:cubicBezTo>
                    <a:pt x="1286" y="1"/>
                    <a:pt x="0" y="1989"/>
                    <a:pt x="536" y="3584"/>
                  </a:cubicBezTo>
                  <a:cubicBezTo>
                    <a:pt x="405" y="2251"/>
                    <a:pt x="1036" y="906"/>
                    <a:pt x="1977" y="13"/>
                  </a:cubicBezTo>
                  <a:lnTo>
                    <a:pt x="1286" y="1"/>
                  </a:ln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3" name="Google Shape;773;p22">
              <a:extLst>
                <a:ext uri="{FF2B5EF4-FFF2-40B4-BE49-F238E27FC236}">
                  <a16:creationId xmlns:a16="http://schemas.microsoft.com/office/drawing/2014/main" id="{92E8BFF1-D2E0-56E5-CAEA-6C37205A265D}"/>
                </a:ext>
              </a:extLst>
            </p:cNvPr>
            <p:cNvSpPr/>
            <p:nvPr/>
          </p:nvSpPr>
          <p:spPr>
            <a:xfrm>
              <a:off x="886761" y="3683619"/>
              <a:ext cx="48710" cy="108864"/>
            </a:xfrm>
            <a:custGeom>
              <a:avLst/>
              <a:gdLst/>
              <a:ahLst/>
              <a:cxnLst/>
              <a:rect l="l" t="t" r="r" b="b"/>
              <a:pathLst>
                <a:path w="1311" h="2930" extrusionOk="0">
                  <a:moveTo>
                    <a:pt x="918" y="1"/>
                  </a:moveTo>
                  <a:cubicBezTo>
                    <a:pt x="918" y="1"/>
                    <a:pt x="1" y="1787"/>
                    <a:pt x="525" y="2930"/>
                  </a:cubicBezTo>
                  <a:cubicBezTo>
                    <a:pt x="394" y="1918"/>
                    <a:pt x="715" y="715"/>
                    <a:pt x="1311" y="84"/>
                  </a:cubicBezTo>
                  <a:lnTo>
                    <a:pt x="918" y="1"/>
                  </a:ln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4" name="Google Shape;774;p22">
              <a:extLst>
                <a:ext uri="{FF2B5EF4-FFF2-40B4-BE49-F238E27FC236}">
                  <a16:creationId xmlns:a16="http://schemas.microsoft.com/office/drawing/2014/main" id="{08AAB360-D1FF-5E36-435B-CBEDCBD088B4}"/>
                </a:ext>
              </a:extLst>
            </p:cNvPr>
            <p:cNvSpPr/>
            <p:nvPr/>
          </p:nvSpPr>
          <p:spPr>
            <a:xfrm>
              <a:off x="3661441" y="3440061"/>
              <a:ext cx="839257" cy="546922"/>
            </a:xfrm>
            <a:custGeom>
              <a:avLst/>
              <a:gdLst/>
              <a:ahLst/>
              <a:cxnLst/>
              <a:rect l="l" t="t" r="r" b="b"/>
              <a:pathLst>
                <a:path w="22588" h="14720" extrusionOk="0">
                  <a:moveTo>
                    <a:pt x="21827" y="1"/>
                  </a:moveTo>
                  <a:cubicBezTo>
                    <a:pt x="8841" y="1"/>
                    <a:pt x="1660" y="5999"/>
                    <a:pt x="1" y="14152"/>
                  </a:cubicBezTo>
                  <a:cubicBezTo>
                    <a:pt x="927" y="14498"/>
                    <a:pt x="2210" y="14719"/>
                    <a:pt x="3711" y="14719"/>
                  </a:cubicBezTo>
                  <a:cubicBezTo>
                    <a:pt x="9393" y="14719"/>
                    <a:pt x="18199" y="11553"/>
                    <a:pt x="22587" y="8"/>
                  </a:cubicBezTo>
                  <a:cubicBezTo>
                    <a:pt x="22331" y="3"/>
                    <a:pt x="22078" y="1"/>
                    <a:pt x="21827"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5" name="Google Shape;775;p22">
              <a:extLst>
                <a:ext uri="{FF2B5EF4-FFF2-40B4-BE49-F238E27FC236}">
                  <a16:creationId xmlns:a16="http://schemas.microsoft.com/office/drawing/2014/main" id="{A75D0F9E-FD75-A9D3-C673-63A6C0E6B265}"/>
                </a:ext>
              </a:extLst>
            </p:cNvPr>
            <p:cNvSpPr/>
            <p:nvPr/>
          </p:nvSpPr>
          <p:spPr>
            <a:xfrm>
              <a:off x="3661441" y="3502260"/>
              <a:ext cx="726009" cy="463657"/>
            </a:xfrm>
            <a:custGeom>
              <a:avLst/>
              <a:gdLst/>
              <a:ahLst/>
              <a:cxnLst/>
              <a:rect l="l" t="t" r="r" b="b"/>
              <a:pathLst>
                <a:path w="19540" h="12479" extrusionOk="0">
                  <a:moveTo>
                    <a:pt x="19539" y="0"/>
                  </a:moveTo>
                  <a:lnTo>
                    <a:pt x="19539" y="0"/>
                  </a:lnTo>
                  <a:cubicBezTo>
                    <a:pt x="8788" y="5977"/>
                    <a:pt x="1144" y="10787"/>
                    <a:pt x="1" y="12478"/>
                  </a:cubicBezTo>
                  <a:cubicBezTo>
                    <a:pt x="2120" y="12038"/>
                    <a:pt x="9181" y="7287"/>
                    <a:pt x="19539" y="0"/>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2" name="Google Shape;776;p22">
              <a:extLst>
                <a:ext uri="{FF2B5EF4-FFF2-40B4-BE49-F238E27FC236}">
                  <a16:creationId xmlns:a16="http://schemas.microsoft.com/office/drawing/2014/main" id="{0A3C2736-EEFC-5191-336C-30F239F89B96}"/>
                </a:ext>
              </a:extLst>
            </p:cNvPr>
            <p:cNvSpPr/>
            <p:nvPr/>
          </p:nvSpPr>
          <p:spPr>
            <a:xfrm>
              <a:off x="3765850" y="3898641"/>
              <a:ext cx="80998" cy="70817"/>
            </a:xfrm>
            <a:custGeom>
              <a:avLst/>
              <a:gdLst/>
              <a:ahLst/>
              <a:cxnLst/>
              <a:rect l="l" t="t" r="r" b="b"/>
              <a:pathLst>
                <a:path w="2180" h="1906" extrusionOk="0">
                  <a:moveTo>
                    <a:pt x="453" y="0"/>
                  </a:moveTo>
                  <a:lnTo>
                    <a:pt x="1" y="179"/>
                  </a:lnTo>
                  <a:cubicBezTo>
                    <a:pt x="894" y="239"/>
                    <a:pt x="1787" y="1060"/>
                    <a:pt x="1751" y="1905"/>
                  </a:cubicBezTo>
                  <a:cubicBezTo>
                    <a:pt x="2180" y="512"/>
                    <a:pt x="453" y="0"/>
                    <a:pt x="453" y="0"/>
                  </a:cubicBezTo>
                  <a:close/>
                </a:path>
              </a:pathLst>
            </a:custGeom>
            <a:solidFill>
              <a:srgbClr val="2F52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3" name="Google Shape;777;p22">
              <a:extLst>
                <a:ext uri="{FF2B5EF4-FFF2-40B4-BE49-F238E27FC236}">
                  <a16:creationId xmlns:a16="http://schemas.microsoft.com/office/drawing/2014/main" id="{40E922CE-6201-213C-83C3-C8D5AC332B63}"/>
                </a:ext>
              </a:extLst>
            </p:cNvPr>
            <p:cNvSpPr/>
            <p:nvPr/>
          </p:nvSpPr>
          <p:spPr>
            <a:xfrm>
              <a:off x="3861416" y="3830051"/>
              <a:ext cx="100913" cy="119490"/>
            </a:xfrm>
            <a:custGeom>
              <a:avLst/>
              <a:gdLst/>
              <a:ahLst/>
              <a:cxnLst/>
              <a:rect l="l" t="t" r="r" b="b"/>
              <a:pathLst>
                <a:path w="2716" h="3216" extrusionOk="0">
                  <a:moveTo>
                    <a:pt x="608" y="1"/>
                  </a:moveTo>
                  <a:lnTo>
                    <a:pt x="1" y="406"/>
                  </a:lnTo>
                  <a:cubicBezTo>
                    <a:pt x="1525" y="1013"/>
                    <a:pt x="2406" y="2251"/>
                    <a:pt x="2513" y="3216"/>
                  </a:cubicBezTo>
                  <a:cubicBezTo>
                    <a:pt x="2715" y="894"/>
                    <a:pt x="608" y="1"/>
                    <a:pt x="608" y="1"/>
                  </a:cubicBezTo>
                  <a:close/>
                </a:path>
              </a:pathLst>
            </a:custGeom>
            <a:solidFill>
              <a:srgbClr val="2F52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4" name="Google Shape;778;p22">
              <a:extLst>
                <a:ext uri="{FF2B5EF4-FFF2-40B4-BE49-F238E27FC236}">
                  <a16:creationId xmlns:a16="http://schemas.microsoft.com/office/drawing/2014/main" id="{1C26E78E-972A-73BC-AE3C-6144C5955D75}"/>
                </a:ext>
              </a:extLst>
            </p:cNvPr>
            <p:cNvSpPr/>
            <p:nvPr/>
          </p:nvSpPr>
          <p:spPr>
            <a:xfrm>
              <a:off x="3982211" y="3754847"/>
              <a:ext cx="108418" cy="130117"/>
            </a:xfrm>
            <a:custGeom>
              <a:avLst/>
              <a:gdLst/>
              <a:ahLst/>
              <a:cxnLst/>
              <a:rect l="l" t="t" r="r" b="b"/>
              <a:pathLst>
                <a:path w="2918" h="3502" extrusionOk="0">
                  <a:moveTo>
                    <a:pt x="417" y="1"/>
                  </a:moveTo>
                  <a:cubicBezTo>
                    <a:pt x="262" y="84"/>
                    <a:pt x="119" y="191"/>
                    <a:pt x="0" y="322"/>
                  </a:cubicBezTo>
                  <a:cubicBezTo>
                    <a:pt x="1500" y="727"/>
                    <a:pt x="2631" y="1965"/>
                    <a:pt x="2917" y="3501"/>
                  </a:cubicBezTo>
                  <a:cubicBezTo>
                    <a:pt x="2893" y="1573"/>
                    <a:pt x="1464" y="227"/>
                    <a:pt x="417"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5" name="Google Shape;779;p22">
              <a:extLst>
                <a:ext uri="{FF2B5EF4-FFF2-40B4-BE49-F238E27FC236}">
                  <a16:creationId xmlns:a16="http://schemas.microsoft.com/office/drawing/2014/main" id="{13ACC9DC-C4FD-56C1-2EF9-03F5171A54E6}"/>
                </a:ext>
              </a:extLst>
            </p:cNvPr>
            <p:cNvSpPr/>
            <p:nvPr/>
          </p:nvSpPr>
          <p:spPr>
            <a:xfrm>
              <a:off x="4121547" y="3662849"/>
              <a:ext cx="107527" cy="123466"/>
            </a:xfrm>
            <a:custGeom>
              <a:avLst/>
              <a:gdLst/>
              <a:ahLst/>
              <a:cxnLst/>
              <a:rect l="l" t="t" r="r" b="b"/>
              <a:pathLst>
                <a:path w="2894" h="3323" extrusionOk="0">
                  <a:moveTo>
                    <a:pt x="560" y="0"/>
                  </a:moveTo>
                  <a:cubicBezTo>
                    <a:pt x="346" y="84"/>
                    <a:pt x="155" y="227"/>
                    <a:pt x="0" y="405"/>
                  </a:cubicBezTo>
                  <a:cubicBezTo>
                    <a:pt x="1679" y="1084"/>
                    <a:pt x="2310" y="1608"/>
                    <a:pt x="2787" y="3322"/>
                  </a:cubicBezTo>
                  <a:cubicBezTo>
                    <a:pt x="2894" y="1739"/>
                    <a:pt x="1334" y="167"/>
                    <a:pt x="560" y="0"/>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6" name="Google Shape;780;p22">
              <a:extLst>
                <a:ext uri="{FF2B5EF4-FFF2-40B4-BE49-F238E27FC236}">
                  <a16:creationId xmlns:a16="http://schemas.microsoft.com/office/drawing/2014/main" id="{A2F36153-7ECF-2475-CAED-78F4B1ED6250}"/>
                </a:ext>
              </a:extLst>
            </p:cNvPr>
            <p:cNvSpPr/>
            <p:nvPr/>
          </p:nvSpPr>
          <p:spPr>
            <a:xfrm>
              <a:off x="4232161" y="3593404"/>
              <a:ext cx="75648" cy="81407"/>
            </a:xfrm>
            <a:custGeom>
              <a:avLst/>
              <a:gdLst/>
              <a:ahLst/>
              <a:cxnLst/>
              <a:rect l="l" t="t" r="r" b="b"/>
              <a:pathLst>
                <a:path w="2036" h="2191" extrusionOk="0">
                  <a:moveTo>
                    <a:pt x="452" y="0"/>
                  </a:moveTo>
                  <a:lnTo>
                    <a:pt x="0" y="214"/>
                  </a:lnTo>
                  <a:cubicBezTo>
                    <a:pt x="893" y="536"/>
                    <a:pt x="1726" y="1250"/>
                    <a:pt x="2036" y="2191"/>
                  </a:cubicBezTo>
                  <a:cubicBezTo>
                    <a:pt x="1917" y="965"/>
                    <a:pt x="452" y="0"/>
                    <a:pt x="452" y="0"/>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7" name="Google Shape;781;p22">
              <a:extLst>
                <a:ext uri="{FF2B5EF4-FFF2-40B4-BE49-F238E27FC236}">
                  <a16:creationId xmlns:a16="http://schemas.microsoft.com/office/drawing/2014/main" id="{3B0BAFD0-4511-3FEE-F58C-FBEDB5E5C3B8}"/>
                </a:ext>
              </a:extLst>
            </p:cNvPr>
            <p:cNvSpPr/>
            <p:nvPr/>
          </p:nvSpPr>
          <p:spPr>
            <a:xfrm>
              <a:off x="4329473" y="3533657"/>
              <a:ext cx="51348" cy="68625"/>
            </a:xfrm>
            <a:custGeom>
              <a:avLst/>
              <a:gdLst/>
              <a:ahLst/>
              <a:cxnLst/>
              <a:rect l="l" t="t" r="r" b="b"/>
              <a:pathLst>
                <a:path w="1382" h="1847" extrusionOk="0">
                  <a:moveTo>
                    <a:pt x="239" y="1"/>
                  </a:moveTo>
                  <a:lnTo>
                    <a:pt x="0" y="167"/>
                  </a:lnTo>
                  <a:cubicBezTo>
                    <a:pt x="584" y="417"/>
                    <a:pt x="1167" y="1132"/>
                    <a:pt x="1370" y="1846"/>
                  </a:cubicBezTo>
                  <a:cubicBezTo>
                    <a:pt x="1382" y="929"/>
                    <a:pt x="239" y="1"/>
                    <a:pt x="239"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8" name="Google Shape;782;p22">
              <a:extLst>
                <a:ext uri="{FF2B5EF4-FFF2-40B4-BE49-F238E27FC236}">
                  <a16:creationId xmlns:a16="http://schemas.microsoft.com/office/drawing/2014/main" id="{C76825D1-D8FB-E215-E5A0-C0C4416E335C}"/>
                </a:ext>
              </a:extLst>
            </p:cNvPr>
            <p:cNvSpPr/>
            <p:nvPr/>
          </p:nvSpPr>
          <p:spPr>
            <a:xfrm>
              <a:off x="3726947" y="3808389"/>
              <a:ext cx="53540" cy="85865"/>
            </a:xfrm>
            <a:custGeom>
              <a:avLst/>
              <a:gdLst/>
              <a:ahLst/>
              <a:cxnLst/>
              <a:rect l="l" t="t" r="r" b="b"/>
              <a:pathLst>
                <a:path w="1441" h="2311" extrusionOk="0">
                  <a:moveTo>
                    <a:pt x="0" y="1"/>
                  </a:moveTo>
                  <a:cubicBezTo>
                    <a:pt x="786" y="322"/>
                    <a:pt x="1155" y="1477"/>
                    <a:pt x="822" y="2310"/>
                  </a:cubicBezTo>
                  <a:lnTo>
                    <a:pt x="1191" y="1977"/>
                  </a:lnTo>
                  <a:cubicBezTo>
                    <a:pt x="1191" y="1977"/>
                    <a:pt x="1441" y="191"/>
                    <a:pt x="0" y="1"/>
                  </a:cubicBezTo>
                  <a:close/>
                </a:path>
              </a:pathLst>
            </a:custGeom>
            <a:solidFill>
              <a:srgbClr val="2F52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9" name="Google Shape;783;p22">
              <a:extLst>
                <a:ext uri="{FF2B5EF4-FFF2-40B4-BE49-F238E27FC236}">
                  <a16:creationId xmlns:a16="http://schemas.microsoft.com/office/drawing/2014/main" id="{7F72B82F-3C62-5775-EBF3-127CBFBA9E14}"/>
                </a:ext>
              </a:extLst>
            </p:cNvPr>
            <p:cNvSpPr/>
            <p:nvPr/>
          </p:nvSpPr>
          <p:spPr>
            <a:xfrm>
              <a:off x="3797284" y="3704426"/>
              <a:ext cx="81407" cy="128779"/>
            </a:xfrm>
            <a:custGeom>
              <a:avLst/>
              <a:gdLst/>
              <a:ahLst/>
              <a:cxnLst/>
              <a:rect l="l" t="t" r="r" b="b"/>
              <a:pathLst>
                <a:path w="2191" h="3466" extrusionOk="0">
                  <a:moveTo>
                    <a:pt x="0" y="1"/>
                  </a:moveTo>
                  <a:lnTo>
                    <a:pt x="0" y="1"/>
                  </a:lnTo>
                  <a:cubicBezTo>
                    <a:pt x="834" y="489"/>
                    <a:pt x="1584" y="1834"/>
                    <a:pt x="1488" y="3465"/>
                  </a:cubicBezTo>
                  <a:lnTo>
                    <a:pt x="2120" y="3096"/>
                  </a:lnTo>
                  <a:cubicBezTo>
                    <a:pt x="2120" y="3096"/>
                    <a:pt x="2191" y="798"/>
                    <a:pt x="0" y="1"/>
                  </a:cubicBezTo>
                  <a:close/>
                </a:path>
              </a:pathLst>
            </a:custGeom>
            <a:solidFill>
              <a:srgbClr val="2F52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0" name="Google Shape;784;p22">
              <a:extLst>
                <a:ext uri="{FF2B5EF4-FFF2-40B4-BE49-F238E27FC236}">
                  <a16:creationId xmlns:a16="http://schemas.microsoft.com/office/drawing/2014/main" id="{06B4049E-3F94-0722-1E64-91BB90DAA00A}"/>
                </a:ext>
              </a:extLst>
            </p:cNvPr>
            <p:cNvSpPr/>
            <p:nvPr/>
          </p:nvSpPr>
          <p:spPr>
            <a:xfrm>
              <a:off x="3913174" y="3608415"/>
              <a:ext cx="87203" cy="148694"/>
            </a:xfrm>
            <a:custGeom>
              <a:avLst/>
              <a:gdLst/>
              <a:ahLst/>
              <a:cxnLst/>
              <a:rect l="l" t="t" r="r" b="b"/>
              <a:pathLst>
                <a:path w="2347" h="4002" extrusionOk="0">
                  <a:moveTo>
                    <a:pt x="1" y="1"/>
                  </a:moveTo>
                  <a:lnTo>
                    <a:pt x="1" y="1"/>
                  </a:lnTo>
                  <a:cubicBezTo>
                    <a:pt x="1275" y="906"/>
                    <a:pt x="1918" y="2454"/>
                    <a:pt x="1656" y="4001"/>
                  </a:cubicBezTo>
                  <a:cubicBezTo>
                    <a:pt x="1822" y="3942"/>
                    <a:pt x="1977" y="3859"/>
                    <a:pt x="2120" y="3751"/>
                  </a:cubicBezTo>
                  <a:cubicBezTo>
                    <a:pt x="2346" y="2704"/>
                    <a:pt x="1739" y="846"/>
                    <a:pt x="1" y="1"/>
                  </a:cubicBezTo>
                  <a:close/>
                </a:path>
              </a:pathLst>
            </a:custGeom>
            <a:solidFill>
              <a:srgbClr val="2F52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1" name="Google Shape;785;p22">
              <a:extLst>
                <a:ext uri="{FF2B5EF4-FFF2-40B4-BE49-F238E27FC236}">
                  <a16:creationId xmlns:a16="http://schemas.microsoft.com/office/drawing/2014/main" id="{23C29125-3372-83F6-EF13-50EB001FB50A}"/>
                </a:ext>
              </a:extLst>
            </p:cNvPr>
            <p:cNvSpPr/>
            <p:nvPr/>
          </p:nvSpPr>
          <p:spPr>
            <a:xfrm>
              <a:off x="4059607" y="3528343"/>
              <a:ext cx="83636" cy="139851"/>
            </a:xfrm>
            <a:custGeom>
              <a:avLst/>
              <a:gdLst/>
              <a:ahLst/>
              <a:cxnLst/>
              <a:rect l="l" t="t" r="r" b="b"/>
              <a:pathLst>
                <a:path w="2251" h="3764" extrusionOk="0">
                  <a:moveTo>
                    <a:pt x="1" y="1"/>
                  </a:moveTo>
                  <a:lnTo>
                    <a:pt x="1" y="1"/>
                  </a:lnTo>
                  <a:cubicBezTo>
                    <a:pt x="1358" y="1168"/>
                    <a:pt x="1560" y="1954"/>
                    <a:pt x="1465" y="3763"/>
                  </a:cubicBezTo>
                  <a:cubicBezTo>
                    <a:pt x="1691" y="3704"/>
                    <a:pt x="1894" y="3585"/>
                    <a:pt x="2072" y="3430"/>
                  </a:cubicBezTo>
                  <a:cubicBezTo>
                    <a:pt x="2251" y="2656"/>
                    <a:pt x="1489" y="572"/>
                    <a:pt x="1"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2" name="Google Shape;786;p22">
              <a:extLst>
                <a:ext uri="{FF2B5EF4-FFF2-40B4-BE49-F238E27FC236}">
                  <a16:creationId xmlns:a16="http://schemas.microsoft.com/office/drawing/2014/main" id="{76D410C5-8253-D914-A0A4-E056DB18B89F}"/>
                </a:ext>
              </a:extLst>
            </p:cNvPr>
            <p:cNvSpPr/>
            <p:nvPr/>
          </p:nvSpPr>
          <p:spPr>
            <a:xfrm>
              <a:off x="4195413" y="3500476"/>
              <a:ext cx="49156" cy="99575"/>
            </a:xfrm>
            <a:custGeom>
              <a:avLst/>
              <a:gdLst/>
              <a:ahLst/>
              <a:cxnLst/>
              <a:rect l="l" t="t" r="r" b="b"/>
              <a:pathLst>
                <a:path w="1323" h="2680" extrusionOk="0">
                  <a:moveTo>
                    <a:pt x="1" y="1"/>
                  </a:moveTo>
                  <a:cubicBezTo>
                    <a:pt x="727" y="679"/>
                    <a:pt x="1037" y="1739"/>
                    <a:pt x="941" y="2680"/>
                  </a:cubicBezTo>
                  <a:lnTo>
                    <a:pt x="1322" y="2358"/>
                  </a:lnTo>
                  <a:cubicBezTo>
                    <a:pt x="1322" y="2358"/>
                    <a:pt x="1072" y="632"/>
                    <a:pt x="1"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3" name="Google Shape;787;p22">
              <a:extLst>
                <a:ext uri="{FF2B5EF4-FFF2-40B4-BE49-F238E27FC236}">
                  <a16:creationId xmlns:a16="http://schemas.microsoft.com/office/drawing/2014/main" id="{C34DB1C6-79C8-D5C7-AEFE-BAB8CE81EE4E}"/>
                </a:ext>
              </a:extLst>
            </p:cNvPr>
            <p:cNvSpPr/>
            <p:nvPr/>
          </p:nvSpPr>
          <p:spPr>
            <a:xfrm>
              <a:off x="4291871" y="3465104"/>
              <a:ext cx="44697" cy="73010"/>
            </a:xfrm>
            <a:custGeom>
              <a:avLst/>
              <a:gdLst/>
              <a:ahLst/>
              <a:cxnLst/>
              <a:rect l="l" t="t" r="r" b="b"/>
              <a:pathLst>
                <a:path w="1203" h="1965" extrusionOk="0">
                  <a:moveTo>
                    <a:pt x="0" y="0"/>
                  </a:moveTo>
                  <a:lnTo>
                    <a:pt x="0" y="0"/>
                  </a:lnTo>
                  <a:cubicBezTo>
                    <a:pt x="572" y="500"/>
                    <a:pt x="965" y="1322"/>
                    <a:pt x="953" y="1965"/>
                  </a:cubicBezTo>
                  <a:lnTo>
                    <a:pt x="1203" y="1822"/>
                  </a:lnTo>
                  <a:cubicBezTo>
                    <a:pt x="1203" y="1822"/>
                    <a:pt x="846" y="381"/>
                    <a:pt x="0" y="0"/>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4" name="Google Shape;788;p22">
              <a:extLst>
                <a:ext uri="{FF2B5EF4-FFF2-40B4-BE49-F238E27FC236}">
                  <a16:creationId xmlns:a16="http://schemas.microsoft.com/office/drawing/2014/main" id="{B1F112A2-5FAF-9B45-20C9-CE2603974D67}"/>
                </a:ext>
              </a:extLst>
            </p:cNvPr>
            <p:cNvSpPr/>
            <p:nvPr/>
          </p:nvSpPr>
          <p:spPr>
            <a:xfrm>
              <a:off x="3764549" y="4103595"/>
              <a:ext cx="461428" cy="420595"/>
            </a:xfrm>
            <a:custGeom>
              <a:avLst/>
              <a:gdLst/>
              <a:ahLst/>
              <a:cxnLst/>
              <a:rect l="l" t="t" r="r" b="b"/>
              <a:pathLst>
                <a:path w="12419" h="11320" extrusionOk="0">
                  <a:moveTo>
                    <a:pt x="946" y="1"/>
                  </a:moveTo>
                  <a:cubicBezTo>
                    <a:pt x="727" y="1"/>
                    <a:pt x="507" y="7"/>
                    <a:pt x="286" y="21"/>
                  </a:cubicBezTo>
                  <a:cubicBezTo>
                    <a:pt x="0" y="2950"/>
                    <a:pt x="2750" y="10332"/>
                    <a:pt x="12418" y="11320"/>
                  </a:cubicBezTo>
                  <a:cubicBezTo>
                    <a:pt x="10479" y="3529"/>
                    <a:pt x="5950" y="1"/>
                    <a:pt x="946"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5" name="Google Shape;789;p22">
              <a:extLst>
                <a:ext uri="{FF2B5EF4-FFF2-40B4-BE49-F238E27FC236}">
                  <a16:creationId xmlns:a16="http://schemas.microsoft.com/office/drawing/2014/main" id="{0335165C-69B2-01D5-8845-2F903C524105}"/>
                </a:ext>
              </a:extLst>
            </p:cNvPr>
            <p:cNvSpPr/>
            <p:nvPr/>
          </p:nvSpPr>
          <p:spPr>
            <a:xfrm>
              <a:off x="3775139" y="4104338"/>
              <a:ext cx="395106" cy="361927"/>
            </a:xfrm>
            <a:custGeom>
              <a:avLst/>
              <a:gdLst/>
              <a:ahLst/>
              <a:cxnLst/>
              <a:rect l="l" t="t" r="r" b="b"/>
              <a:pathLst>
                <a:path w="10634" h="9741" extrusionOk="0">
                  <a:moveTo>
                    <a:pt x="1" y="1"/>
                  </a:moveTo>
                  <a:cubicBezTo>
                    <a:pt x="608" y="1203"/>
                    <a:pt x="4597" y="4680"/>
                    <a:pt x="10633" y="9740"/>
                  </a:cubicBezTo>
                  <a:cubicBezTo>
                    <a:pt x="5311" y="4228"/>
                    <a:pt x="1192" y="418"/>
                    <a:pt x="1"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6" name="Google Shape;790;p22">
              <a:extLst>
                <a:ext uri="{FF2B5EF4-FFF2-40B4-BE49-F238E27FC236}">
                  <a16:creationId xmlns:a16="http://schemas.microsoft.com/office/drawing/2014/main" id="{287558F6-90C1-7B60-BD11-7F7C892AC6F1}"/>
                </a:ext>
              </a:extLst>
            </p:cNvPr>
            <p:cNvSpPr/>
            <p:nvPr/>
          </p:nvSpPr>
          <p:spPr>
            <a:xfrm>
              <a:off x="3800368" y="4156988"/>
              <a:ext cx="35000" cy="49602"/>
            </a:xfrm>
            <a:custGeom>
              <a:avLst/>
              <a:gdLst/>
              <a:ahLst/>
              <a:cxnLst/>
              <a:rect l="l" t="t" r="r" b="b"/>
              <a:pathLst>
                <a:path w="942" h="1335" extrusionOk="0">
                  <a:moveTo>
                    <a:pt x="751" y="1"/>
                  </a:moveTo>
                  <a:lnTo>
                    <a:pt x="751" y="1"/>
                  </a:lnTo>
                  <a:cubicBezTo>
                    <a:pt x="858" y="548"/>
                    <a:pt x="513" y="1227"/>
                    <a:pt x="1" y="1334"/>
                  </a:cubicBezTo>
                  <a:cubicBezTo>
                    <a:pt x="15" y="1335"/>
                    <a:pt x="29" y="1335"/>
                    <a:pt x="43" y="1335"/>
                  </a:cubicBezTo>
                  <a:cubicBezTo>
                    <a:pt x="907" y="1335"/>
                    <a:pt x="941" y="251"/>
                    <a:pt x="941" y="251"/>
                  </a:cubicBezTo>
                  <a:lnTo>
                    <a:pt x="751" y="1"/>
                  </a:lnTo>
                  <a:close/>
                </a:path>
              </a:pathLst>
            </a:custGeom>
            <a:solidFill>
              <a:srgbClr val="2F52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7" name="Google Shape;791;p22">
              <a:extLst>
                <a:ext uri="{FF2B5EF4-FFF2-40B4-BE49-F238E27FC236}">
                  <a16:creationId xmlns:a16="http://schemas.microsoft.com/office/drawing/2014/main" id="{DA3B38BD-3E91-7BDE-C40C-48A7677F3D8E}"/>
                </a:ext>
              </a:extLst>
            </p:cNvPr>
            <p:cNvSpPr/>
            <p:nvPr/>
          </p:nvSpPr>
          <p:spPr>
            <a:xfrm>
              <a:off x="3832211" y="4204771"/>
              <a:ext cx="60228" cy="73455"/>
            </a:xfrm>
            <a:custGeom>
              <a:avLst/>
              <a:gdLst/>
              <a:ahLst/>
              <a:cxnLst/>
              <a:rect l="l" t="t" r="r" b="b"/>
              <a:pathLst>
                <a:path w="1621" h="1977" extrusionOk="0">
                  <a:moveTo>
                    <a:pt x="1287" y="1"/>
                  </a:moveTo>
                  <a:cubicBezTo>
                    <a:pt x="1168" y="1024"/>
                    <a:pt x="560" y="1751"/>
                    <a:pt x="1" y="1977"/>
                  </a:cubicBezTo>
                  <a:cubicBezTo>
                    <a:pt x="1430" y="1715"/>
                    <a:pt x="1620" y="310"/>
                    <a:pt x="1620" y="310"/>
                  </a:cubicBezTo>
                  <a:lnTo>
                    <a:pt x="1287" y="1"/>
                  </a:lnTo>
                  <a:close/>
                </a:path>
              </a:pathLst>
            </a:custGeom>
            <a:solidFill>
              <a:srgbClr val="2F52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8" name="Google Shape;792;p22">
              <a:extLst>
                <a:ext uri="{FF2B5EF4-FFF2-40B4-BE49-F238E27FC236}">
                  <a16:creationId xmlns:a16="http://schemas.microsoft.com/office/drawing/2014/main" id="{7512E378-449F-3ABB-2375-29FAE8ECE8CB}"/>
                </a:ext>
              </a:extLst>
            </p:cNvPr>
            <p:cNvSpPr/>
            <p:nvPr/>
          </p:nvSpPr>
          <p:spPr>
            <a:xfrm>
              <a:off x="3892404" y="4264926"/>
              <a:ext cx="64613" cy="84082"/>
            </a:xfrm>
            <a:custGeom>
              <a:avLst/>
              <a:gdLst/>
              <a:ahLst/>
              <a:cxnLst/>
              <a:rect l="l" t="t" r="r" b="b"/>
              <a:pathLst>
                <a:path w="1739" h="2263" extrusionOk="0">
                  <a:moveTo>
                    <a:pt x="1453" y="1"/>
                  </a:moveTo>
                  <a:cubicBezTo>
                    <a:pt x="1441" y="977"/>
                    <a:pt x="881" y="1858"/>
                    <a:pt x="0" y="2263"/>
                  </a:cubicBezTo>
                  <a:cubicBezTo>
                    <a:pt x="1155" y="1941"/>
                    <a:pt x="1738" y="870"/>
                    <a:pt x="1715" y="203"/>
                  </a:cubicBezTo>
                  <a:cubicBezTo>
                    <a:pt x="1631" y="120"/>
                    <a:pt x="1548" y="60"/>
                    <a:pt x="1453"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9" name="Google Shape;793;p22">
              <a:extLst>
                <a:ext uri="{FF2B5EF4-FFF2-40B4-BE49-F238E27FC236}">
                  <a16:creationId xmlns:a16="http://schemas.microsoft.com/office/drawing/2014/main" id="{CC045754-80D7-A6B9-B039-1ED6E9E4F09A}"/>
                </a:ext>
              </a:extLst>
            </p:cNvPr>
            <p:cNvSpPr/>
            <p:nvPr/>
          </p:nvSpPr>
          <p:spPr>
            <a:xfrm>
              <a:off x="3973776" y="4334408"/>
              <a:ext cx="61529" cy="79660"/>
            </a:xfrm>
            <a:custGeom>
              <a:avLst/>
              <a:gdLst/>
              <a:ahLst/>
              <a:cxnLst/>
              <a:rect l="l" t="t" r="r" b="b"/>
              <a:pathLst>
                <a:path w="1656" h="2144" extrusionOk="0">
                  <a:moveTo>
                    <a:pt x="1299" y="0"/>
                  </a:moveTo>
                  <a:cubicBezTo>
                    <a:pt x="1168" y="1119"/>
                    <a:pt x="953" y="1584"/>
                    <a:pt x="1" y="2143"/>
                  </a:cubicBezTo>
                  <a:cubicBezTo>
                    <a:pt x="965" y="1953"/>
                    <a:pt x="1656" y="774"/>
                    <a:pt x="1632" y="274"/>
                  </a:cubicBezTo>
                  <a:cubicBezTo>
                    <a:pt x="1549" y="155"/>
                    <a:pt x="1430" y="60"/>
                    <a:pt x="1299" y="0"/>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0" name="Google Shape;794;p22">
              <a:extLst>
                <a:ext uri="{FF2B5EF4-FFF2-40B4-BE49-F238E27FC236}">
                  <a16:creationId xmlns:a16="http://schemas.microsoft.com/office/drawing/2014/main" id="{49023686-2C18-ABA7-BEFE-20B1BB52477A}"/>
                </a:ext>
              </a:extLst>
            </p:cNvPr>
            <p:cNvSpPr/>
            <p:nvPr/>
          </p:nvSpPr>
          <p:spPr>
            <a:xfrm>
              <a:off x="4053848" y="4388805"/>
              <a:ext cx="39421" cy="57107"/>
            </a:xfrm>
            <a:custGeom>
              <a:avLst/>
              <a:gdLst/>
              <a:ahLst/>
              <a:cxnLst/>
              <a:rect l="l" t="t" r="r" b="b"/>
              <a:pathLst>
                <a:path w="1061" h="1537" extrusionOk="0">
                  <a:moveTo>
                    <a:pt x="870" y="0"/>
                  </a:moveTo>
                  <a:cubicBezTo>
                    <a:pt x="822" y="620"/>
                    <a:pt x="501" y="1179"/>
                    <a:pt x="1" y="1536"/>
                  </a:cubicBezTo>
                  <a:cubicBezTo>
                    <a:pt x="727" y="1274"/>
                    <a:pt x="1060" y="239"/>
                    <a:pt x="1060" y="239"/>
                  </a:cubicBezTo>
                  <a:lnTo>
                    <a:pt x="870" y="0"/>
                  </a:ln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1" name="Google Shape;795;p22">
              <a:extLst>
                <a:ext uri="{FF2B5EF4-FFF2-40B4-BE49-F238E27FC236}">
                  <a16:creationId xmlns:a16="http://schemas.microsoft.com/office/drawing/2014/main" id="{B193E881-7401-30C2-2DE5-517F70F495CA}"/>
                </a:ext>
              </a:extLst>
            </p:cNvPr>
            <p:cNvSpPr/>
            <p:nvPr/>
          </p:nvSpPr>
          <p:spPr>
            <a:xfrm>
              <a:off x="4109174" y="4437480"/>
              <a:ext cx="34517" cy="40722"/>
            </a:xfrm>
            <a:custGeom>
              <a:avLst/>
              <a:gdLst/>
              <a:ahLst/>
              <a:cxnLst/>
              <a:rect l="l" t="t" r="r" b="b"/>
              <a:pathLst>
                <a:path w="929" h="1096" extrusionOk="0">
                  <a:moveTo>
                    <a:pt x="786" y="0"/>
                  </a:moveTo>
                  <a:cubicBezTo>
                    <a:pt x="691" y="453"/>
                    <a:pt x="405" y="846"/>
                    <a:pt x="0" y="1096"/>
                  </a:cubicBezTo>
                  <a:cubicBezTo>
                    <a:pt x="560" y="941"/>
                    <a:pt x="929" y="107"/>
                    <a:pt x="929" y="107"/>
                  </a:cubicBezTo>
                  <a:lnTo>
                    <a:pt x="786" y="0"/>
                  </a:ln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2" name="Google Shape;796;p22">
              <a:extLst>
                <a:ext uri="{FF2B5EF4-FFF2-40B4-BE49-F238E27FC236}">
                  <a16:creationId xmlns:a16="http://schemas.microsoft.com/office/drawing/2014/main" id="{5AB8426E-AE84-EF13-3574-28C4A207F2AD}"/>
                </a:ext>
              </a:extLst>
            </p:cNvPr>
            <p:cNvSpPr/>
            <p:nvPr/>
          </p:nvSpPr>
          <p:spPr>
            <a:xfrm>
              <a:off x="3833549" y="4118494"/>
              <a:ext cx="50902" cy="38084"/>
            </a:xfrm>
            <a:custGeom>
              <a:avLst/>
              <a:gdLst/>
              <a:ahLst/>
              <a:cxnLst/>
              <a:rect l="l" t="t" r="r" b="b"/>
              <a:pathLst>
                <a:path w="1370" h="1025" extrusionOk="0">
                  <a:moveTo>
                    <a:pt x="1263" y="1"/>
                  </a:moveTo>
                  <a:lnTo>
                    <a:pt x="1263" y="1"/>
                  </a:lnTo>
                  <a:cubicBezTo>
                    <a:pt x="1196" y="490"/>
                    <a:pt x="641" y="876"/>
                    <a:pt x="112" y="876"/>
                  </a:cubicBezTo>
                  <a:cubicBezTo>
                    <a:pt x="74" y="876"/>
                    <a:pt x="37" y="874"/>
                    <a:pt x="1" y="870"/>
                  </a:cubicBezTo>
                  <a:lnTo>
                    <a:pt x="1" y="870"/>
                  </a:lnTo>
                  <a:lnTo>
                    <a:pt x="262" y="1025"/>
                  </a:lnTo>
                  <a:cubicBezTo>
                    <a:pt x="262" y="1025"/>
                    <a:pt x="1370" y="894"/>
                    <a:pt x="1263" y="1"/>
                  </a:cubicBezTo>
                  <a:close/>
                </a:path>
              </a:pathLst>
            </a:custGeom>
            <a:solidFill>
              <a:srgbClr val="2F52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3" name="Google Shape;797;p22">
              <a:extLst>
                <a:ext uri="{FF2B5EF4-FFF2-40B4-BE49-F238E27FC236}">
                  <a16:creationId xmlns:a16="http://schemas.microsoft.com/office/drawing/2014/main" id="{E81F075E-23EA-A134-DE1E-C022C6CA9E50}"/>
                </a:ext>
              </a:extLst>
            </p:cNvPr>
            <p:cNvSpPr/>
            <p:nvPr/>
          </p:nvSpPr>
          <p:spPr>
            <a:xfrm>
              <a:off x="3885307" y="4144169"/>
              <a:ext cx="69034" cy="65504"/>
            </a:xfrm>
            <a:custGeom>
              <a:avLst/>
              <a:gdLst/>
              <a:ahLst/>
              <a:cxnLst/>
              <a:rect l="l" t="t" r="r" b="b"/>
              <a:pathLst>
                <a:path w="1858" h="1763" extrusionOk="0">
                  <a:moveTo>
                    <a:pt x="1858" y="0"/>
                  </a:moveTo>
                  <a:lnTo>
                    <a:pt x="1858" y="0"/>
                  </a:lnTo>
                  <a:cubicBezTo>
                    <a:pt x="1679" y="572"/>
                    <a:pt x="1001" y="1239"/>
                    <a:pt x="1" y="1441"/>
                  </a:cubicBezTo>
                  <a:lnTo>
                    <a:pt x="334" y="1762"/>
                  </a:lnTo>
                  <a:cubicBezTo>
                    <a:pt x="334" y="1762"/>
                    <a:pt x="1727" y="1441"/>
                    <a:pt x="1858" y="0"/>
                  </a:cubicBezTo>
                  <a:close/>
                </a:path>
              </a:pathLst>
            </a:custGeom>
            <a:solidFill>
              <a:srgbClr val="2F52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4" name="Google Shape;798;p22">
              <a:extLst>
                <a:ext uri="{FF2B5EF4-FFF2-40B4-BE49-F238E27FC236}">
                  <a16:creationId xmlns:a16="http://schemas.microsoft.com/office/drawing/2014/main" id="{D80C7D83-54F4-DAC5-1594-9ADFF6B38FB4}"/>
                </a:ext>
              </a:extLst>
            </p:cNvPr>
            <p:cNvSpPr/>
            <p:nvPr/>
          </p:nvSpPr>
          <p:spPr>
            <a:xfrm>
              <a:off x="3951222" y="4198120"/>
              <a:ext cx="79214" cy="69963"/>
            </a:xfrm>
            <a:custGeom>
              <a:avLst/>
              <a:gdLst/>
              <a:ahLst/>
              <a:cxnLst/>
              <a:rect l="l" t="t" r="r" b="b"/>
              <a:pathLst>
                <a:path w="2132" h="1883" extrusionOk="0">
                  <a:moveTo>
                    <a:pt x="2132" y="1"/>
                  </a:moveTo>
                  <a:cubicBezTo>
                    <a:pt x="1787" y="906"/>
                    <a:pt x="965" y="1549"/>
                    <a:pt x="1" y="1644"/>
                  </a:cubicBezTo>
                  <a:cubicBezTo>
                    <a:pt x="60" y="1727"/>
                    <a:pt x="132" y="1811"/>
                    <a:pt x="215" y="1882"/>
                  </a:cubicBezTo>
                  <a:cubicBezTo>
                    <a:pt x="882" y="1846"/>
                    <a:pt x="1906" y="1180"/>
                    <a:pt x="2132" y="1"/>
                  </a:cubicBezTo>
                  <a:close/>
                </a:path>
              </a:pathLst>
            </a:custGeom>
            <a:solidFill>
              <a:srgbClr val="2F52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5" name="Google Shape;799;p22">
              <a:extLst>
                <a:ext uri="{FF2B5EF4-FFF2-40B4-BE49-F238E27FC236}">
                  <a16:creationId xmlns:a16="http://schemas.microsoft.com/office/drawing/2014/main" id="{8EEDD3E7-F8F1-F04F-3F04-5EFAEC799BED}"/>
                </a:ext>
              </a:extLst>
            </p:cNvPr>
            <p:cNvSpPr/>
            <p:nvPr/>
          </p:nvSpPr>
          <p:spPr>
            <a:xfrm>
              <a:off x="4026873" y="4273324"/>
              <a:ext cx="75239" cy="66842"/>
            </a:xfrm>
            <a:custGeom>
              <a:avLst/>
              <a:gdLst/>
              <a:ahLst/>
              <a:cxnLst/>
              <a:rect l="l" t="t" r="r" b="b"/>
              <a:pathLst>
                <a:path w="2025" h="1799" extrusionOk="0">
                  <a:moveTo>
                    <a:pt x="2025" y="1"/>
                  </a:moveTo>
                  <a:lnTo>
                    <a:pt x="2025" y="1"/>
                  </a:lnTo>
                  <a:cubicBezTo>
                    <a:pt x="1548" y="1001"/>
                    <a:pt x="1096" y="1251"/>
                    <a:pt x="1" y="1489"/>
                  </a:cubicBezTo>
                  <a:cubicBezTo>
                    <a:pt x="72" y="1608"/>
                    <a:pt x="179" y="1715"/>
                    <a:pt x="298" y="1799"/>
                  </a:cubicBezTo>
                  <a:cubicBezTo>
                    <a:pt x="798" y="1775"/>
                    <a:pt x="1917" y="977"/>
                    <a:pt x="2025"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6" name="Google Shape;800;p22">
              <a:extLst>
                <a:ext uri="{FF2B5EF4-FFF2-40B4-BE49-F238E27FC236}">
                  <a16:creationId xmlns:a16="http://schemas.microsoft.com/office/drawing/2014/main" id="{ECBBB3E1-AE96-1062-129C-9F18BD76615B}"/>
                </a:ext>
              </a:extLst>
            </p:cNvPr>
            <p:cNvSpPr/>
            <p:nvPr/>
          </p:nvSpPr>
          <p:spPr>
            <a:xfrm>
              <a:off x="4086137" y="4350311"/>
              <a:ext cx="54469" cy="43843"/>
            </a:xfrm>
            <a:custGeom>
              <a:avLst/>
              <a:gdLst/>
              <a:ahLst/>
              <a:cxnLst/>
              <a:rect l="l" t="t" r="r" b="b"/>
              <a:pathLst>
                <a:path w="1466" h="1180" extrusionOk="0">
                  <a:moveTo>
                    <a:pt x="1465" y="1"/>
                  </a:moveTo>
                  <a:lnTo>
                    <a:pt x="1465" y="1"/>
                  </a:lnTo>
                  <a:cubicBezTo>
                    <a:pt x="1156" y="536"/>
                    <a:pt x="620" y="906"/>
                    <a:pt x="1" y="1001"/>
                  </a:cubicBezTo>
                  <a:lnTo>
                    <a:pt x="263" y="1179"/>
                  </a:lnTo>
                  <a:cubicBezTo>
                    <a:pt x="263" y="1179"/>
                    <a:pt x="1263" y="751"/>
                    <a:pt x="1465"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7" name="Google Shape;801;p22">
              <a:extLst>
                <a:ext uri="{FF2B5EF4-FFF2-40B4-BE49-F238E27FC236}">
                  <a16:creationId xmlns:a16="http://schemas.microsoft.com/office/drawing/2014/main" id="{D7CD6303-204F-08D2-9D83-0AA2F56489B9}"/>
                </a:ext>
              </a:extLst>
            </p:cNvPr>
            <p:cNvSpPr/>
            <p:nvPr/>
          </p:nvSpPr>
          <p:spPr>
            <a:xfrm>
              <a:off x="4139233" y="4402961"/>
              <a:ext cx="38084" cy="37638"/>
            </a:xfrm>
            <a:custGeom>
              <a:avLst/>
              <a:gdLst/>
              <a:ahLst/>
              <a:cxnLst/>
              <a:rect l="l" t="t" r="r" b="b"/>
              <a:pathLst>
                <a:path w="1025" h="1013" extrusionOk="0">
                  <a:moveTo>
                    <a:pt x="1025" y="0"/>
                  </a:moveTo>
                  <a:lnTo>
                    <a:pt x="1025" y="0"/>
                  </a:lnTo>
                  <a:cubicBezTo>
                    <a:pt x="822" y="417"/>
                    <a:pt x="441" y="739"/>
                    <a:pt x="1" y="882"/>
                  </a:cubicBezTo>
                  <a:lnTo>
                    <a:pt x="132" y="1013"/>
                  </a:lnTo>
                  <a:cubicBezTo>
                    <a:pt x="132" y="1013"/>
                    <a:pt x="929" y="560"/>
                    <a:pt x="1025" y="0"/>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8" name="Google Shape;802;p22">
              <a:extLst>
                <a:ext uri="{FF2B5EF4-FFF2-40B4-BE49-F238E27FC236}">
                  <a16:creationId xmlns:a16="http://schemas.microsoft.com/office/drawing/2014/main" id="{6EE30542-8E66-A643-9AC5-AC96202A8FC9}"/>
                </a:ext>
              </a:extLst>
            </p:cNvPr>
            <p:cNvSpPr/>
            <p:nvPr/>
          </p:nvSpPr>
          <p:spPr>
            <a:xfrm>
              <a:off x="991170" y="4617538"/>
              <a:ext cx="3388647" cy="137585"/>
            </a:xfrm>
            <a:custGeom>
              <a:avLst/>
              <a:gdLst/>
              <a:ahLst/>
              <a:cxnLst/>
              <a:rect l="l" t="t" r="r" b="b"/>
              <a:pathLst>
                <a:path w="91203" h="3703" extrusionOk="0">
                  <a:moveTo>
                    <a:pt x="45602" y="0"/>
                  </a:moveTo>
                  <a:cubicBezTo>
                    <a:pt x="20420" y="0"/>
                    <a:pt x="1" y="833"/>
                    <a:pt x="1" y="1857"/>
                  </a:cubicBezTo>
                  <a:cubicBezTo>
                    <a:pt x="1" y="2881"/>
                    <a:pt x="20420" y="3703"/>
                    <a:pt x="45602" y="3703"/>
                  </a:cubicBezTo>
                  <a:cubicBezTo>
                    <a:pt x="70784" y="3703"/>
                    <a:pt x="91203" y="2881"/>
                    <a:pt x="91203" y="1857"/>
                  </a:cubicBezTo>
                  <a:cubicBezTo>
                    <a:pt x="91203" y="833"/>
                    <a:pt x="70784" y="0"/>
                    <a:pt x="4560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9" name="Google Shape;803;p22">
              <a:extLst>
                <a:ext uri="{FF2B5EF4-FFF2-40B4-BE49-F238E27FC236}">
                  <a16:creationId xmlns:a16="http://schemas.microsoft.com/office/drawing/2014/main" id="{4B9702AF-4EE5-8D91-E1AB-96D3DAEDFFFA}"/>
                </a:ext>
              </a:extLst>
            </p:cNvPr>
            <p:cNvSpPr/>
            <p:nvPr/>
          </p:nvSpPr>
          <p:spPr>
            <a:xfrm>
              <a:off x="2326306" y="4316685"/>
              <a:ext cx="718466" cy="326072"/>
            </a:xfrm>
            <a:custGeom>
              <a:avLst/>
              <a:gdLst/>
              <a:ahLst/>
              <a:cxnLst/>
              <a:rect l="l" t="t" r="r" b="b"/>
              <a:pathLst>
                <a:path w="19337" h="8776" extrusionOk="0">
                  <a:moveTo>
                    <a:pt x="2430" y="1"/>
                  </a:moveTo>
                  <a:lnTo>
                    <a:pt x="1" y="8776"/>
                  </a:lnTo>
                  <a:lnTo>
                    <a:pt x="19337" y="8776"/>
                  </a:lnTo>
                  <a:lnTo>
                    <a:pt x="16908" y="1"/>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0" name="Google Shape;804;p22">
              <a:extLst>
                <a:ext uri="{FF2B5EF4-FFF2-40B4-BE49-F238E27FC236}">
                  <a16:creationId xmlns:a16="http://schemas.microsoft.com/office/drawing/2014/main" id="{E5BDB9F7-BCE8-1724-2682-2271D44B40F8}"/>
                </a:ext>
              </a:extLst>
            </p:cNvPr>
            <p:cNvSpPr/>
            <p:nvPr/>
          </p:nvSpPr>
          <p:spPr>
            <a:xfrm>
              <a:off x="2392667" y="4316685"/>
              <a:ext cx="585749" cy="85865"/>
            </a:xfrm>
            <a:custGeom>
              <a:avLst/>
              <a:gdLst/>
              <a:ahLst/>
              <a:cxnLst/>
              <a:rect l="l" t="t" r="r" b="b"/>
              <a:pathLst>
                <a:path w="15765" h="2311" extrusionOk="0">
                  <a:moveTo>
                    <a:pt x="644" y="1"/>
                  </a:moveTo>
                  <a:lnTo>
                    <a:pt x="1" y="2311"/>
                  </a:lnTo>
                  <a:lnTo>
                    <a:pt x="15765" y="2311"/>
                  </a:lnTo>
                  <a:lnTo>
                    <a:pt x="15122" y="1"/>
                  </a:lnTo>
                  <a:close/>
                </a:path>
              </a:pathLst>
            </a:custGeom>
            <a:solidFill>
              <a:srgbClr val="A060A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1" name="Google Shape;805;p22">
              <a:extLst>
                <a:ext uri="{FF2B5EF4-FFF2-40B4-BE49-F238E27FC236}">
                  <a16:creationId xmlns:a16="http://schemas.microsoft.com/office/drawing/2014/main" id="{161421F6-31C7-294F-D40E-01418F9F1C75}"/>
                </a:ext>
              </a:extLst>
            </p:cNvPr>
            <p:cNvSpPr/>
            <p:nvPr/>
          </p:nvSpPr>
          <p:spPr>
            <a:xfrm>
              <a:off x="2326306" y="4579044"/>
              <a:ext cx="718466" cy="63721"/>
            </a:xfrm>
            <a:custGeom>
              <a:avLst/>
              <a:gdLst/>
              <a:ahLst/>
              <a:cxnLst/>
              <a:rect l="l" t="t" r="r" b="b"/>
              <a:pathLst>
                <a:path w="19337" h="1715" extrusionOk="0">
                  <a:moveTo>
                    <a:pt x="477" y="0"/>
                  </a:moveTo>
                  <a:lnTo>
                    <a:pt x="1" y="1715"/>
                  </a:lnTo>
                  <a:lnTo>
                    <a:pt x="19337" y="1715"/>
                  </a:lnTo>
                  <a:lnTo>
                    <a:pt x="18860" y="0"/>
                  </a:lnTo>
                  <a:close/>
                </a:path>
              </a:pathLst>
            </a:custGeom>
            <a:solidFill>
              <a:srgbClr val="A060A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2" name="Google Shape;806;p22">
              <a:extLst>
                <a:ext uri="{FF2B5EF4-FFF2-40B4-BE49-F238E27FC236}">
                  <a16:creationId xmlns:a16="http://schemas.microsoft.com/office/drawing/2014/main" id="{A2A28E89-C04D-F09A-A512-4C769B520E33}"/>
                </a:ext>
              </a:extLst>
            </p:cNvPr>
            <p:cNvSpPr/>
            <p:nvPr/>
          </p:nvSpPr>
          <p:spPr>
            <a:xfrm>
              <a:off x="2223680" y="4621068"/>
              <a:ext cx="920627" cy="50011"/>
            </a:xfrm>
            <a:custGeom>
              <a:avLst/>
              <a:gdLst/>
              <a:ahLst/>
              <a:cxnLst/>
              <a:rect l="l" t="t" r="r" b="b"/>
              <a:pathLst>
                <a:path w="24778" h="1346" extrusionOk="0">
                  <a:moveTo>
                    <a:pt x="453" y="0"/>
                  </a:moveTo>
                  <a:cubicBezTo>
                    <a:pt x="203" y="0"/>
                    <a:pt x="1" y="203"/>
                    <a:pt x="1" y="453"/>
                  </a:cubicBezTo>
                  <a:lnTo>
                    <a:pt x="1" y="1346"/>
                  </a:lnTo>
                  <a:lnTo>
                    <a:pt x="24778" y="1346"/>
                  </a:lnTo>
                  <a:lnTo>
                    <a:pt x="24778" y="453"/>
                  </a:lnTo>
                  <a:cubicBezTo>
                    <a:pt x="24778" y="203"/>
                    <a:pt x="24575" y="0"/>
                    <a:pt x="24325" y="0"/>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3" name="Google Shape;807;p22">
              <a:extLst>
                <a:ext uri="{FF2B5EF4-FFF2-40B4-BE49-F238E27FC236}">
                  <a16:creationId xmlns:a16="http://schemas.microsoft.com/office/drawing/2014/main" id="{D3FA184E-C982-2880-AD47-16CBDC1D1383}"/>
                </a:ext>
              </a:extLst>
            </p:cNvPr>
            <p:cNvSpPr/>
            <p:nvPr/>
          </p:nvSpPr>
          <p:spPr>
            <a:xfrm>
              <a:off x="1339770" y="4101700"/>
              <a:ext cx="2691917" cy="238015"/>
            </a:xfrm>
            <a:custGeom>
              <a:avLst/>
              <a:gdLst/>
              <a:ahLst/>
              <a:cxnLst/>
              <a:rect l="l" t="t" r="r" b="b"/>
              <a:pathLst>
                <a:path w="72451" h="6406" extrusionOk="0">
                  <a:moveTo>
                    <a:pt x="1" y="0"/>
                  </a:moveTo>
                  <a:lnTo>
                    <a:pt x="1" y="4465"/>
                  </a:lnTo>
                  <a:cubicBezTo>
                    <a:pt x="1" y="5537"/>
                    <a:pt x="858" y="6406"/>
                    <a:pt x="1930" y="6406"/>
                  </a:cubicBezTo>
                  <a:lnTo>
                    <a:pt x="70510" y="6406"/>
                  </a:lnTo>
                  <a:cubicBezTo>
                    <a:pt x="71581" y="6406"/>
                    <a:pt x="72451" y="5537"/>
                    <a:pt x="72451" y="4465"/>
                  </a:cubicBezTo>
                  <a:lnTo>
                    <a:pt x="72451" y="0"/>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4" name="Google Shape;808;p22">
              <a:extLst>
                <a:ext uri="{FF2B5EF4-FFF2-40B4-BE49-F238E27FC236}">
                  <a16:creationId xmlns:a16="http://schemas.microsoft.com/office/drawing/2014/main" id="{29ECE60B-9A97-AAC9-D73E-CE0B0F9AEA44}"/>
                </a:ext>
              </a:extLst>
            </p:cNvPr>
            <p:cNvSpPr/>
            <p:nvPr/>
          </p:nvSpPr>
          <p:spPr>
            <a:xfrm>
              <a:off x="1339362" y="2498933"/>
              <a:ext cx="2691880" cy="1602755"/>
            </a:xfrm>
            <a:custGeom>
              <a:avLst/>
              <a:gdLst/>
              <a:ahLst/>
              <a:cxnLst/>
              <a:rect l="l" t="t" r="r" b="b"/>
              <a:pathLst>
                <a:path w="72450" h="43137" extrusionOk="0">
                  <a:moveTo>
                    <a:pt x="1941" y="0"/>
                  </a:moveTo>
                  <a:cubicBezTo>
                    <a:pt x="869" y="0"/>
                    <a:pt x="0" y="869"/>
                    <a:pt x="0" y="1929"/>
                  </a:cubicBezTo>
                  <a:lnTo>
                    <a:pt x="0" y="43136"/>
                  </a:lnTo>
                  <a:lnTo>
                    <a:pt x="72450" y="43136"/>
                  </a:lnTo>
                  <a:lnTo>
                    <a:pt x="72450" y="1929"/>
                  </a:lnTo>
                  <a:cubicBezTo>
                    <a:pt x="72450" y="869"/>
                    <a:pt x="71580" y="0"/>
                    <a:pt x="70521" y="0"/>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5" name="Google Shape;809;p22">
              <a:extLst>
                <a:ext uri="{FF2B5EF4-FFF2-40B4-BE49-F238E27FC236}">
                  <a16:creationId xmlns:a16="http://schemas.microsoft.com/office/drawing/2014/main" id="{8AA69965-E9E4-F8DC-BF73-6803F82703EB}"/>
                </a:ext>
              </a:extLst>
            </p:cNvPr>
            <p:cNvSpPr/>
            <p:nvPr/>
          </p:nvSpPr>
          <p:spPr>
            <a:xfrm>
              <a:off x="1434036" y="2594461"/>
              <a:ext cx="2499454" cy="1409475"/>
            </a:xfrm>
            <a:custGeom>
              <a:avLst/>
              <a:gdLst/>
              <a:ahLst/>
              <a:cxnLst/>
              <a:rect l="l" t="t" r="r" b="b"/>
              <a:pathLst>
                <a:path w="67271" h="37935" extrusionOk="0">
                  <a:moveTo>
                    <a:pt x="0" y="1"/>
                  </a:moveTo>
                  <a:lnTo>
                    <a:pt x="67270" y="1"/>
                  </a:lnTo>
                  <a:lnTo>
                    <a:pt x="67270" y="37934"/>
                  </a:lnTo>
                  <a:lnTo>
                    <a:pt x="0" y="37934"/>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6" name="Google Shape;810;p22">
              <a:extLst>
                <a:ext uri="{FF2B5EF4-FFF2-40B4-BE49-F238E27FC236}">
                  <a16:creationId xmlns:a16="http://schemas.microsoft.com/office/drawing/2014/main" id="{AB0BA54F-F888-526E-76B0-883078590DC0}"/>
                </a:ext>
              </a:extLst>
            </p:cNvPr>
            <p:cNvSpPr/>
            <p:nvPr/>
          </p:nvSpPr>
          <p:spPr>
            <a:xfrm>
              <a:off x="2647930" y="4171590"/>
              <a:ext cx="85419" cy="85865"/>
            </a:xfrm>
            <a:custGeom>
              <a:avLst/>
              <a:gdLst/>
              <a:ahLst/>
              <a:cxnLst/>
              <a:rect l="l" t="t" r="r" b="b"/>
              <a:pathLst>
                <a:path w="2299" h="2311" extrusionOk="0">
                  <a:moveTo>
                    <a:pt x="1144" y="1"/>
                  </a:moveTo>
                  <a:cubicBezTo>
                    <a:pt x="513" y="1"/>
                    <a:pt x="1" y="513"/>
                    <a:pt x="1" y="1155"/>
                  </a:cubicBezTo>
                  <a:cubicBezTo>
                    <a:pt x="1" y="1786"/>
                    <a:pt x="513" y="2310"/>
                    <a:pt x="1144" y="2310"/>
                  </a:cubicBezTo>
                  <a:cubicBezTo>
                    <a:pt x="1787" y="2310"/>
                    <a:pt x="2299" y="1786"/>
                    <a:pt x="2299" y="1155"/>
                  </a:cubicBezTo>
                  <a:cubicBezTo>
                    <a:pt x="2299" y="513"/>
                    <a:pt x="1787" y="1"/>
                    <a:pt x="1144" y="1"/>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7" name="Google Shape;811;p22">
              <a:extLst>
                <a:ext uri="{FF2B5EF4-FFF2-40B4-BE49-F238E27FC236}">
                  <a16:creationId xmlns:a16="http://schemas.microsoft.com/office/drawing/2014/main" id="{F06E432E-386A-95A6-AD29-07EF056A586D}"/>
                </a:ext>
              </a:extLst>
            </p:cNvPr>
            <p:cNvSpPr/>
            <p:nvPr/>
          </p:nvSpPr>
          <p:spPr>
            <a:xfrm>
              <a:off x="1443779" y="2597606"/>
              <a:ext cx="2499528" cy="1386459"/>
            </a:xfrm>
            <a:custGeom>
              <a:avLst/>
              <a:gdLst/>
              <a:ahLst/>
              <a:cxnLst/>
              <a:rect l="l" t="t" r="r" b="b"/>
              <a:pathLst>
                <a:path w="71903" h="39970" extrusionOk="0">
                  <a:moveTo>
                    <a:pt x="1394" y="0"/>
                  </a:moveTo>
                  <a:cubicBezTo>
                    <a:pt x="870" y="0"/>
                    <a:pt x="358" y="214"/>
                    <a:pt x="1" y="595"/>
                  </a:cubicBezTo>
                  <a:lnTo>
                    <a:pt x="71903" y="39969"/>
                  </a:lnTo>
                  <a:lnTo>
                    <a:pt x="71903" y="1929"/>
                  </a:lnTo>
                  <a:cubicBezTo>
                    <a:pt x="71903" y="869"/>
                    <a:pt x="71033" y="0"/>
                    <a:pt x="6997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8" name="Google Shape;812;p22">
              <a:extLst>
                <a:ext uri="{FF2B5EF4-FFF2-40B4-BE49-F238E27FC236}">
                  <a16:creationId xmlns:a16="http://schemas.microsoft.com/office/drawing/2014/main" id="{5B582129-5D25-C0BE-242A-802EEC4407A0}"/>
                </a:ext>
              </a:extLst>
            </p:cNvPr>
            <p:cNvSpPr/>
            <p:nvPr/>
          </p:nvSpPr>
          <p:spPr>
            <a:xfrm>
              <a:off x="1830827" y="2499379"/>
              <a:ext cx="1708944" cy="1165664"/>
            </a:xfrm>
            <a:custGeom>
              <a:avLst/>
              <a:gdLst/>
              <a:ahLst/>
              <a:cxnLst/>
              <a:rect l="l" t="t" r="r" b="b"/>
              <a:pathLst>
                <a:path w="45995" h="31373" extrusionOk="0">
                  <a:moveTo>
                    <a:pt x="1" y="0"/>
                  </a:moveTo>
                  <a:cubicBezTo>
                    <a:pt x="1751" y="7858"/>
                    <a:pt x="5537" y="15061"/>
                    <a:pt x="11324" y="21526"/>
                  </a:cubicBezTo>
                  <a:cubicBezTo>
                    <a:pt x="16134" y="26896"/>
                    <a:pt x="21015" y="30158"/>
                    <a:pt x="23004" y="31373"/>
                  </a:cubicBezTo>
                  <a:cubicBezTo>
                    <a:pt x="24980" y="30147"/>
                    <a:pt x="29862" y="26872"/>
                    <a:pt x="34684" y="21491"/>
                  </a:cubicBezTo>
                  <a:cubicBezTo>
                    <a:pt x="40470" y="15026"/>
                    <a:pt x="44245" y="7834"/>
                    <a:pt x="45995" y="0"/>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9" name="Google Shape;813;p22">
              <a:extLst>
                <a:ext uri="{FF2B5EF4-FFF2-40B4-BE49-F238E27FC236}">
                  <a16:creationId xmlns:a16="http://schemas.microsoft.com/office/drawing/2014/main" id="{89156465-EAAB-D7B9-A2DB-2218E2A67EAF}"/>
                </a:ext>
              </a:extLst>
            </p:cNvPr>
            <p:cNvSpPr/>
            <p:nvPr/>
          </p:nvSpPr>
          <p:spPr>
            <a:xfrm>
              <a:off x="1790587" y="1550449"/>
              <a:ext cx="1789905" cy="1933658"/>
            </a:xfrm>
            <a:custGeom>
              <a:avLst/>
              <a:gdLst/>
              <a:ahLst/>
              <a:cxnLst/>
              <a:rect l="l" t="t" r="r" b="b"/>
              <a:pathLst>
                <a:path w="48174" h="52043" extrusionOk="0">
                  <a:moveTo>
                    <a:pt x="35767" y="42172"/>
                  </a:moveTo>
                  <a:cubicBezTo>
                    <a:pt x="30945" y="47554"/>
                    <a:pt x="26063" y="50828"/>
                    <a:pt x="24087" y="52042"/>
                  </a:cubicBezTo>
                  <a:cubicBezTo>
                    <a:pt x="22098" y="50828"/>
                    <a:pt x="17217" y="47566"/>
                    <a:pt x="12407" y="42196"/>
                  </a:cubicBezTo>
                  <a:cubicBezTo>
                    <a:pt x="4561" y="33445"/>
                    <a:pt x="393" y="23324"/>
                    <a:pt x="0" y="12061"/>
                  </a:cubicBezTo>
                  <a:cubicBezTo>
                    <a:pt x="12633" y="10466"/>
                    <a:pt x="20813" y="3382"/>
                    <a:pt x="24063" y="0"/>
                  </a:cubicBezTo>
                  <a:cubicBezTo>
                    <a:pt x="27135" y="3239"/>
                    <a:pt x="34802" y="9787"/>
                    <a:pt x="48173" y="11990"/>
                  </a:cubicBezTo>
                  <a:cubicBezTo>
                    <a:pt x="47792" y="23241"/>
                    <a:pt x="43625" y="33385"/>
                    <a:pt x="35767" y="42172"/>
                  </a:cubicBezTo>
                  <a:close/>
                </a:path>
              </a:pathLst>
            </a:custGeom>
            <a:solidFill>
              <a:srgbClr val="A060A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4" name="Google Shape;814;p22">
              <a:extLst>
                <a:ext uri="{FF2B5EF4-FFF2-40B4-BE49-F238E27FC236}">
                  <a16:creationId xmlns:a16="http://schemas.microsoft.com/office/drawing/2014/main" id="{66D51653-2ABE-A8D2-19AB-B6D5D15AFBD3}"/>
                </a:ext>
              </a:extLst>
            </p:cNvPr>
            <p:cNvSpPr/>
            <p:nvPr/>
          </p:nvSpPr>
          <p:spPr>
            <a:xfrm>
              <a:off x="1838370" y="1615026"/>
              <a:ext cx="1693896" cy="1804061"/>
            </a:xfrm>
            <a:custGeom>
              <a:avLst/>
              <a:gdLst/>
              <a:ahLst/>
              <a:cxnLst/>
              <a:rect l="l" t="t" r="r" b="b"/>
              <a:pathLst>
                <a:path w="45590" h="48555" fill="none" extrusionOk="0">
                  <a:moveTo>
                    <a:pt x="33850" y="39351"/>
                  </a:moveTo>
                  <a:cubicBezTo>
                    <a:pt x="29290" y="44363"/>
                    <a:pt x="24670" y="47423"/>
                    <a:pt x="22801" y="48554"/>
                  </a:cubicBezTo>
                  <a:cubicBezTo>
                    <a:pt x="20920" y="47423"/>
                    <a:pt x="16300" y="44387"/>
                    <a:pt x="11752" y="39374"/>
                  </a:cubicBezTo>
                  <a:cubicBezTo>
                    <a:pt x="4322" y="31207"/>
                    <a:pt x="369" y="21765"/>
                    <a:pt x="0" y="11264"/>
                  </a:cubicBezTo>
                  <a:cubicBezTo>
                    <a:pt x="11966" y="9775"/>
                    <a:pt x="19705" y="3156"/>
                    <a:pt x="22765" y="0"/>
                  </a:cubicBezTo>
                  <a:cubicBezTo>
                    <a:pt x="25670" y="3025"/>
                    <a:pt x="32933" y="9144"/>
                    <a:pt x="45589" y="11192"/>
                  </a:cubicBezTo>
                  <a:cubicBezTo>
                    <a:pt x="45244" y="21694"/>
                    <a:pt x="41291" y="31147"/>
                    <a:pt x="33850" y="39351"/>
                  </a:cubicBezTo>
                  <a:close/>
                </a:path>
              </a:pathLst>
            </a:custGeom>
            <a:noFill/>
            <a:ln w="17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5" name="Google Shape;815;p22">
              <a:extLst>
                <a:ext uri="{FF2B5EF4-FFF2-40B4-BE49-F238E27FC236}">
                  <a16:creationId xmlns:a16="http://schemas.microsoft.com/office/drawing/2014/main" id="{F5887828-6AC1-95A3-8BAB-14CDDC8CEFD8}"/>
                </a:ext>
              </a:extLst>
            </p:cNvPr>
            <p:cNvSpPr/>
            <p:nvPr/>
          </p:nvSpPr>
          <p:spPr>
            <a:xfrm>
              <a:off x="1790587" y="1550449"/>
              <a:ext cx="894952" cy="1933658"/>
            </a:xfrm>
            <a:custGeom>
              <a:avLst/>
              <a:gdLst/>
              <a:ahLst/>
              <a:cxnLst/>
              <a:rect l="l" t="t" r="r" b="b"/>
              <a:pathLst>
                <a:path w="24087" h="52043" extrusionOk="0">
                  <a:moveTo>
                    <a:pt x="24063" y="0"/>
                  </a:moveTo>
                  <a:cubicBezTo>
                    <a:pt x="20813" y="3382"/>
                    <a:pt x="12633" y="10466"/>
                    <a:pt x="0" y="12061"/>
                  </a:cubicBezTo>
                  <a:cubicBezTo>
                    <a:pt x="393" y="23324"/>
                    <a:pt x="4561" y="33445"/>
                    <a:pt x="12407" y="42196"/>
                  </a:cubicBezTo>
                  <a:cubicBezTo>
                    <a:pt x="17217" y="47566"/>
                    <a:pt x="22098" y="50828"/>
                    <a:pt x="24087" y="52042"/>
                  </a:cubicBezTo>
                  <a:cubicBezTo>
                    <a:pt x="24087" y="45518"/>
                    <a:pt x="24063" y="9275"/>
                    <a:pt x="24063" y="0"/>
                  </a:cubicBez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6" name="Google Shape;816;p22">
              <a:extLst>
                <a:ext uri="{FF2B5EF4-FFF2-40B4-BE49-F238E27FC236}">
                  <a16:creationId xmlns:a16="http://schemas.microsoft.com/office/drawing/2014/main" id="{74FFF849-217E-CFA8-E149-5966E85308FF}"/>
                </a:ext>
              </a:extLst>
            </p:cNvPr>
            <p:cNvSpPr/>
            <p:nvPr/>
          </p:nvSpPr>
          <p:spPr>
            <a:xfrm>
              <a:off x="1906477" y="1566559"/>
              <a:ext cx="22182" cy="22182"/>
            </a:xfrm>
            <a:custGeom>
              <a:avLst/>
              <a:gdLst/>
              <a:ahLst/>
              <a:cxnLst/>
              <a:rect l="l" t="t" r="r" b="b"/>
              <a:pathLst>
                <a:path w="597" h="597" extrusionOk="0">
                  <a:moveTo>
                    <a:pt x="299" y="1"/>
                  </a:moveTo>
                  <a:cubicBezTo>
                    <a:pt x="132" y="1"/>
                    <a:pt x="1" y="132"/>
                    <a:pt x="1" y="299"/>
                  </a:cubicBezTo>
                  <a:cubicBezTo>
                    <a:pt x="1" y="465"/>
                    <a:pt x="132" y="596"/>
                    <a:pt x="299" y="596"/>
                  </a:cubicBezTo>
                  <a:cubicBezTo>
                    <a:pt x="465" y="596"/>
                    <a:pt x="596" y="465"/>
                    <a:pt x="596" y="299"/>
                  </a:cubicBezTo>
                  <a:cubicBezTo>
                    <a:pt x="596" y="132"/>
                    <a:pt x="465" y="1"/>
                    <a:pt x="299" y="1"/>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7" name="Google Shape;817;p22">
              <a:extLst>
                <a:ext uri="{FF2B5EF4-FFF2-40B4-BE49-F238E27FC236}">
                  <a16:creationId xmlns:a16="http://schemas.microsoft.com/office/drawing/2014/main" id="{8E8EBEC2-3372-E721-0B9A-0497A2D1F37C}"/>
                </a:ext>
              </a:extLst>
            </p:cNvPr>
            <p:cNvSpPr/>
            <p:nvPr/>
          </p:nvSpPr>
          <p:spPr>
            <a:xfrm>
              <a:off x="3436274" y="1566559"/>
              <a:ext cx="22144" cy="22182"/>
            </a:xfrm>
            <a:custGeom>
              <a:avLst/>
              <a:gdLst/>
              <a:ahLst/>
              <a:cxnLst/>
              <a:rect l="l" t="t" r="r" b="b"/>
              <a:pathLst>
                <a:path w="596" h="597" extrusionOk="0">
                  <a:moveTo>
                    <a:pt x="298" y="1"/>
                  </a:moveTo>
                  <a:cubicBezTo>
                    <a:pt x="144" y="1"/>
                    <a:pt x="1" y="132"/>
                    <a:pt x="1" y="299"/>
                  </a:cubicBezTo>
                  <a:cubicBezTo>
                    <a:pt x="1" y="465"/>
                    <a:pt x="144" y="596"/>
                    <a:pt x="298" y="596"/>
                  </a:cubicBezTo>
                  <a:cubicBezTo>
                    <a:pt x="465" y="596"/>
                    <a:pt x="596" y="465"/>
                    <a:pt x="596" y="299"/>
                  </a:cubicBezTo>
                  <a:cubicBezTo>
                    <a:pt x="596" y="132"/>
                    <a:pt x="465" y="1"/>
                    <a:pt x="298" y="1"/>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8" name="Google Shape;818;p22">
              <a:extLst>
                <a:ext uri="{FF2B5EF4-FFF2-40B4-BE49-F238E27FC236}">
                  <a16:creationId xmlns:a16="http://schemas.microsoft.com/office/drawing/2014/main" id="{59F6E1E0-C67D-F1B7-6DE9-D192982B6CED}"/>
                </a:ext>
              </a:extLst>
            </p:cNvPr>
            <p:cNvSpPr/>
            <p:nvPr/>
          </p:nvSpPr>
          <p:spPr>
            <a:xfrm>
              <a:off x="1514516" y="1933120"/>
              <a:ext cx="73047" cy="73455"/>
            </a:xfrm>
            <a:custGeom>
              <a:avLst/>
              <a:gdLst/>
              <a:ahLst/>
              <a:cxnLst/>
              <a:rect l="l" t="t" r="r" b="b"/>
              <a:pathLst>
                <a:path w="1966" h="1977" extrusionOk="0">
                  <a:moveTo>
                    <a:pt x="989" y="0"/>
                  </a:moveTo>
                  <a:cubicBezTo>
                    <a:pt x="441" y="0"/>
                    <a:pt x="1" y="441"/>
                    <a:pt x="1" y="988"/>
                  </a:cubicBezTo>
                  <a:cubicBezTo>
                    <a:pt x="1" y="1536"/>
                    <a:pt x="441" y="1976"/>
                    <a:pt x="989" y="1976"/>
                  </a:cubicBezTo>
                  <a:cubicBezTo>
                    <a:pt x="1525" y="1976"/>
                    <a:pt x="1965" y="1536"/>
                    <a:pt x="1965" y="988"/>
                  </a:cubicBezTo>
                  <a:cubicBezTo>
                    <a:pt x="1965" y="441"/>
                    <a:pt x="1525" y="0"/>
                    <a:pt x="989" y="0"/>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9" name="Google Shape;819;p22">
              <a:extLst>
                <a:ext uri="{FF2B5EF4-FFF2-40B4-BE49-F238E27FC236}">
                  <a16:creationId xmlns:a16="http://schemas.microsoft.com/office/drawing/2014/main" id="{2D1F9555-ECCA-1E54-EFC5-A750A30D4C7A}"/>
                </a:ext>
              </a:extLst>
            </p:cNvPr>
            <p:cNvSpPr/>
            <p:nvPr/>
          </p:nvSpPr>
          <p:spPr>
            <a:xfrm>
              <a:off x="1343783" y="1891059"/>
              <a:ext cx="18615" cy="18652"/>
            </a:xfrm>
            <a:custGeom>
              <a:avLst/>
              <a:gdLst/>
              <a:ahLst/>
              <a:cxnLst/>
              <a:rect l="l" t="t" r="r" b="b"/>
              <a:pathLst>
                <a:path w="501" h="502" extrusionOk="0">
                  <a:moveTo>
                    <a:pt x="250" y="1"/>
                  </a:moveTo>
                  <a:cubicBezTo>
                    <a:pt x="107" y="1"/>
                    <a:pt x="0" y="120"/>
                    <a:pt x="0" y="251"/>
                  </a:cubicBezTo>
                  <a:cubicBezTo>
                    <a:pt x="0" y="394"/>
                    <a:pt x="107" y="501"/>
                    <a:pt x="250" y="501"/>
                  </a:cubicBezTo>
                  <a:cubicBezTo>
                    <a:pt x="393" y="501"/>
                    <a:pt x="500" y="394"/>
                    <a:pt x="500" y="251"/>
                  </a:cubicBezTo>
                  <a:cubicBezTo>
                    <a:pt x="500" y="120"/>
                    <a:pt x="393" y="1"/>
                    <a:pt x="250" y="1"/>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0" name="Google Shape;820;p22">
              <a:extLst>
                <a:ext uri="{FF2B5EF4-FFF2-40B4-BE49-F238E27FC236}">
                  <a16:creationId xmlns:a16="http://schemas.microsoft.com/office/drawing/2014/main" id="{841EA6A0-2649-05E1-0F06-BCC78F765118}"/>
                </a:ext>
              </a:extLst>
            </p:cNvPr>
            <p:cNvSpPr/>
            <p:nvPr/>
          </p:nvSpPr>
          <p:spPr>
            <a:xfrm>
              <a:off x="1020821" y="2187045"/>
              <a:ext cx="45589" cy="45589"/>
            </a:xfrm>
            <a:custGeom>
              <a:avLst/>
              <a:gdLst/>
              <a:ahLst/>
              <a:cxnLst/>
              <a:rect l="l" t="t" r="r" b="b"/>
              <a:pathLst>
                <a:path w="1227" h="1227" extrusionOk="0">
                  <a:moveTo>
                    <a:pt x="620" y="0"/>
                  </a:moveTo>
                  <a:cubicBezTo>
                    <a:pt x="274" y="0"/>
                    <a:pt x="1" y="274"/>
                    <a:pt x="1" y="619"/>
                  </a:cubicBezTo>
                  <a:cubicBezTo>
                    <a:pt x="1" y="953"/>
                    <a:pt x="274" y="1227"/>
                    <a:pt x="620" y="1227"/>
                  </a:cubicBezTo>
                  <a:cubicBezTo>
                    <a:pt x="953" y="1227"/>
                    <a:pt x="1227" y="953"/>
                    <a:pt x="1227" y="619"/>
                  </a:cubicBezTo>
                  <a:cubicBezTo>
                    <a:pt x="1227" y="274"/>
                    <a:pt x="953" y="0"/>
                    <a:pt x="620" y="0"/>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1" name="Google Shape;821;p22">
              <a:extLst>
                <a:ext uri="{FF2B5EF4-FFF2-40B4-BE49-F238E27FC236}">
                  <a16:creationId xmlns:a16="http://schemas.microsoft.com/office/drawing/2014/main" id="{76A4DF04-ADBD-F5B0-0E79-49116EEC39A0}"/>
                </a:ext>
              </a:extLst>
            </p:cNvPr>
            <p:cNvSpPr/>
            <p:nvPr/>
          </p:nvSpPr>
          <p:spPr>
            <a:xfrm>
              <a:off x="884123" y="2302935"/>
              <a:ext cx="27012" cy="27012"/>
            </a:xfrm>
            <a:custGeom>
              <a:avLst/>
              <a:gdLst/>
              <a:ahLst/>
              <a:cxnLst/>
              <a:rect l="l" t="t" r="r" b="b"/>
              <a:pathLst>
                <a:path w="727" h="727" extrusionOk="0">
                  <a:moveTo>
                    <a:pt x="370" y="1"/>
                  </a:moveTo>
                  <a:cubicBezTo>
                    <a:pt x="167" y="1"/>
                    <a:pt x="1" y="167"/>
                    <a:pt x="1" y="358"/>
                  </a:cubicBezTo>
                  <a:cubicBezTo>
                    <a:pt x="1" y="560"/>
                    <a:pt x="167" y="727"/>
                    <a:pt x="370" y="727"/>
                  </a:cubicBezTo>
                  <a:cubicBezTo>
                    <a:pt x="572" y="727"/>
                    <a:pt x="727" y="560"/>
                    <a:pt x="727" y="358"/>
                  </a:cubicBezTo>
                  <a:cubicBezTo>
                    <a:pt x="727" y="167"/>
                    <a:pt x="572" y="1"/>
                    <a:pt x="370" y="1"/>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2" name="Google Shape;822;p22">
              <a:extLst>
                <a:ext uri="{FF2B5EF4-FFF2-40B4-BE49-F238E27FC236}">
                  <a16:creationId xmlns:a16="http://schemas.microsoft.com/office/drawing/2014/main" id="{5973D6C2-CF1E-51C7-9176-7A9489520E77}"/>
                </a:ext>
              </a:extLst>
            </p:cNvPr>
            <p:cNvSpPr/>
            <p:nvPr/>
          </p:nvSpPr>
          <p:spPr>
            <a:xfrm>
              <a:off x="633727" y="3342117"/>
              <a:ext cx="45589" cy="45589"/>
            </a:xfrm>
            <a:custGeom>
              <a:avLst/>
              <a:gdLst/>
              <a:ahLst/>
              <a:cxnLst/>
              <a:rect l="l" t="t" r="r" b="b"/>
              <a:pathLst>
                <a:path w="1227" h="1227" extrusionOk="0">
                  <a:moveTo>
                    <a:pt x="620" y="0"/>
                  </a:moveTo>
                  <a:cubicBezTo>
                    <a:pt x="274" y="0"/>
                    <a:pt x="1" y="274"/>
                    <a:pt x="1" y="608"/>
                  </a:cubicBezTo>
                  <a:cubicBezTo>
                    <a:pt x="1" y="953"/>
                    <a:pt x="274" y="1227"/>
                    <a:pt x="620" y="1227"/>
                  </a:cubicBezTo>
                  <a:cubicBezTo>
                    <a:pt x="953" y="1227"/>
                    <a:pt x="1227" y="953"/>
                    <a:pt x="1227" y="608"/>
                  </a:cubicBezTo>
                  <a:cubicBezTo>
                    <a:pt x="1227" y="274"/>
                    <a:pt x="953" y="0"/>
                    <a:pt x="620" y="0"/>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3" name="Google Shape;823;p22">
              <a:extLst>
                <a:ext uri="{FF2B5EF4-FFF2-40B4-BE49-F238E27FC236}">
                  <a16:creationId xmlns:a16="http://schemas.microsoft.com/office/drawing/2014/main" id="{63667C3E-0714-2079-26BA-E16AC0169CB9}"/>
                </a:ext>
              </a:extLst>
            </p:cNvPr>
            <p:cNvSpPr/>
            <p:nvPr/>
          </p:nvSpPr>
          <p:spPr>
            <a:xfrm>
              <a:off x="538607" y="3190817"/>
              <a:ext cx="16868" cy="16831"/>
            </a:xfrm>
            <a:custGeom>
              <a:avLst/>
              <a:gdLst/>
              <a:ahLst/>
              <a:cxnLst/>
              <a:rect l="l" t="t" r="r" b="b"/>
              <a:pathLst>
                <a:path w="454" h="453" extrusionOk="0">
                  <a:moveTo>
                    <a:pt x="227" y="0"/>
                  </a:moveTo>
                  <a:cubicBezTo>
                    <a:pt x="96" y="0"/>
                    <a:pt x="1" y="108"/>
                    <a:pt x="1" y="227"/>
                  </a:cubicBezTo>
                  <a:cubicBezTo>
                    <a:pt x="1" y="346"/>
                    <a:pt x="96" y="453"/>
                    <a:pt x="227" y="453"/>
                  </a:cubicBezTo>
                  <a:cubicBezTo>
                    <a:pt x="346" y="453"/>
                    <a:pt x="453" y="346"/>
                    <a:pt x="453" y="227"/>
                  </a:cubicBezTo>
                  <a:cubicBezTo>
                    <a:pt x="453" y="108"/>
                    <a:pt x="346" y="0"/>
                    <a:pt x="227" y="0"/>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4" name="Google Shape;824;p22">
              <a:extLst>
                <a:ext uri="{FF2B5EF4-FFF2-40B4-BE49-F238E27FC236}">
                  <a16:creationId xmlns:a16="http://schemas.microsoft.com/office/drawing/2014/main" id="{E568E635-E419-6B99-A582-A07249215D2D}"/>
                </a:ext>
              </a:extLst>
            </p:cNvPr>
            <p:cNvSpPr/>
            <p:nvPr/>
          </p:nvSpPr>
          <p:spPr>
            <a:xfrm>
              <a:off x="470500" y="3607114"/>
              <a:ext cx="18615" cy="18615"/>
            </a:xfrm>
            <a:custGeom>
              <a:avLst/>
              <a:gdLst/>
              <a:ahLst/>
              <a:cxnLst/>
              <a:rect l="l" t="t" r="r" b="b"/>
              <a:pathLst>
                <a:path w="501" h="501" extrusionOk="0">
                  <a:moveTo>
                    <a:pt x="250" y="0"/>
                  </a:moveTo>
                  <a:cubicBezTo>
                    <a:pt x="107" y="0"/>
                    <a:pt x="0" y="107"/>
                    <a:pt x="0" y="250"/>
                  </a:cubicBezTo>
                  <a:cubicBezTo>
                    <a:pt x="0" y="381"/>
                    <a:pt x="107" y="500"/>
                    <a:pt x="250" y="500"/>
                  </a:cubicBezTo>
                  <a:cubicBezTo>
                    <a:pt x="381" y="500"/>
                    <a:pt x="500" y="381"/>
                    <a:pt x="500" y="250"/>
                  </a:cubicBezTo>
                  <a:cubicBezTo>
                    <a:pt x="500" y="107"/>
                    <a:pt x="381" y="0"/>
                    <a:pt x="250" y="0"/>
                  </a:cubicBezTo>
                  <a:close/>
                </a:path>
              </a:pathLst>
            </a:custGeom>
            <a:solidFill>
              <a:srgbClr val="44789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5" name="Google Shape;825;p22">
              <a:extLst>
                <a:ext uri="{FF2B5EF4-FFF2-40B4-BE49-F238E27FC236}">
                  <a16:creationId xmlns:a16="http://schemas.microsoft.com/office/drawing/2014/main" id="{A42D736E-E2E7-AF82-1750-407D6CBFE800}"/>
                </a:ext>
              </a:extLst>
            </p:cNvPr>
            <p:cNvSpPr/>
            <p:nvPr/>
          </p:nvSpPr>
          <p:spPr>
            <a:xfrm>
              <a:off x="869967" y="4043736"/>
              <a:ext cx="30987" cy="31024"/>
            </a:xfrm>
            <a:custGeom>
              <a:avLst/>
              <a:gdLst/>
              <a:ahLst/>
              <a:cxnLst/>
              <a:rect l="l" t="t" r="r" b="b"/>
              <a:pathLst>
                <a:path w="834" h="835" extrusionOk="0">
                  <a:moveTo>
                    <a:pt x="417" y="1"/>
                  </a:moveTo>
                  <a:cubicBezTo>
                    <a:pt x="179" y="1"/>
                    <a:pt x="1" y="179"/>
                    <a:pt x="1" y="417"/>
                  </a:cubicBezTo>
                  <a:cubicBezTo>
                    <a:pt x="1" y="644"/>
                    <a:pt x="179" y="834"/>
                    <a:pt x="417" y="834"/>
                  </a:cubicBezTo>
                  <a:cubicBezTo>
                    <a:pt x="643" y="834"/>
                    <a:pt x="834" y="644"/>
                    <a:pt x="834" y="417"/>
                  </a:cubicBezTo>
                  <a:cubicBezTo>
                    <a:pt x="834" y="179"/>
                    <a:pt x="643" y="1"/>
                    <a:pt x="417" y="1"/>
                  </a:cubicBezTo>
                  <a:close/>
                </a:path>
              </a:pathLst>
            </a:custGeom>
            <a:solidFill>
              <a:srgbClr val="44789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6" name="Google Shape;826;p22">
              <a:extLst>
                <a:ext uri="{FF2B5EF4-FFF2-40B4-BE49-F238E27FC236}">
                  <a16:creationId xmlns:a16="http://schemas.microsoft.com/office/drawing/2014/main" id="{7A0D43EA-B524-651B-8159-E0C4542D3F33}"/>
                </a:ext>
              </a:extLst>
            </p:cNvPr>
            <p:cNvSpPr/>
            <p:nvPr/>
          </p:nvSpPr>
          <p:spPr>
            <a:xfrm>
              <a:off x="617379" y="4132651"/>
              <a:ext cx="22590" cy="22590"/>
            </a:xfrm>
            <a:custGeom>
              <a:avLst/>
              <a:gdLst/>
              <a:ahLst/>
              <a:cxnLst/>
              <a:rect l="l" t="t" r="r" b="b"/>
              <a:pathLst>
                <a:path w="608" h="608" extrusionOk="0">
                  <a:moveTo>
                    <a:pt x="310" y="1"/>
                  </a:moveTo>
                  <a:cubicBezTo>
                    <a:pt x="131" y="1"/>
                    <a:pt x="0" y="132"/>
                    <a:pt x="0" y="310"/>
                  </a:cubicBezTo>
                  <a:cubicBezTo>
                    <a:pt x="0" y="477"/>
                    <a:pt x="131" y="608"/>
                    <a:pt x="310" y="608"/>
                  </a:cubicBezTo>
                  <a:cubicBezTo>
                    <a:pt x="476" y="608"/>
                    <a:pt x="607" y="477"/>
                    <a:pt x="607" y="310"/>
                  </a:cubicBezTo>
                  <a:cubicBezTo>
                    <a:pt x="607" y="132"/>
                    <a:pt x="476" y="1"/>
                    <a:pt x="310" y="1"/>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7" name="Google Shape;827;p22">
              <a:extLst>
                <a:ext uri="{FF2B5EF4-FFF2-40B4-BE49-F238E27FC236}">
                  <a16:creationId xmlns:a16="http://schemas.microsoft.com/office/drawing/2014/main" id="{B93B0F44-81FD-BE46-E45C-2DE2887E36BF}"/>
                </a:ext>
              </a:extLst>
            </p:cNvPr>
            <p:cNvSpPr/>
            <p:nvPr/>
          </p:nvSpPr>
          <p:spPr>
            <a:xfrm>
              <a:off x="813787" y="4393227"/>
              <a:ext cx="29241" cy="29241"/>
            </a:xfrm>
            <a:custGeom>
              <a:avLst/>
              <a:gdLst/>
              <a:ahLst/>
              <a:cxnLst/>
              <a:rect l="l" t="t" r="r" b="b"/>
              <a:pathLst>
                <a:path w="787" h="787" extrusionOk="0">
                  <a:moveTo>
                    <a:pt x="393" y="1"/>
                  </a:moveTo>
                  <a:cubicBezTo>
                    <a:pt x="179" y="1"/>
                    <a:pt x="0" y="179"/>
                    <a:pt x="0" y="393"/>
                  </a:cubicBezTo>
                  <a:cubicBezTo>
                    <a:pt x="0" y="608"/>
                    <a:pt x="179" y="786"/>
                    <a:pt x="393" y="786"/>
                  </a:cubicBezTo>
                  <a:cubicBezTo>
                    <a:pt x="608" y="786"/>
                    <a:pt x="786" y="608"/>
                    <a:pt x="786" y="393"/>
                  </a:cubicBezTo>
                  <a:cubicBezTo>
                    <a:pt x="786" y="179"/>
                    <a:pt x="608" y="1"/>
                    <a:pt x="393" y="1"/>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8" name="Google Shape;828;p22">
              <a:extLst>
                <a:ext uri="{FF2B5EF4-FFF2-40B4-BE49-F238E27FC236}">
                  <a16:creationId xmlns:a16="http://schemas.microsoft.com/office/drawing/2014/main" id="{D5C61785-91B8-C56E-CE64-ADE4227D0757}"/>
                </a:ext>
              </a:extLst>
            </p:cNvPr>
            <p:cNvSpPr/>
            <p:nvPr/>
          </p:nvSpPr>
          <p:spPr>
            <a:xfrm>
              <a:off x="4672759" y="3340334"/>
              <a:ext cx="28349" cy="28349"/>
            </a:xfrm>
            <a:custGeom>
              <a:avLst/>
              <a:gdLst/>
              <a:ahLst/>
              <a:cxnLst/>
              <a:rect l="l" t="t" r="r" b="b"/>
              <a:pathLst>
                <a:path w="763" h="763" extrusionOk="0">
                  <a:moveTo>
                    <a:pt x="382" y="1"/>
                  </a:moveTo>
                  <a:cubicBezTo>
                    <a:pt x="179" y="1"/>
                    <a:pt x="1" y="167"/>
                    <a:pt x="1" y="382"/>
                  </a:cubicBezTo>
                  <a:cubicBezTo>
                    <a:pt x="1" y="596"/>
                    <a:pt x="179" y="763"/>
                    <a:pt x="382" y="763"/>
                  </a:cubicBezTo>
                  <a:cubicBezTo>
                    <a:pt x="596" y="763"/>
                    <a:pt x="763" y="596"/>
                    <a:pt x="763" y="382"/>
                  </a:cubicBezTo>
                  <a:cubicBezTo>
                    <a:pt x="763" y="167"/>
                    <a:pt x="596" y="1"/>
                    <a:pt x="382" y="1"/>
                  </a:cubicBezTo>
                  <a:close/>
                </a:path>
              </a:pathLst>
            </a:custGeom>
            <a:solidFill>
              <a:srgbClr val="44789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9" name="Google Shape;829;p22">
              <a:extLst>
                <a:ext uri="{FF2B5EF4-FFF2-40B4-BE49-F238E27FC236}">
                  <a16:creationId xmlns:a16="http://schemas.microsoft.com/office/drawing/2014/main" id="{4EE7EE39-86D5-FEDE-4239-4BA26E7013F2}"/>
                </a:ext>
              </a:extLst>
            </p:cNvPr>
            <p:cNvSpPr/>
            <p:nvPr/>
          </p:nvSpPr>
          <p:spPr>
            <a:xfrm>
              <a:off x="4696205" y="3654897"/>
              <a:ext cx="51794" cy="51348"/>
            </a:xfrm>
            <a:custGeom>
              <a:avLst/>
              <a:gdLst/>
              <a:ahLst/>
              <a:cxnLst/>
              <a:rect l="l" t="t" r="r" b="b"/>
              <a:pathLst>
                <a:path w="1394" h="1382" extrusionOk="0">
                  <a:moveTo>
                    <a:pt x="703" y="0"/>
                  </a:moveTo>
                  <a:cubicBezTo>
                    <a:pt x="310" y="0"/>
                    <a:pt x="1" y="310"/>
                    <a:pt x="1" y="691"/>
                  </a:cubicBezTo>
                  <a:cubicBezTo>
                    <a:pt x="1" y="1072"/>
                    <a:pt x="310" y="1381"/>
                    <a:pt x="703" y="1381"/>
                  </a:cubicBezTo>
                  <a:cubicBezTo>
                    <a:pt x="1084" y="1381"/>
                    <a:pt x="1394" y="1072"/>
                    <a:pt x="1394" y="691"/>
                  </a:cubicBezTo>
                  <a:cubicBezTo>
                    <a:pt x="1394" y="310"/>
                    <a:pt x="1084" y="0"/>
                    <a:pt x="703" y="0"/>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0" name="Google Shape;830;p22">
              <a:extLst>
                <a:ext uri="{FF2B5EF4-FFF2-40B4-BE49-F238E27FC236}">
                  <a16:creationId xmlns:a16="http://schemas.microsoft.com/office/drawing/2014/main" id="{C47A3B90-A5E1-DD79-991D-69E8CFF2D6B8}"/>
                </a:ext>
              </a:extLst>
            </p:cNvPr>
            <p:cNvSpPr/>
            <p:nvPr/>
          </p:nvSpPr>
          <p:spPr>
            <a:xfrm>
              <a:off x="4672759" y="1919372"/>
              <a:ext cx="28349" cy="28349"/>
            </a:xfrm>
            <a:custGeom>
              <a:avLst/>
              <a:gdLst/>
              <a:ahLst/>
              <a:cxnLst/>
              <a:rect l="l" t="t" r="r" b="b"/>
              <a:pathLst>
                <a:path w="763" h="763" extrusionOk="0">
                  <a:moveTo>
                    <a:pt x="382" y="1"/>
                  </a:moveTo>
                  <a:cubicBezTo>
                    <a:pt x="179" y="1"/>
                    <a:pt x="1" y="180"/>
                    <a:pt x="1" y="382"/>
                  </a:cubicBezTo>
                  <a:cubicBezTo>
                    <a:pt x="1" y="596"/>
                    <a:pt x="179" y="763"/>
                    <a:pt x="382" y="763"/>
                  </a:cubicBezTo>
                  <a:cubicBezTo>
                    <a:pt x="596" y="763"/>
                    <a:pt x="763" y="596"/>
                    <a:pt x="763" y="382"/>
                  </a:cubicBezTo>
                  <a:cubicBezTo>
                    <a:pt x="763" y="180"/>
                    <a:pt x="596" y="1"/>
                    <a:pt x="382" y="1"/>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1" name="Google Shape;831;p22">
              <a:extLst>
                <a:ext uri="{FF2B5EF4-FFF2-40B4-BE49-F238E27FC236}">
                  <a16:creationId xmlns:a16="http://schemas.microsoft.com/office/drawing/2014/main" id="{C891987A-E1E0-ECE8-CBC7-CBF482345D56}"/>
                </a:ext>
              </a:extLst>
            </p:cNvPr>
            <p:cNvSpPr/>
            <p:nvPr/>
          </p:nvSpPr>
          <p:spPr>
            <a:xfrm>
              <a:off x="3828681" y="1844614"/>
              <a:ext cx="56661" cy="56216"/>
            </a:xfrm>
            <a:custGeom>
              <a:avLst/>
              <a:gdLst/>
              <a:ahLst/>
              <a:cxnLst/>
              <a:rect l="l" t="t" r="r" b="b"/>
              <a:pathLst>
                <a:path w="1525" h="1513" extrusionOk="0">
                  <a:moveTo>
                    <a:pt x="763" y="1"/>
                  </a:moveTo>
                  <a:cubicBezTo>
                    <a:pt x="346" y="1"/>
                    <a:pt x="1" y="334"/>
                    <a:pt x="1" y="751"/>
                  </a:cubicBezTo>
                  <a:cubicBezTo>
                    <a:pt x="1" y="1180"/>
                    <a:pt x="346" y="1513"/>
                    <a:pt x="763" y="1513"/>
                  </a:cubicBezTo>
                  <a:cubicBezTo>
                    <a:pt x="1179" y="1513"/>
                    <a:pt x="1525" y="1180"/>
                    <a:pt x="1525" y="751"/>
                  </a:cubicBezTo>
                  <a:cubicBezTo>
                    <a:pt x="1525" y="334"/>
                    <a:pt x="1179" y="1"/>
                    <a:pt x="763" y="1"/>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2" name="Google Shape;832;p22">
              <a:extLst>
                <a:ext uri="{FF2B5EF4-FFF2-40B4-BE49-F238E27FC236}">
                  <a16:creationId xmlns:a16="http://schemas.microsoft.com/office/drawing/2014/main" id="{84E9779B-A494-AF1A-18F4-E3232C29E384}"/>
                </a:ext>
              </a:extLst>
            </p:cNvPr>
            <p:cNvSpPr/>
            <p:nvPr/>
          </p:nvSpPr>
          <p:spPr>
            <a:xfrm>
              <a:off x="4293208" y="1417727"/>
              <a:ext cx="46927" cy="46927"/>
            </a:xfrm>
            <a:custGeom>
              <a:avLst/>
              <a:gdLst/>
              <a:ahLst/>
              <a:cxnLst/>
              <a:rect l="l" t="t" r="r" b="b"/>
              <a:pathLst>
                <a:path w="1263" h="1263" extrusionOk="0">
                  <a:moveTo>
                    <a:pt x="631" y="0"/>
                  </a:moveTo>
                  <a:cubicBezTo>
                    <a:pt x="274" y="0"/>
                    <a:pt x="0" y="286"/>
                    <a:pt x="0" y="631"/>
                  </a:cubicBezTo>
                  <a:cubicBezTo>
                    <a:pt x="0" y="977"/>
                    <a:pt x="274" y="1262"/>
                    <a:pt x="631" y="1262"/>
                  </a:cubicBezTo>
                  <a:cubicBezTo>
                    <a:pt x="976" y="1262"/>
                    <a:pt x="1262" y="977"/>
                    <a:pt x="1262" y="631"/>
                  </a:cubicBezTo>
                  <a:cubicBezTo>
                    <a:pt x="1262" y="286"/>
                    <a:pt x="976" y="0"/>
                    <a:pt x="631" y="0"/>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3" name="Google Shape;833;p22">
              <a:extLst>
                <a:ext uri="{FF2B5EF4-FFF2-40B4-BE49-F238E27FC236}">
                  <a16:creationId xmlns:a16="http://schemas.microsoft.com/office/drawing/2014/main" id="{B284955F-A91B-4E2D-BC9F-892CDE69895C}"/>
                </a:ext>
              </a:extLst>
            </p:cNvPr>
            <p:cNvSpPr/>
            <p:nvPr/>
          </p:nvSpPr>
          <p:spPr>
            <a:xfrm>
              <a:off x="1115604" y="4878581"/>
              <a:ext cx="15225" cy="78042"/>
            </a:xfrm>
            <a:custGeom>
              <a:avLst/>
              <a:gdLst/>
              <a:ahLst/>
              <a:cxnLst/>
              <a:rect l="l" t="t" r="r" b="b"/>
              <a:pathLst>
                <a:path w="453" h="2322" extrusionOk="0">
                  <a:moveTo>
                    <a:pt x="0" y="0"/>
                  </a:moveTo>
                  <a:lnTo>
                    <a:pt x="0" y="2322"/>
                  </a:lnTo>
                  <a:lnTo>
                    <a:pt x="453" y="2322"/>
                  </a:lnTo>
                  <a:lnTo>
                    <a:pt x="453" y="0"/>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4" name="Google Shape;834;p22">
              <a:extLst>
                <a:ext uri="{FF2B5EF4-FFF2-40B4-BE49-F238E27FC236}">
                  <a16:creationId xmlns:a16="http://schemas.microsoft.com/office/drawing/2014/main" id="{1A9791BD-BC95-348B-632E-96F19328EF8B}"/>
                </a:ext>
              </a:extLst>
            </p:cNvPr>
            <p:cNvSpPr/>
            <p:nvPr/>
          </p:nvSpPr>
          <p:spPr>
            <a:xfrm>
              <a:off x="1084379" y="4909772"/>
              <a:ext cx="77673" cy="15259"/>
            </a:xfrm>
            <a:custGeom>
              <a:avLst/>
              <a:gdLst/>
              <a:ahLst/>
              <a:cxnLst/>
              <a:rect l="l" t="t" r="r" b="b"/>
              <a:pathLst>
                <a:path w="2311" h="454" extrusionOk="0">
                  <a:moveTo>
                    <a:pt x="0" y="1"/>
                  </a:moveTo>
                  <a:lnTo>
                    <a:pt x="0" y="453"/>
                  </a:lnTo>
                  <a:lnTo>
                    <a:pt x="2310" y="453"/>
                  </a:lnTo>
                  <a:lnTo>
                    <a:pt x="2310" y="1"/>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5" name="Google Shape;835;p22">
              <a:extLst>
                <a:ext uri="{FF2B5EF4-FFF2-40B4-BE49-F238E27FC236}">
                  <a16:creationId xmlns:a16="http://schemas.microsoft.com/office/drawing/2014/main" id="{B0D1999F-FB59-6269-B662-DB12E9617F2F}"/>
                </a:ext>
              </a:extLst>
            </p:cNvPr>
            <p:cNvSpPr/>
            <p:nvPr/>
          </p:nvSpPr>
          <p:spPr>
            <a:xfrm>
              <a:off x="4423255" y="4679440"/>
              <a:ext cx="16831" cy="86311"/>
            </a:xfrm>
            <a:custGeom>
              <a:avLst/>
              <a:gdLst/>
              <a:ahLst/>
              <a:cxnLst/>
              <a:rect l="l" t="t" r="r" b="b"/>
              <a:pathLst>
                <a:path w="453" h="2323" extrusionOk="0">
                  <a:moveTo>
                    <a:pt x="1" y="1"/>
                  </a:moveTo>
                  <a:lnTo>
                    <a:pt x="1" y="2323"/>
                  </a:lnTo>
                  <a:lnTo>
                    <a:pt x="453" y="2323"/>
                  </a:lnTo>
                  <a:lnTo>
                    <a:pt x="453" y="1"/>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6" name="Google Shape;836;p22">
              <a:extLst>
                <a:ext uri="{FF2B5EF4-FFF2-40B4-BE49-F238E27FC236}">
                  <a16:creationId xmlns:a16="http://schemas.microsoft.com/office/drawing/2014/main" id="{6D958B34-26C3-786F-07F1-5A633FD49CD2}"/>
                </a:ext>
              </a:extLst>
            </p:cNvPr>
            <p:cNvSpPr/>
            <p:nvPr/>
          </p:nvSpPr>
          <p:spPr>
            <a:xfrm>
              <a:off x="4388291" y="4713958"/>
              <a:ext cx="86311" cy="16831"/>
            </a:xfrm>
            <a:custGeom>
              <a:avLst/>
              <a:gdLst/>
              <a:ahLst/>
              <a:cxnLst/>
              <a:rect l="l" t="t" r="r" b="b"/>
              <a:pathLst>
                <a:path w="2323" h="453" extrusionOk="0">
                  <a:moveTo>
                    <a:pt x="1" y="1"/>
                  </a:moveTo>
                  <a:lnTo>
                    <a:pt x="1" y="453"/>
                  </a:lnTo>
                  <a:lnTo>
                    <a:pt x="2323" y="453"/>
                  </a:lnTo>
                  <a:lnTo>
                    <a:pt x="2323" y="1"/>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7" name="Google Shape;837;p22">
              <a:extLst>
                <a:ext uri="{FF2B5EF4-FFF2-40B4-BE49-F238E27FC236}">
                  <a16:creationId xmlns:a16="http://schemas.microsoft.com/office/drawing/2014/main" id="{E656CEC7-DA8C-D055-E548-027D470E3061}"/>
                </a:ext>
              </a:extLst>
            </p:cNvPr>
            <p:cNvSpPr/>
            <p:nvPr/>
          </p:nvSpPr>
          <p:spPr>
            <a:xfrm>
              <a:off x="1923273" y="1251245"/>
              <a:ext cx="16831" cy="86274"/>
            </a:xfrm>
            <a:custGeom>
              <a:avLst/>
              <a:gdLst/>
              <a:ahLst/>
              <a:cxnLst/>
              <a:rect l="l" t="t" r="r" b="b"/>
              <a:pathLst>
                <a:path w="453" h="2322" extrusionOk="0">
                  <a:moveTo>
                    <a:pt x="1" y="0"/>
                  </a:moveTo>
                  <a:lnTo>
                    <a:pt x="1" y="2322"/>
                  </a:lnTo>
                  <a:lnTo>
                    <a:pt x="453" y="2322"/>
                  </a:lnTo>
                  <a:lnTo>
                    <a:pt x="453" y="0"/>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8" name="Google Shape;838;p22">
              <a:extLst>
                <a:ext uri="{FF2B5EF4-FFF2-40B4-BE49-F238E27FC236}">
                  <a16:creationId xmlns:a16="http://schemas.microsoft.com/office/drawing/2014/main" id="{D5D73618-7824-74C7-9FFA-0B9FC64F7215}"/>
                </a:ext>
              </a:extLst>
            </p:cNvPr>
            <p:cNvSpPr/>
            <p:nvPr/>
          </p:nvSpPr>
          <p:spPr>
            <a:xfrm>
              <a:off x="1888309" y="1286171"/>
              <a:ext cx="86311" cy="16868"/>
            </a:xfrm>
            <a:custGeom>
              <a:avLst/>
              <a:gdLst/>
              <a:ahLst/>
              <a:cxnLst/>
              <a:rect l="l" t="t" r="r" b="b"/>
              <a:pathLst>
                <a:path w="2323" h="454" extrusionOk="0">
                  <a:moveTo>
                    <a:pt x="1" y="1"/>
                  </a:moveTo>
                  <a:lnTo>
                    <a:pt x="1" y="453"/>
                  </a:lnTo>
                  <a:lnTo>
                    <a:pt x="2323" y="453"/>
                  </a:lnTo>
                  <a:lnTo>
                    <a:pt x="2323" y="1"/>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9" name="Google Shape;839;p22">
              <a:extLst>
                <a:ext uri="{FF2B5EF4-FFF2-40B4-BE49-F238E27FC236}">
                  <a16:creationId xmlns:a16="http://schemas.microsoft.com/office/drawing/2014/main" id="{6FCD71C5-D009-8BBA-DB7F-73E2EF83463A}"/>
                </a:ext>
              </a:extLst>
            </p:cNvPr>
            <p:cNvSpPr/>
            <p:nvPr/>
          </p:nvSpPr>
          <p:spPr>
            <a:xfrm>
              <a:off x="3097855" y="1150745"/>
              <a:ext cx="16831" cy="85828"/>
            </a:xfrm>
            <a:custGeom>
              <a:avLst/>
              <a:gdLst/>
              <a:ahLst/>
              <a:cxnLst/>
              <a:rect l="l" t="t" r="r" b="b"/>
              <a:pathLst>
                <a:path w="453" h="2310" extrusionOk="0">
                  <a:moveTo>
                    <a:pt x="0" y="0"/>
                  </a:moveTo>
                  <a:lnTo>
                    <a:pt x="0" y="2310"/>
                  </a:lnTo>
                  <a:lnTo>
                    <a:pt x="453" y="2310"/>
                  </a:lnTo>
                  <a:lnTo>
                    <a:pt x="453" y="0"/>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0" name="Google Shape;840;p22">
              <a:extLst>
                <a:ext uri="{FF2B5EF4-FFF2-40B4-BE49-F238E27FC236}">
                  <a16:creationId xmlns:a16="http://schemas.microsoft.com/office/drawing/2014/main" id="{982DE30E-A265-D79C-58F9-AD17CE53C2C1}"/>
                </a:ext>
              </a:extLst>
            </p:cNvPr>
            <p:cNvSpPr/>
            <p:nvPr/>
          </p:nvSpPr>
          <p:spPr>
            <a:xfrm>
              <a:off x="3062891" y="1185225"/>
              <a:ext cx="86311" cy="16868"/>
            </a:xfrm>
            <a:custGeom>
              <a:avLst/>
              <a:gdLst/>
              <a:ahLst/>
              <a:cxnLst/>
              <a:rect l="l" t="t" r="r" b="b"/>
              <a:pathLst>
                <a:path w="2323" h="454" extrusionOk="0">
                  <a:moveTo>
                    <a:pt x="1" y="1"/>
                  </a:moveTo>
                  <a:lnTo>
                    <a:pt x="1" y="453"/>
                  </a:lnTo>
                  <a:lnTo>
                    <a:pt x="2323" y="453"/>
                  </a:lnTo>
                  <a:lnTo>
                    <a:pt x="2323" y="1"/>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1" name="Google Shape;841;p22">
              <a:extLst>
                <a:ext uri="{FF2B5EF4-FFF2-40B4-BE49-F238E27FC236}">
                  <a16:creationId xmlns:a16="http://schemas.microsoft.com/office/drawing/2014/main" id="{BBEC072A-11D6-37A5-FFC6-1D0D315C54E2}"/>
                </a:ext>
              </a:extLst>
            </p:cNvPr>
            <p:cNvSpPr/>
            <p:nvPr/>
          </p:nvSpPr>
          <p:spPr>
            <a:xfrm>
              <a:off x="4455990" y="1713676"/>
              <a:ext cx="30133" cy="154416"/>
            </a:xfrm>
            <a:custGeom>
              <a:avLst/>
              <a:gdLst/>
              <a:ahLst/>
              <a:cxnLst/>
              <a:rect l="l" t="t" r="r" b="b"/>
              <a:pathLst>
                <a:path w="811" h="4156" extrusionOk="0">
                  <a:moveTo>
                    <a:pt x="1" y="1"/>
                  </a:moveTo>
                  <a:lnTo>
                    <a:pt x="1" y="4156"/>
                  </a:lnTo>
                  <a:lnTo>
                    <a:pt x="810" y="4156"/>
                  </a:lnTo>
                  <a:lnTo>
                    <a:pt x="810" y="1"/>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2" name="Google Shape;842;p22">
              <a:extLst>
                <a:ext uri="{FF2B5EF4-FFF2-40B4-BE49-F238E27FC236}">
                  <a16:creationId xmlns:a16="http://schemas.microsoft.com/office/drawing/2014/main" id="{0E5A9C4E-5DCE-CEF7-A10B-DBBC072BF7D2}"/>
                </a:ext>
              </a:extLst>
            </p:cNvPr>
            <p:cNvSpPr/>
            <p:nvPr/>
          </p:nvSpPr>
          <p:spPr>
            <a:xfrm>
              <a:off x="4393605" y="1776061"/>
              <a:ext cx="154453" cy="30096"/>
            </a:xfrm>
            <a:custGeom>
              <a:avLst/>
              <a:gdLst/>
              <a:ahLst/>
              <a:cxnLst/>
              <a:rect l="l" t="t" r="r" b="b"/>
              <a:pathLst>
                <a:path w="4157" h="810" extrusionOk="0">
                  <a:moveTo>
                    <a:pt x="1" y="0"/>
                  </a:moveTo>
                  <a:lnTo>
                    <a:pt x="1" y="810"/>
                  </a:lnTo>
                  <a:lnTo>
                    <a:pt x="4156" y="810"/>
                  </a:lnTo>
                  <a:lnTo>
                    <a:pt x="4156" y="0"/>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3" name="Google Shape;843;p22">
              <a:extLst>
                <a:ext uri="{FF2B5EF4-FFF2-40B4-BE49-F238E27FC236}">
                  <a16:creationId xmlns:a16="http://schemas.microsoft.com/office/drawing/2014/main" id="{7864C890-7EDC-4B40-82E4-98E4B399F688}"/>
                </a:ext>
              </a:extLst>
            </p:cNvPr>
            <p:cNvSpPr/>
            <p:nvPr/>
          </p:nvSpPr>
          <p:spPr>
            <a:xfrm>
              <a:off x="4789987" y="4308163"/>
              <a:ext cx="16423" cy="84973"/>
            </a:xfrm>
            <a:custGeom>
              <a:avLst/>
              <a:gdLst/>
              <a:ahLst/>
              <a:cxnLst/>
              <a:rect l="l" t="t" r="r" b="b"/>
              <a:pathLst>
                <a:path w="442" h="2287" extrusionOk="0">
                  <a:moveTo>
                    <a:pt x="1" y="0"/>
                  </a:moveTo>
                  <a:lnTo>
                    <a:pt x="1" y="2286"/>
                  </a:lnTo>
                  <a:lnTo>
                    <a:pt x="441" y="2286"/>
                  </a:lnTo>
                  <a:lnTo>
                    <a:pt x="441" y="0"/>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4" name="Google Shape;844;p22">
              <a:extLst>
                <a:ext uri="{FF2B5EF4-FFF2-40B4-BE49-F238E27FC236}">
                  <a16:creationId xmlns:a16="http://schemas.microsoft.com/office/drawing/2014/main" id="{9AAD6412-C9E8-E2D3-C203-835536CF429F}"/>
                </a:ext>
              </a:extLst>
            </p:cNvPr>
            <p:cNvSpPr/>
            <p:nvPr/>
          </p:nvSpPr>
          <p:spPr>
            <a:xfrm>
              <a:off x="4755506" y="4342198"/>
              <a:ext cx="85419" cy="16868"/>
            </a:xfrm>
            <a:custGeom>
              <a:avLst/>
              <a:gdLst/>
              <a:ahLst/>
              <a:cxnLst/>
              <a:rect l="l" t="t" r="r" b="b"/>
              <a:pathLst>
                <a:path w="2299" h="454" extrusionOk="0">
                  <a:moveTo>
                    <a:pt x="0" y="1"/>
                  </a:moveTo>
                  <a:lnTo>
                    <a:pt x="0" y="453"/>
                  </a:lnTo>
                  <a:lnTo>
                    <a:pt x="2298" y="453"/>
                  </a:lnTo>
                  <a:lnTo>
                    <a:pt x="2298" y="1"/>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5" name="Google Shape;845;p22">
              <a:extLst>
                <a:ext uri="{FF2B5EF4-FFF2-40B4-BE49-F238E27FC236}">
                  <a16:creationId xmlns:a16="http://schemas.microsoft.com/office/drawing/2014/main" id="{C295582E-7431-63C2-639D-99D393DA8C9A}"/>
                </a:ext>
              </a:extLst>
            </p:cNvPr>
            <p:cNvSpPr/>
            <p:nvPr/>
          </p:nvSpPr>
          <p:spPr>
            <a:xfrm>
              <a:off x="697004" y="1448678"/>
              <a:ext cx="30096" cy="154416"/>
            </a:xfrm>
            <a:custGeom>
              <a:avLst/>
              <a:gdLst/>
              <a:ahLst/>
              <a:cxnLst/>
              <a:rect l="l" t="t" r="r" b="b"/>
              <a:pathLst>
                <a:path w="810" h="4156" extrusionOk="0">
                  <a:moveTo>
                    <a:pt x="0" y="1"/>
                  </a:moveTo>
                  <a:lnTo>
                    <a:pt x="0" y="4156"/>
                  </a:lnTo>
                  <a:lnTo>
                    <a:pt x="810" y="4156"/>
                  </a:lnTo>
                  <a:lnTo>
                    <a:pt x="810" y="1"/>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6" name="Google Shape;846;p22">
              <a:extLst>
                <a:ext uri="{FF2B5EF4-FFF2-40B4-BE49-F238E27FC236}">
                  <a16:creationId xmlns:a16="http://schemas.microsoft.com/office/drawing/2014/main" id="{BC9CF3A6-A8D7-12AC-C09F-86A943DA7C58}"/>
                </a:ext>
              </a:extLst>
            </p:cNvPr>
            <p:cNvSpPr/>
            <p:nvPr/>
          </p:nvSpPr>
          <p:spPr>
            <a:xfrm>
              <a:off x="635065" y="1510617"/>
              <a:ext cx="154416" cy="30133"/>
            </a:xfrm>
            <a:custGeom>
              <a:avLst/>
              <a:gdLst/>
              <a:ahLst/>
              <a:cxnLst/>
              <a:rect l="l" t="t" r="r" b="b"/>
              <a:pathLst>
                <a:path w="4156" h="811" extrusionOk="0">
                  <a:moveTo>
                    <a:pt x="0" y="1"/>
                  </a:moveTo>
                  <a:lnTo>
                    <a:pt x="0" y="810"/>
                  </a:lnTo>
                  <a:lnTo>
                    <a:pt x="4156" y="810"/>
                  </a:lnTo>
                  <a:lnTo>
                    <a:pt x="4156" y="1"/>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7" name="Google Shape;847;p22">
              <a:extLst>
                <a:ext uri="{FF2B5EF4-FFF2-40B4-BE49-F238E27FC236}">
                  <a16:creationId xmlns:a16="http://schemas.microsoft.com/office/drawing/2014/main" id="{92D92AE3-EB1D-AE8C-5F67-360EE6E16CEB}"/>
                </a:ext>
              </a:extLst>
            </p:cNvPr>
            <p:cNvSpPr/>
            <p:nvPr/>
          </p:nvSpPr>
          <p:spPr>
            <a:xfrm>
              <a:off x="2382932" y="2258719"/>
              <a:ext cx="624687" cy="503004"/>
            </a:xfrm>
            <a:custGeom>
              <a:avLst/>
              <a:gdLst/>
              <a:ahLst/>
              <a:cxnLst/>
              <a:rect l="l" t="t" r="r" b="b"/>
              <a:pathLst>
                <a:path w="16813" h="13538" extrusionOk="0">
                  <a:moveTo>
                    <a:pt x="14681" y="0"/>
                  </a:moveTo>
                  <a:cubicBezTo>
                    <a:pt x="9097" y="5251"/>
                    <a:pt x="6335" y="10311"/>
                    <a:pt x="6335" y="10311"/>
                  </a:cubicBezTo>
                  <a:lnTo>
                    <a:pt x="3632" y="5763"/>
                  </a:lnTo>
                  <a:lnTo>
                    <a:pt x="1" y="5763"/>
                  </a:lnTo>
                  <a:lnTo>
                    <a:pt x="5764" y="13537"/>
                  </a:lnTo>
                  <a:lnTo>
                    <a:pt x="7442" y="13537"/>
                  </a:lnTo>
                  <a:cubicBezTo>
                    <a:pt x="11574" y="4727"/>
                    <a:pt x="16813" y="0"/>
                    <a:pt x="1681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8" name="Google Shape;848;p22">
              <a:extLst>
                <a:ext uri="{FF2B5EF4-FFF2-40B4-BE49-F238E27FC236}">
                  <a16:creationId xmlns:a16="http://schemas.microsoft.com/office/drawing/2014/main" id="{9BBC105E-899C-B286-2088-7AA01DDFC007}"/>
                </a:ext>
              </a:extLst>
            </p:cNvPr>
            <p:cNvSpPr/>
            <p:nvPr/>
          </p:nvSpPr>
          <p:spPr>
            <a:xfrm>
              <a:off x="2295800" y="2060937"/>
              <a:ext cx="820642" cy="820642"/>
            </a:xfrm>
            <a:custGeom>
              <a:avLst/>
              <a:gdLst/>
              <a:ahLst/>
              <a:cxnLst/>
              <a:rect l="l" t="t" r="r" b="b"/>
              <a:pathLst>
                <a:path w="22087" h="22087" fill="none" extrusionOk="0">
                  <a:moveTo>
                    <a:pt x="22086" y="11050"/>
                  </a:moveTo>
                  <a:cubicBezTo>
                    <a:pt x="22086" y="17146"/>
                    <a:pt x="17145" y="22087"/>
                    <a:pt x="11049" y="22087"/>
                  </a:cubicBezTo>
                  <a:cubicBezTo>
                    <a:pt x="4953" y="22087"/>
                    <a:pt x="0" y="17146"/>
                    <a:pt x="0" y="11050"/>
                  </a:cubicBezTo>
                  <a:cubicBezTo>
                    <a:pt x="0" y="4954"/>
                    <a:pt x="4953" y="1"/>
                    <a:pt x="11049" y="1"/>
                  </a:cubicBezTo>
                  <a:cubicBezTo>
                    <a:pt x="17145" y="1"/>
                    <a:pt x="22086" y="4954"/>
                    <a:pt x="22086" y="11050"/>
                  </a:cubicBezTo>
                  <a:close/>
                </a:path>
              </a:pathLst>
            </a:custGeom>
            <a:noFill/>
            <a:ln w="38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004724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197517" y="579980"/>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Brute Force Attacks</a:t>
            </a:r>
            <a:endParaRPr dirty="0"/>
          </a:p>
        </p:txBody>
      </p:sp>
      <p:sp>
        <p:nvSpPr>
          <p:cNvPr id="530" name="Google Shape;530;p34"/>
          <p:cNvSpPr/>
          <p:nvPr/>
        </p:nvSpPr>
        <p:spPr>
          <a:xfrm>
            <a:off x="3821367" y="829647"/>
            <a:ext cx="5125116" cy="3951157"/>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subTitle" idx="1"/>
          </p:nvPr>
        </p:nvSpPr>
        <p:spPr>
          <a:xfrm>
            <a:off x="204731" y="2157913"/>
            <a:ext cx="3748780" cy="17596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chemeClr val="lt2"/>
                </a:solidFill>
              </a:rPr>
              <a:t>Brute force attacks involve repeatedly attempting different combinations of usernames and passwords to gain unauthorized access.</a:t>
            </a:r>
          </a:p>
        </p:txBody>
      </p:sp>
      <p:pic>
        <p:nvPicPr>
          <p:cNvPr id="9" name="Picture 8" descr="A computer with a lock and a warning sign&#10;&#10;Description automatically generated">
            <a:extLst>
              <a:ext uri="{FF2B5EF4-FFF2-40B4-BE49-F238E27FC236}">
                <a16:creationId xmlns:a16="http://schemas.microsoft.com/office/drawing/2014/main" id="{7AEA8ABD-15EB-8BE1-5E3E-412580906748}"/>
              </a:ext>
            </a:extLst>
          </p:cNvPr>
          <p:cNvPicPr>
            <a:picLocks noChangeAspect="1"/>
          </p:cNvPicPr>
          <p:nvPr/>
        </p:nvPicPr>
        <p:blipFill rotWithShape="1">
          <a:blip r:embed="rId3"/>
          <a:srcRect l="-9816" t="-6103" r="-2390" b="-6103"/>
          <a:stretch/>
        </p:blipFill>
        <p:spPr>
          <a:xfrm>
            <a:off x="5145384" y="1310320"/>
            <a:ext cx="3003533" cy="3003533"/>
          </a:xfrm>
          <a:prstGeom prst="rect">
            <a:avLst/>
          </a:prstGeom>
        </p:spPr>
      </p:pic>
      <p:pic>
        <p:nvPicPr>
          <p:cNvPr id="11" name="Picture 10" descr="A logo of a shield with a lock and a padlock&#10;&#10;Description automatically generated">
            <a:extLst>
              <a:ext uri="{FF2B5EF4-FFF2-40B4-BE49-F238E27FC236}">
                <a16:creationId xmlns:a16="http://schemas.microsoft.com/office/drawing/2014/main" id="{493DDFD9-9118-85B9-38B6-E363143A6FA3}"/>
              </a:ext>
            </a:extLst>
          </p:cNvPr>
          <p:cNvPicPr>
            <a:picLocks noChangeAspect="1"/>
          </p:cNvPicPr>
          <p:nvPr/>
        </p:nvPicPr>
        <p:blipFill>
          <a:blip r:embed="rId4"/>
          <a:stretch>
            <a:fillRect/>
          </a:stretch>
        </p:blipFill>
        <p:spPr>
          <a:xfrm>
            <a:off x="4212836" y="2251880"/>
            <a:ext cx="1289492" cy="1289492"/>
          </a:xfrm>
          <a:prstGeom prst="rect">
            <a:avLst/>
          </a:prstGeom>
        </p:spPr>
      </p:pic>
      <p:pic>
        <p:nvPicPr>
          <p:cNvPr id="12" name="Picture 11" descr="A logo with text on it&#10;&#10;Description automatically generated">
            <a:extLst>
              <a:ext uri="{FF2B5EF4-FFF2-40B4-BE49-F238E27FC236}">
                <a16:creationId xmlns:a16="http://schemas.microsoft.com/office/drawing/2014/main" id="{56AF3B7C-0F48-4751-3E9F-D6EDC37E3EDF}"/>
              </a:ext>
            </a:extLst>
          </p:cNvPr>
          <p:cNvPicPr>
            <a:picLocks noChangeAspect="1"/>
          </p:cNvPicPr>
          <p:nvPr/>
        </p:nvPicPr>
        <p:blipFill>
          <a:blip r:embed="rId5"/>
          <a:stretch>
            <a:fillRect/>
          </a:stretch>
        </p:blipFill>
        <p:spPr>
          <a:xfrm>
            <a:off x="8527700" y="83170"/>
            <a:ext cx="544592" cy="55905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pic>
        <p:nvPicPr>
          <p:cNvPr id="39" name="Picture 38" descr="A logo with text on it&#10;&#10;Description automatically generated">
            <a:extLst>
              <a:ext uri="{FF2B5EF4-FFF2-40B4-BE49-F238E27FC236}">
                <a16:creationId xmlns:a16="http://schemas.microsoft.com/office/drawing/2014/main" id="{D1939B57-1654-261A-C4D6-E040359E6C59}"/>
              </a:ext>
            </a:extLst>
          </p:cNvPr>
          <p:cNvPicPr>
            <a:picLocks noChangeAspect="1"/>
          </p:cNvPicPr>
          <p:nvPr/>
        </p:nvPicPr>
        <p:blipFill>
          <a:blip r:embed="rId3"/>
          <a:stretch>
            <a:fillRect/>
          </a:stretch>
        </p:blipFill>
        <p:spPr>
          <a:xfrm>
            <a:off x="8532733" y="15749"/>
            <a:ext cx="544592" cy="559051"/>
          </a:xfrm>
          <a:prstGeom prst="rect">
            <a:avLst/>
          </a:prstGeom>
        </p:spPr>
      </p:pic>
      <p:sp>
        <p:nvSpPr>
          <p:cNvPr id="43" name="Google Shape;626;p36">
            <a:extLst>
              <a:ext uri="{FF2B5EF4-FFF2-40B4-BE49-F238E27FC236}">
                <a16:creationId xmlns:a16="http://schemas.microsoft.com/office/drawing/2014/main" id="{9514E285-7DE3-3EEB-3617-C80DCC4F7717}"/>
              </a:ext>
            </a:extLst>
          </p:cNvPr>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SMB Server Attack Scenario</a:t>
            </a:r>
          </a:p>
        </p:txBody>
      </p:sp>
      <p:pic>
        <p:nvPicPr>
          <p:cNvPr id="7188" name="Picture 10">
            <a:extLst>
              <a:ext uri="{FF2B5EF4-FFF2-40B4-BE49-F238E27FC236}">
                <a16:creationId xmlns:a16="http://schemas.microsoft.com/office/drawing/2014/main" id="{A0428C6A-FFE4-4FD7-E8DC-645745309B8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4925" y="90741500"/>
            <a:ext cx="9628188" cy="91106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43F2973-9083-DE09-7098-8FB7154083A6}"/>
              </a:ext>
            </a:extLst>
          </p:cNvPr>
          <p:cNvPicPr>
            <a:picLocks noChangeAspect="1"/>
          </p:cNvPicPr>
          <p:nvPr/>
        </p:nvPicPr>
        <p:blipFill>
          <a:blip r:embed="rId5"/>
          <a:stretch>
            <a:fillRect/>
          </a:stretch>
        </p:blipFill>
        <p:spPr>
          <a:xfrm>
            <a:off x="1071490" y="776275"/>
            <a:ext cx="7001019" cy="4225652"/>
          </a:xfrm>
          <a:prstGeom prst="rect">
            <a:avLst/>
          </a:prstGeom>
        </p:spPr>
      </p:pic>
    </p:spTree>
    <p:extLst>
      <p:ext uri="{BB962C8B-B14F-4D97-AF65-F5344CB8AC3E}">
        <p14:creationId xmlns:p14="http://schemas.microsoft.com/office/powerpoint/2010/main" val="225198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44"/>
          <p:cNvSpPr/>
          <p:nvPr/>
        </p:nvSpPr>
        <p:spPr>
          <a:xfrm rot="6517079">
            <a:off x="6477340" y="837189"/>
            <a:ext cx="3567397" cy="2601665"/>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4"/>
          <p:cNvSpPr txBox="1">
            <a:spLocks noGrp="1"/>
          </p:cNvSpPr>
          <p:nvPr>
            <p:ph type="title"/>
          </p:nvPr>
        </p:nvSpPr>
        <p:spPr>
          <a:xfrm>
            <a:off x="1968940" y="365046"/>
            <a:ext cx="4153948" cy="209866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Mitigation and Response</a:t>
            </a:r>
          </a:p>
        </p:txBody>
      </p:sp>
      <p:grpSp>
        <p:nvGrpSpPr>
          <p:cNvPr id="1653" name="Google Shape;1653;p44"/>
          <p:cNvGrpSpPr/>
          <p:nvPr/>
        </p:nvGrpSpPr>
        <p:grpSpPr>
          <a:xfrm>
            <a:off x="6654253" y="792428"/>
            <a:ext cx="2285012" cy="4128237"/>
            <a:chOff x="2360075" y="238275"/>
            <a:chExt cx="2899025" cy="5237550"/>
          </a:xfrm>
        </p:grpSpPr>
        <p:sp>
          <p:nvSpPr>
            <p:cNvPr id="1654" name="Google Shape;1654;p44"/>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4"/>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4"/>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4"/>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4"/>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4"/>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4"/>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4"/>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4"/>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4"/>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4"/>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4"/>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4"/>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4"/>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4"/>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4"/>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4"/>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4"/>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4"/>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4"/>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4"/>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4"/>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4"/>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4"/>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4"/>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4"/>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4"/>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4"/>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4"/>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4"/>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4"/>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4"/>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4"/>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4"/>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4"/>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4"/>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4"/>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4"/>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4"/>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4"/>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4"/>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4"/>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4"/>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4"/>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4"/>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4"/>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4"/>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4"/>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4"/>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4"/>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4"/>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4"/>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4"/>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4"/>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4"/>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4"/>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4"/>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4"/>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4"/>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4"/>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4"/>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4"/>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4"/>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4"/>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4"/>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4"/>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4"/>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4"/>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4"/>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4"/>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4"/>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4"/>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4"/>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4"/>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4"/>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4"/>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4"/>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4"/>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4"/>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4"/>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4"/>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4"/>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4"/>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4"/>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4"/>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4"/>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4"/>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4"/>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4"/>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4"/>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4"/>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4"/>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4"/>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4"/>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4"/>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4"/>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4"/>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4"/>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4"/>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4"/>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4"/>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4"/>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4"/>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4"/>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Google Shape;940;p46">
            <a:extLst>
              <a:ext uri="{FF2B5EF4-FFF2-40B4-BE49-F238E27FC236}">
                <a16:creationId xmlns:a16="http://schemas.microsoft.com/office/drawing/2014/main" id="{F7CC4054-4BA9-EE4E-1C43-FA93ED10AEE3}"/>
              </a:ext>
            </a:extLst>
          </p:cNvPr>
          <p:cNvPicPr preferRelativeResize="0"/>
          <p:nvPr/>
        </p:nvPicPr>
        <p:blipFill rotWithShape="1">
          <a:blip r:embed="rId3">
            <a:alphaModFix/>
          </a:blip>
          <a:srcRect r="28668"/>
          <a:stretch/>
        </p:blipFill>
        <p:spPr>
          <a:xfrm>
            <a:off x="131868" y="2949292"/>
            <a:ext cx="2055597" cy="1983976"/>
          </a:xfrm>
          <a:prstGeom prst="snip2DiagRect">
            <a:avLst>
              <a:gd name="adj1" fmla="val 0"/>
              <a:gd name="adj2" fmla="val 7153"/>
            </a:avLst>
          </a:prstGeom>
          <a:noFill/>
          <a:ln w="9525" cap="flat" cmpd="sng">
            <a:solidFill>
              <a:srgbClr val="FFFFFF"/>
            </a:solidFill>
            <a:prstDash val="solid"/>
            <a:round/>
            <a:headEnd type="none" w="sm" len="sm"/>
            <a:tailEnd type="none" w="sm" len="sm"/>
          </a:ln>
        </p:spPr>
      </p:pic>
      <p:pic>
        <p:nvPicPr>
          <p:cNvPr id="8" name="Google Shape;1118;p49">
            <a:extLst>
              <a:ext uri="{FF2B5EF4-FFF2-40B4-BE49-F238E27FC236}">
                <a16:creationId xmlns:a16="http://schemas.microsoft.com/office/drawing/2014/main" id="{F5B1D46A-89AA-78EF-0396-740444718B68}"/>
              </a:ext>
            </a:extLst>
          </p:cNvPr>
          <p:cNvPicPr preferRelativeResize="0"/>
          <p:nvPr/>
        </p:nvPicPr>
        <p:blipFill rotWithShape="1">
          <a:blip r:embed="rId4">
            <a:alphaModFix/>
          </a:blip>
          <a:srcRect l="4074" r="32263"/>
          <a:stretch/>
        </p:blipFill>
        <p:spPr>
          <a:xfrm>
            <a:off x="2396953" y="2943740"/>
            <a:ext cx="1941919" cy="1983976"/>
          </a:xfrm>
          <a:prstGeom prst="snip2DiagRect">
            <a:avLst>
              <a:gd name="adj1" fmla="val 0"/>
              <a:gd name="adj2" fmla="val 7153"/>
            </a:avLst>
          </a:prstGeom>
          <a:noFill/>
          <a:ln w="9525" cap="flat" cmpd="sng">
            <a:solidFill>
              <a:schemeClr val="lt1"/>
            </a:solidFill>
            <a:prstDash val="solid"/>
            <a:round/>
            <a:headEnd type="none" w="sm" len="sm"/>
            <a:tailEnd type="none" w="sm" len="sm"/>
          </a:ln>
        </p:spPr>
      </p:pic>
      <p:pic>
        <p:nvPicPr>
          <p:cNvPr id="10" name="Google Shape;1119;p49">
            <a:extLst>
              <a:ext uri="{FF2B5EF4-FFF2-40B4-BE49-F238E27FC236}">
                <a16:creationId xmlns:a16="http://schemas.microsoft.com/office/drawing/2014/main" id="{AF71EEBD-2F95-F763-0834-D005775D887B}"/>
              </a:ext>
            </a:extLst>
          </p:cNvPr>
          <p:cNvPicPr preferRelativeResize="0"/>
          <p:nvPr/>
        </p:nvPicPr>
        <p:blipFill rotWithShape="1">
          <a:blip r:embed="rId5">
            <a:alphaModFix/>
          </a:blip>
          <a:srcRect l="26738" r="9522"/>
          <a:stretch/>
        </p:blipFill>
        <p:spPr>
          <a:xfrm>
            <a:off x="4514803" y="2949292"/>
            <a:ext cx="2020285" cy="1978424"/>
          </a:xfrm>
          <a:prstGeom prst="snip2DiagRect">
            <a:avLst>
              <a:gd name="adj1" fmla="val 0"/>
              <a:gd name="adj2" fmla="val 7153"/>
            </a:avLst>
          </a:prstGeom>
          <a:noFill/>
          <a:ln w="9525" cap="flat" cmpd="sng">
            <a:solidFill>
              <a:srgbClr val="FFFFFF"/>
            </a:solidFill>
            <a:prstDash val="solid"/>
            <a:round/>
            <a:headEnd type="none" w="sm" len="sm"/>
            <a:tailEnd type="none" w="sm" len="sm"/>
          </a:ln>
        </p:spPr>
      </p:pic>
      <p:pic>
        <p:nvPicPr>
          <p:cNvPr id="13" name="Picture 12" descr="A circular diagram with text in center&#10;&#10;Description automatically generated">
            <a:extLst>
              <a:ext uri="{FF2B5EF4-FFF2-40B4-BE49-F238E27FC236}">
                <a16:creationId xmlns:a16="http://schemas.microsoft.com/office/drawing/2014/main" id="{054EFCF2-BCF1-D97E-2202-045C65DB2568}"/>
              </a:ext>
            </a:extLst>
          </p:cNvPr>
          <p:cNvPicPr>
            <a:picLocks noChangeAspect="1"/>
          </p:cNvPicPr>
          <p:nvPr/>
        </p:nvPicPr>
        <p:blipFill>
          <a:blip r:embed="rId6"/>
          <a:stretch>
            <a:fillRect/>
          </a:stretch>
        </p:blipFill>
        <p:spPr>
          <a:xfrm>
            <a:off x="152302" y="611269"/>
            <a:ext cx="1427720" cy="1397775"/>
          </a:xfrm>
          <a:prstGeom prst="rect">
            <a:avLst/>
          </a:prstGeom>
        </p:spPr>
      </p:pic>
      <p:pic>
        <p:nvPicPr>
          <p:cNvPr id="14" name="Picture 13" descr="A logo with text on it&#10;&#10;Description automatically generated">
            <a:extLst>
              <a:ext uri="{FF2B5EF4-FFF2-40B4-BE49-F238E27FC236}">
                <a16:creationId xmlns:a16="http://schemas.microsoft.com/office/drawing/2014/main" id="{AA0869BD-4ADE-B718-98FC-D5F7537F05A9}"/>
              </a:ext>
            </a:extLst>
          </p:cNvPr>
          <p:cNvPicPr>
            <a:picLocks noChangeAspect="1"/>
          </p:cNvPicPr>
          <p:nvPr/>
        </p:nvPicPr>
        <p:blipFill>
          <a:blip r:embed="rId7"/>
          <a:stretch>
            <a:fillRect/>
          </a:stretch>
        </p:blipFill>
        <p:spPr>
          <a:xfrm>
            <a:off x="8527700" y="83170"/>
            <a:ext cx="544592" cy="55905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49"/>
        <p:cNvGrpSpPr/>
        <p:nvPr/>
      </p:nvGrpSpPr>
      <p:grpSpPr>
        <a:xfrm>
          <a:off x="0" y="0"/>
          <a:ext cx="0" cy="0"/>
          <a:chOff x="0" y="0"/>
          <a:chExt cx="0" cy="0"/>
        </a:xfrm>
      </p:grpSpPr>
      <p:sp>
        <p:nvSpPr>
          <p:cNvPr id="3650" name="Google Shape;3650;p40"/>
          <p:cNvSpPr/>
          <p:nvPr/>
        </p:nvSpPr>
        <p:spPr>
          <a:xfrm>
            <a:off x="6929575" y="1572143"/>
            <a:ext cx="1992653" cy="1259982"/>
          </a:xfrm>
          <a:custGeom>
            <a:avLst/>
            <a:gdLst/>
            <a:ahLst/>
            <a:cxnLst/>
            <a:rect l="l" t="t" r="r" b="b"/>
            <a:pathLst>
              <a:path w="47546" h="29146" extrusionOk="0">
                <a:moveTo>
                  <a:pt x="29394" y="0"/>
                </a:moveTo>
                <a:cubicBezTo>
                  <a:pt x="23132" y="0"/>
                  <a:pt x="17800" y="2743"/>
                  <a:pt x="17800" y="2743"/>
                </a:cubicBezTo>
                <a:cubicBezTo>
                  <a:pt x="17800" y="2743"/>
                  <a:pt x="7490" y="2898"/>
                  <a:pt x="3727" y="9506"/>
                </a:cubicBezTo>
                <a:cubicBezTo>
                  <a:pt x="0" y="16114"/>
                  <a:pt x="2632" y="26758"/>
                  <a:pt x="10764" y="28841"/>
                </a:cubicBezTo>
                <a:cubicBezTo>
                  <a:pt x="11584" y="29052"/>
                  <a:pt x="12367" y="29146"/>
                  <a:pt x="13122" y="29146"/>
                </a:cubicBezTo>
                <a:cubicBezTo>
                  <a:pt x="19163" y="29146"/>
                  <a:pt x="23434" y="23158"/>
                  <a:pt x="31137" y="23158"/>
                </a:cubicBezTo>
                <a:cubicBezTo>
                  <a:pt x="31999" y="23158"/>
                  <a:pt x="32905" y="23233"/>
                  <a:pt x="33862" y="23400"/>
                </a:cubicBezTo>
                <a:cubicBezTo>
                  <a:pt x="34422" y="23499"/>
                  <a:pt x="34963" y="23546"/>
                  <a:pt x="35483" y="23546"/>
                </a:cubicBezTo>
                <a:cubicBezTo>
                  <a:pt x="44759" y="23546"/>
                  <a:pt x="47545" y="8548"/>
                  <a:pt x="38898" y="2719"/>
                </a:cubicBezTo>
                <a:cubicBezTo>
                  <a:pt x="35862" y="681"/>
                  <a:pt x="32513" y="0"/>
                  <a:pt x="293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1" name="Google Shape;3651;p40"/>
          <p:cNvSpPr/>
          <p:nvPr/>
        </p:nvSpPr>
        <p:spPr>
          <a:xfrm>
            <a:off x="4192325" y="3255893"/>
            <a:ext cx="1992653" cy="1259982"/>
          </a:xfrm>
          <a:custGeom>
            <a:avLst/>
            <a:gdLst/>
            <a:ahLst/>
            <a:cxnLst/>
            <a:rect l="l" t="t" r="r" b="b"/>
            <a:pathLst>
              <a:path w="47546" h="29146" extrusionOk="0">
                <a:moveTo>
                  <a:pt x="29394" y="0"/>
                </a:moveTo>
                <a:cubicBezTo>
                  <a:pt x="23132" y="0"/>
                  <a:pt x="17800" y="2743"/>
                  <a:pt x="17800" y="2743"/>
                </a:cubicBezTo>
                <a:cubicBezTo>
                  <a:pt x="17800" y="2743"/>
                  <a:pt x="7490" y="2898"/>
                  <a:pt x="3727" y="9506"/>
                </a:cubicBezTo>
                <a:cubicBezTo>
                  <a:pt x="0" y="16114"/>
                  <a:pt x="2632" y="26758"/>
                  <a:pt x="10764" y="28841"/>
                </a:cubicBezTo>
                <a:cubicBezTo>
                  <a:pt x="11584" y="29052"/>
                  <a:pt x="12367" y="29146"/>
                  <a:pt x="13122" y="29146"/>
                </a:cubicBezTo>
                <a:cubicBezTo>
                  <a:pt x="19163" y="29146"/>
                  <a:pt x="23434" y="23158"/>
                  <a:pt x="31137" y="23158"/>
                </a:cubicBezTo>
                <a:cubicBezTo>
                  <a:pt x="31999" y="23158"/>
                  <a:pt x="32905" y="23233"/>
                  <a:pt x="33862" y="23400"/>
                </a:cubicBezTo>
                <a:cubicBezTo>
                  <a:pt x="34422" y="23499"/>
                  <a:pt x="34963" y="23546"/>
                  <a:pt x="35483" y="23546"/>
                </a:cubicBezTo>
                <a:cubicBezTo>
                  <a:pt x="44759" y="23546"/>
                  <a:pt x="47545" y="8548"/>
                  <a:pt x="38898" y="2719"/>
                </a:cubicBezTo>
                <a:cubicBezTo>
                  <a:pt x="35862" y="681"/>
                  <a:pt x="32513" y="0"/>
                  <a:pt x="2939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2" name="Google Shape;3652;p40"/>
          <p:cNvSpPr/>
          <p:nvPr/>
        </p:nvSpPr>
        <p:spPr>
          <a:xfrm>
            <a:off x="6929575" y="3255893"/>
            <a:ext cx="1992653" cy="1259982"/>
          </a:xfrm>
          <a:custGeom>
            <a:avLst/>
            <a:gdLst/>
            <a:ahLst/>
            <a:cxnLst/>
            <a:rect l="l" t="t" r="r" b="b"/>
            <a:pathLst>
              <a:path w="47546" h="29146" extrusionOk="0">
                <a:moveTo>
                  <a:pt x="29394" y="0"/>
                </a:moveTo>
                <a:cubicBezTo>
                  <a:pt x="23132" y="0"/>
                  <a:pt x="17800" y="2743"/>
                  <a:pt x="17800" y="2743"/>
                </a:cubicBezTo>
                <a:cubicBezTo>
                  <a:pt x="17800" y="2743"/>
                  <a:pt x="7490" y="2898"/>
                  <a:pt x="3727" y="9506"/>
                </a:cubicBezTo>
                <a:cubicBezTo>
                  <a:pt x="0" y="16114"/>
                  <a:pt x="2632" y="26758"/>
                  <a:pt x="10764" y="28841"/>
                </a:cubicBezTo>
                <a:cubicBezTo>
                  <a:pt x="11584" y="29052"/>
                  <a:pt x="12367" y="29146"/>
                  <a:pt x="13122" y="29146"/>
                </a:cubicBezTo>
                <a:cubicBezTo>
                  <a:pt x="19163" y="29146"/>
                  <a:pt x="23434" y="23158"/>
                  <a:pt x="31137" y="23158"/>
                </a:cubicBezTo>
                <a:cubicBezTo>
                  <a:pt x="31999" y="23158"/>
                  <a:pt x="32905" y="23233"/>
                  <a:pt x="33862" y="23400"/>
                </a:cubicBezTo>
                <a:cubicBezTo>
                  <a:pt x="34422" y="23499"/>
                  <a:pt x="34963" y="23546"/>
                  <a:pt x="35483" y="23546"/>
                </a:cubicBezTo>
                <a:cubicBezTo>
                  <a:pt x="44759" y="23546"/>
                  <a:pt x="47545" y="8548"/>
                  <a:pt x="38898" y="2719"/>
                </a:cubicBezTo>
                <a:cubicBezTo>
                  <a:pt x="35862" y="681"/>
                  <a:pt x="32513" y="0"/>
                  <a:pt x="2939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3" name="Google Shape;3653;p40"/>
          <p:cNvSpPr/>
          <p:nvPr/>
        </p:nvSpPr>
        <p:spPr>
          <a:xfrm>
            <a:off x="7157150" y="1691675"/>
            <a:ext cx="1537500" cy="891600"/>
          </a:xfrm>
          <a:prstGeom prst="wedgeRoundRectCallout">
            <a:avLst>
              <a:gd name="adj1" fmla="val -20833"/>
              <a:gd name="adj2" fmla="val 62500"/>
              <a:gd name="adj3" fmla="val 0"/>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4" name="Google Shape;3654;p40"/>
          <p:cNvSpPr/>
          <p:nvPr/>
        </p:nvSpPr>
        <p:spPr>
          <a:xfrm>
            <a:off x="7157150" y="3371950"/>
            <a:ext cx="1537500" cy="891600"/>
          </a:xfrm>
          <a:prstGeom prst="wedgeRoundRectCallout">
            <a:avLst>
              <a:gd name="adj1" fmla="val -20833"/>
              <a:gd name="adj2" fmla="val 62500"/>
              <a:gd name="adj3" fmla="val 0"/>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5" name="Google Shape;3655;p40"/>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Mitigation and response strategies</a:t>
            </a:r>
          </a:p>
        </p:txBody>
      </p:sp>
      <p:sp>
        <p:nvSpPr>
          <p:cNvPr id="3656" name="Google Shape;3656;p40"/>
          <p:cNvSpPr/>
          <p:nvPr/>
        </p:nvSpPr>
        <p:spPr>
          <a:xfrm>
            <a:off x="4192325" y="1572143"/>
            <a:ext cx="1992653" cy="1259982"/>
          </a:xfrm>
          <a:custGeom>
            <a:avLst/>
            <a:gdLst/>
            <a:ahLst/>
            <a:cxnLst/>
            <a:rect l="l" t="t" r="r" b="b"/>
            <a:pathLst>
              <a:path w="47546" h="29146" extrusionOk="0">
                <a:moveTo>
                  <a:pt x="29394" y="0"/>
                </a:moveTo>
                <a:cubicBezTo>
                  <a:pt x="23132" y="0"/>
                  <a:pt x="17800" y="2743"/>
                  <a:pt x="17800" y="2743"/>
                </a:cubicBezTo>
                <a:cubicBezTo>
                  <a:pt x="17800" y="2743"/>
                  <a:pt x="7490" y="2898"/>
                  <a:pt x="3727" y="9506"/>
                </a:cubicBezTo>
                <a:cubicBezTo>
                  <a:pt x="0" y="16114"/>
                  <a:pt x="2632" y="26758"/>
                  <a:pt x="10764" y="28841"/>
                </a:cubicBezTo>
                <a:cubicBezTo>
                  <a:pt x="11584" y="29052"/>
                  <a:pt x="12367" y="29146"/>
                  <a:pt x="13122" y="29146"/>
                </a:cubicBezTo>
                <a:cubicBezTo>
                  <a:pt x="19163" y="29146"/>
                  <a:pt x="23434" y="23158"/>
                  <a:pt x="31137" y="23158"/>
                </a:cubicBezTo>
                <a:cubicBezTo>
                  <a:pt x="31999" y="23158"/>
                  <a:pt x="32905" y="23233"/>
                  <a:pt x="33862" y="23400"/>
                </a:cubicBezTo>
                <a:cubicBezTo>
                  <a:pt x="34422" y="23499"/>
                  <a:pt x="34963" y="23546"/>
                  <a:pt x="35483" y="23546"/>
                </a:cubicBezTo>
                <a:cubicBezTo>
                  <a:pt x="44759" y="23546"/>
                  <a:pt x="47545" y="8548"/>
                  <a:pt x="38898" y="2719"/>
                </a:cubicBezTo>
                <a:cubicBezTo>
                  <a:pt x="35862" y="681"/>
                  <a:pt x="32513" y="0"/>
                  <a:pt x="293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657" name="Google Shape;3657;p40"/>
          <p:cNvGrpSpPr/>
          <p:nvPr/>
        </p:nvGrpSpPr>
        <p:grpSpPr>
          <a:xfrm>
            <a:off x="12326" y="145360"/>
            <a:ext cx="1000449" cy="1439930"/>
            <a:chOff x="783125" y="1463225"/>
            <a:chExt cx="2497032" cy="3337368"/>
          </a:xfrm>
        </p:grpSpPr>
        <p:sp>
          <p:nvSpPr>
            <p:cNvPr id="3658" name="Google Shape;3658;p40"/>
            <p:cNvSpPr/>
            <p:nvPr/>
          </p:nvSpPr>
          <p:spPr>
            <a:xfrm>
              <a:off x="1356175" y="4562756"/>
              <a:ext cx="1332383" cy="237837"/>
            </a:xfrm>
            <a:custGeom>
              <a:avLst/>
              <a:gdLst/>
              <a:ahLst/>
              <a:cxnLst/>
              <a:rect l="l" t="t" r="r" b="b"/>
              <a:pathLst>
                <a:path w="40363" h="7205" extrusionOk="0">
                  <a:moveTo>
                    <a:pt x="20182" y="1"/>
                  </a:moveTo>
                  <a:cubicBezTo>
                    <a:pt x="9038" y="1"/>
                    <a:pt x="1" y="1608"/>
                    <a:pt x="1" y="3597"/>
                  </a:cubicBezTo>
                  <a:cubicBezTo>
                    <a:pt x="1" y="5597"/>
                    <a:pt x="9038" y="7204"/>
                    <a:pt x="20182" y="7204"/>
                  </a:cubicBezTo>
                  <a:cubicBezTo>
                    <a:pt x="31326" y="7204"/>
                    <a:pt x="40363" y="5597"/>
                    <a:pt x="40363" y="3597"/>
                  </a:cubicBezTo>
                  <a:cubicBezTo>
                    <a:pt x="40363" y="1608"/>
                    <a:pt x="31326" y="1"/>
                    <a:pt x="2018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9" name="Google Shape;3659;p40"/>
            <p:cNvSpPr/>
            <p:nvPr/>
          </p:nvSpPr>
          <p:spPr>
            <a:xfrm>
              <a:off x="1057452" y="1687044"/>
              <a:ext cx="1878302" cy="2460565"/>
            </a:xfrm>
            <a:custGeom>
              <a:avLst/>
              <a:gdLst/>
              <a:ahLst/>
              <a:cxnLst/>
              <a:rect l="l" t="t" r="r" b="b"/>
              <a:pathLst>
                <a:path w="56901" h="74540" extrusionOk="0">
                  <a:moveTo>
                    <a:pt x="28867" y="0"/>
                  </a:moveTo>
                  <a:cubicBezTo>
                    <a:pt x="19306" y="0"/>
                    <a:pt x="9834" y="5502"/>
                    <a:pt x="5502" y="13782"/>
                  </a:cubicBezTo>
                  <a:cubicBezTo>
                    <a:pt x="1" y="24307"/>
                    <a:pt x="6204" y="33213"/>
                    <a:pt x="10895" y="39702"/>
                  </a:cubicBezTo>
                  <a:cubicBezTo>
                    <a:pt x="15586" y="46191"/>
                    <a:pt x="11955" y="49477"/>
                    <a:pt x="13515" y="62241"/>
                  </a:cubicBezTo>
                  <a:cubicBezTo>
                    <a:pt x="14909" y="73739"/>
                    <a:pt x="25163" y="74309"/>
                    <a:pt x="27183" y="74309"/>
                  </a:cubicBezTo>
                  <a:cubicBezTo>
                    <a:pt x="27406" y="74309"/>
                    <a:pt x="27528" y="74302"/>
                    <a:pt x="27528" y="74302"/>
                  </a:cubicBezTo>
                  <a:cubicBezTo>
                    <a:pt x="35029" y="74183"/>
                    <a:pt x="40173" y="74540"/>
                    <a:pt x="42506" y="65301"/>
                  </a:cubicBezTo>
                  <a:cubicBezTo>
                    <a:pt x="44840" y="56049"/>
                    <a:pt x="48709" y="55478"/>
                    <a:pt x="52805" y="44822"/>
                  </a:cubicBezTo>
                  <a:cubicBezTo>
                    <a:pt x="56901" y="34154"/>
                    <a:pt x="52924" y="31106"/>
                    <a:pt x="50805" y="23391"/>
                  </a:cubicBezTo>
                  <a:cubicBezTo>
                    <a:pt x="48697" y="15664"/>
                    <a:pt x="48340" y="5365"/>
                    <a:pt x="36601" y="1281"/>
                  </a:cubicBezTo>
                  <a:cubicBezTo>
                    <a:pt x="34084" y="409"/>
                    <a:pt x="31472" y="0"/>
                    <a:pt x="288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0" name="Google Shape;3660;p40"/>
            <p:cNvSpPr/>
            <p:nvPr/>
          </p:nvSpPr>
          <p:spPr>
            <a:xfrm>
              <a:off x="1043323" y="1503466"/>
              <a:ext cx="545556" cy="2914156"/>
            </a:xfrm>
            <a:custGeom>
              <a:avLst/>
              <a:gdLst/>
              <a:ahLst/>
              <a:cxnLst/>
              <a:rect l="l" t="t" r="r" b="b"/>
              <a:pathLst>
                <a:path w="16527" h="88281" extrusionOk="0">
                  <a:moveTo>
                    <a:pt x="9180" y="48395"/>
                  </a:moveTo>
                  <a:cubicBezTo>
                    <a:pt x="9263" y="48395"/>
                    <a:pt x="9347" y="48395"/>
                    <a:pt x="9430" y="48418"/>
                  </a:cubicBezTo>
                  <a:cubicBezTo>
                    <a:pt x="10573" y="48478"/>
                    <a:pt x="11311" y="48895"/>
                    <a:pt x="11573" y="49669"/>
                  </a:cubicBezTo>
                  <a:cubicBezTo>
                    <a:pt x="11823" y="50395"/>
                    <a:pt x="11692" y="51371"/>
                    <a:pt x="11311" y="52467"/>
                  </a:cubicBezTo>
                  <a:cubicBezTo>
                    <a:pt x="10918" y="52657"/>
                    <a:pt x="10514" y="52836"/>
                    <a:pt x="10073" y="52967"/>
                  </a:cubicBezTo>
                  <a:cubicBezTo>
                    <a:pt x="9449" y="53158"/>
                    <a:pt x="8868" y="53253"/>
                    <a:pt x="8349" y="53253"/>
                  </a:cubicBezTo>
                  <a:cubicBezTo>
                    <a:pt x="7482" y="53253"/>
                    <a:pt x="6786" y="52988"/>
                    <a:pt x="6346" y="52467"/>
                  </a:cubicBezTo>
                  <a:cubicBezTo>
                    <a:pt x="5811" y="51824"/>
                    <a:pt x="5727" y="50871"/>
                    <a:pt x="6144" y="50038"/>
                  </a:cubicBezTo>
                  <a:cubicBezTo>
                    <a:pt x="6668" y="48990"/>
                    <a:pt x="7775" y="48395"/>
                    <a:pt x="9180" y="48395"/>
                  </a:cubicBezTo>
                  <a:close/>
                  <a:moveTo>
                    <a:pt x="16230" y="1"/>
                  </a:moveTo>
                  <a:cubicBezTo>
                    <a:pt x="16189" y="1"/>
                    <a:pt x="16148" y="11"/>
                    <a:pt x="16109" y="31"/>
                  </a:cubicBezTo>
                  <a:cubicBezTo>
                    <a:pt x="15990" y="91"/>
                    <a:pt x="3786" y="6354"/>
                    <a:pt x="1572" y="20653"/>
                  </a:cubicBezTo>
                  <a:cubicBezTo>
                    <a:pt x="0" y="30833"/>
                    <a:pt x="4418" y="33417"/>
                    <a:pt x="8311" y="35679"/>
                  </a:cubicBezTo>
                  <a:cubicBezTo>
                    <a:pt x="9954" y="36631"/>
                    <a:pt x="11502" y="37524"/>
                    <a:pt x="12442" y="38917"/>
                  </a:cubicBezTo>
                  <a:cubicBezTo>
                    <a:pt x="14526" y="42013"/>
                    <a:pt x="15205" y="46097"/>
                    <a:pt x="14145" y="49049"/>
                  </a:cubicBezTo>
                  <a:cubicBezTo>
                    <a:pt x="13704" y="50288"/>
                    <a:pt x="12978" y="51288"/>
                    <a:pt x="12002" y="52002"/>
                  </a:cubicBezTo>
                  <a:cubicBezTo>
                    <a:pt x="12288" y="51002"/>
                    <a:pt x="12323" y="50145"/>
                    <a:pt x="12085" y="49466"/>
                  </a:cubicBezTo>
                  <a:cubicBezTo>
                    <a:pt x="11847" y="48787"/>
                    <a:pt x="11192" y="47954"/>
                    <a:pt x="9466" y="47859"/>
                  </a:cubicBezTo>
                  <a:cubicBezTo>
                    <a:pt x="9376" y="47854"/>
                    <a:pt x="9287" y="47852"/>
                    <a:pt x="9200" y="47852"/>
                  </a:cubicBezTo>
                  <a:cubicBezTo>
                    <a:pt x="7593" y="47852"/>
                    <a:pt x="6277" y="48569"/>
                    <a:pt x="5668" y="49800"/>
                  </a:cubicBezTo>
                  <a:cubicBezTo>
                    <a:pt x="5156" y="50823"/>
                    <a:pt x="5263" y="52002"/>
                    <a:pt x="5953" y="52800"/>
                  </a:cubicBezTo>
                  <a:cubicBezTo>
                    <a:pt x="6500" y="53446"/>
                    <a:pt x="7345" y="53775"/>
                    <a:pt x="8382" y="53775"/>
                  </a:cubicBezTo>
                  <a:cubicBezTo>
                    <a:pt x="8950" y="53775"/>
                    <a:pt x="9575" y="53676"/>
                    <a:pt x="10240" y="53479"/>
                  </a:cubicBezTo>
                  <a:cubicBezTo>
                    <a:pt x="10502" y="53383"/>
                    <a:pt x="10752" y="53300"/>
                    <a:pt x="11014" y="53193"/>
                  </a:cubicBezTo>
                  <a:lnTo>
                    <a:pt x="11014" y="53193"/>
                  </a:lnTo>
                  <a:cubicBezTo>
                    <a:pt x="10097" y="55181"/>
                    <a:pt x="8466" y="57408"/>
                    <a:pt x="6751" y="58932"/>
                  </a:cubicBezTo>
                  <a:cubicBezTo>
                    <a:pt x="2632" y="62646"/>
                    <a:pt x="3667" y="78196"/>
                    <a:pt x="8716" y="88138"/>
                  </a:cubicBezTo>
                  <a:cubicBezTo>
                    <a:pt x="8763" y="88221"/>
                    <a:pt x="8847" y="88280"/>
                    <a:pt x="8954" y="88280"/>
                  </a:cubicBezTo>
                  <a:cubicBezTo>
                    <a:pt x="9001" y="88280"/>
                    <a:pt x="9025" y="88269"/>
                    <a:pt x="9061" y="88269"/>
                  </a:cubicBezTo>
                  <a:cubicBezTo>
                    <a:pt x="9192" y="88209"/>
                    <a:pt x="9251" y="88042"/>
                    <a:pt x="9180" y="87911"/>
                  </a:cubicBezTo>
                  <a:cubicBezTo>
                    <a:pt x="4322" y="78339"/>
                    <a:pt x="3191" y="62861"/>
                    <a:pt x="7096" y="59372"/>
                  </a:cubicBezTo>
                  <a:cubicBezTo>
                    <a:pt x="8561" y="58039"/>
                    <a:pt x="10025" y="56193"/>
                    <a:pt x="10990" y="54407"/>
                  </a:cubicBezTo>
                  <a:cubicBezTo>
                    <a:pt x="11287" y="53860"/>
                    <a:pt x="11526" y="53336"/>
                    <a:pt x="11716" y="52848"/>
                  </a:cubicBezTo>
                  <a:cubicBezTo>
                    <a:pt x="13073" y="52062"/>
                    <a:pt x="14073" y="50835"/>
                    <a:pt x="14633" y="49264"/>
                  </a:cubicBezTo>
                  <a:cubicBezTo>
                    <a:pt x="15752" y="46132"/>
                    <a:pt x="15038" y="41870"/>
                    <a:pt x="12871" y="38631"/>
                  </a:cubicBezTo>
                  <a:cubicBezTo>
                    <a:pt x="11859" y="37143"/>
                    <a:pt x="10263" y="36215"/>
                    <a:pt x="8561" y="35226"/>
                  </a:cubicBezTo>
                  <a:cubicBezTo>
                    <a:pt x="4810" y="33036"/>
                    <a:pt x="572" y="30571"/>
                    <a:pt x="2096" y="20748"/>
                  </a:cubicBezTo>
                  <a:cubicBezTo>
                    <a:pt x="4275" y="6711"/>
                    <a:pt x="16229" y="567"/>
                    <a:pt x="16348" y="508"/>
                  </a:cubicBezTo>
                  <a:cubicBezTo>
                    <a:pt x="16490" y="448"/>
                    <a:pt x="16526" y="282"/>
                    <a:pt x="16467" y="151"/>
                  </a:cubicBezTo>
                  <a:cubicBezTo>
                    <a:pt x="16424" y="58"/>
                    <a:pt x="16329" y="1"/>
                    <a:pt x="1623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1" name="Google Shape;3661;p40"/>
            <p:cNvSpPr/>
            <p:nvPr/>
          </p:nvSpPr>
          <p:spPr>
            <a:xfrm>
              <a:off x="2354910" y="1483131"/>
              <a:ext cx="636730" cy="2839784"/>
            </a:xfrm>
            <a:custGeom>
              <a:avLst/>
              <a:gdLst/>
              <a:ahLst/>
              <a:cxnLst/>
              <a:rect l="l" t="t" r="r" b="b"/>
              <a:pathLst>
                <a:path w="19289" h="86028" extrusionOk="0">
                  <a:moveTo>
                    <a:pt x="12359" y="15078"/>
                  </a:moveTo>
                  <a:cubicBezTo>
                    <a:pt x="13085" y="15078"/>
                    <a:pt x="13919" y="15423"/>
                    <a:pt x="14752" y="16126"/>
                  </a:cubicBezTo>
                  <a:cubicBezTo>
                    <a:pt x="14288" y="17209"/>
                    <a:pt x="13514" y="18078"/>
                    <a:pt x="12252" y="18447"/>
                  </a:cubicBezTo>
                  <a:cubicBezTo>
                    <a:pt x="11984" y="18522"/>
                    <a:pt x="11723" y="18559"/>
                    <a:pt x="11484" y="18559"/>
                  </a:cubicBezTo>
                  <a:cubicBezTo>
                    <a:pt x="10928" y="18559"/>
                    <a:pt x="10492" y="18361"/>
                    <a:pt x="10359" y="17995"/>
                  </a:cubicBezTo>
                  <a:cubicBezTo>
                    <a:pt x="10026" y="17126"/>
                    <a:pt x="10430" y="15971"/>
                    <a:pt x="11240" y="15423"/>
                  </a:cubicBezTo>
                  <a:cubicBezTo>
                    <a:pt x="11561" y="15185"/>
                    <a:pt x="11954" y="15078"/>
                    <a:pt x="12359" y="15078"/>
                  </a:cubicBezTo>
                  <a:close/>
                  <a:moveTo>
                    <a:pt x="4526" y="1"/>
                  </a:moveTo>
                  <a:cubicBezTo>
                    <a:pt x="4392" y="1"/>
                    <a:pt x="4283" y="92"/>
                    <a:pt x="4251" y="231"/>
                  </a:cubicBezTo>
                  <a:cubicBezTo>
                    <a:pt x="4239" y="374"/>
                    <a:pt x="4334" y="517"/>
                    <a:pt x="4477" y="540"/>
                  </a:cubicBezTo>
                  <a:cubicBezTo>
                    <a:pt x="4572" y="552"/>
                    <a:pt x="13181" y="2124"/>
                    <a:pt x="15014" y="10232"/>
                  </a:cubicBezTo>
                  <a:cubicBezTo>
                    <a:pt x="15348" y="11708"/>
                    <a:pt x="15502" y="13828"/>
                    <a:pt x="14955" y="15578"/>
                  </a:cubicBezTo>
                  <a:cubicBezTo>
                    <a:pt x="13919" y="14780"/>
                    <a:pt x="13050" y="14536"/>
                    <a:pt x="12373" y="14536"/>
                  </a:cubicBezTo>
                  <a:cubicBezTo>
                    <a:pt x="11695" y="14536"/>
                    <a:pt x="11210" y="14780"/>
                    <a:pt x="10942" y="14959"/>
                  </a:cubicBezTo>
                  <a:cubicBezTo>
                    <a:pt x="9906" y="15649"/>
                    <a:pt x="9454" y="17066"/>
                    <a:pt x="9847" y="18162"/>
                  </a:cubicBezTo>
                  <a:cubicBezTo>
                    <a:pt x="10054" y="18750"/>
                    <a:pt x="10677" y="19080"/>
                    <a:pt x="11458" y="19080"/>
                  </a:cubicBezTo>
                  <a:cubicBezTo>
                    <a:pt x="11752" y="19080"/>
                    <a:pt x="12069" y="19033"/>
                    <a:pt x="12395" y="18935"/>
                  </a:cubicBezTo>
                  <a:cubicBezTo>
                    <a:pt x="13550" y="18590"/>
                    <a:pt x="14550" y="17697"/>
                    <a:pt x="15169" y="16471"/>
                  </a:cubicBezTo>
                  <a:cubicBezTo>
                    <a:pt x="17074" y="18281"/>
                    <a:pt x="17669" y="22198"/>
                    <a:pt x="17824" y="25186"/>
                  </a:cubicBezTo>
                  <a:cubicBezTo>
                    <a:pt x="18027" y="28615"/>
                    <a:pt x="17693" y="32735"/>
                    <a:pt x="17026" y="35699"/>
                  </a:cubicBezTo>
                  <a:cubicBezTo>
                    <a:pt x="16324" y="38807"/>
                    <a:pt x="13514" y="43974"/>
                    <a:pt x="10537" y="49451"/>
                  </a:cubicBezTo>
                  <a:cubicBezTo>
                    <a:pt x="8335" y="53499"/>
                    <a:pt x="6061" y="57678"/>
                    <a:pt x="4275" y="61631"/>
                  </a:cubicBezTo>
                  <a:cubicBezTo>
                    <a:pt x="0" y="71085"/>
                    <a:pt x="2536" y="85658"/>
                    <a:pt x="2560" y="85801"/>
                  </a:cubicBezTo>
                  <a:cubicBezTo>
                    <a:pt x="2584" y="85944"/>
                    <a:pt x="2691" y="86027"/>
                    <a:pt x="2834" y="86027"/>
                  </a:cubicBezTo>
                  <a:lnTo>
                    <a:pt x="2858" y="86027"/>
                  </a:lnTo>
                  <a:cubicBezTo>
                    <a:pt x="3001" y="86003"/>
                    <a:pt x="3108" y="85860"/>
                    <a:pt x="3084" y="85717"/>
                  </a:cubicBezTo>
                  <a:cubicBezTo>
                    <a:pt x="3060" y="85563"/>
                    <a:pt x="548" y="71156"/>
                    <a:pt x="4763" y="61857"/>
                  </a:cubicBezTo>
                  <a:cubicBezTo>
                    <a:pt x="6549" y="57916"/>
                    <a:pt x="8823" y="53737"/>
                    <a:pt x="11014" y="49701"/>
                  </a:cubicBezTo>
                  <a:cubicBezTo>
                    <a:pt x="14002" y="44189"/>
                    <a:pt x="16836" y="38997"/>
                    <a:pt x="17562" y="35818"/>
                  </a:cubicBezTo>
                  <a:cubicBezTo>
                    <a:pt x="18705" y="30782"/>
                    <a:pt x="19289" y="19424"/>
                    <a:pt x="15443" y="15995"/>
                  </a:cubicBezTo>
                  <a:lnTo>
                    <a:pt x="15407" y="15947"/>
                  </a:lnTo>
                  <a:cubicBezTo>
                    <a:pt x="16014" y="14363"/>
                    <a:pt x="16062" y="12423"/>
                    <a:pt x="15538" y="10113"/>
                  </a:cubicBezTo>
                  <a:cubicBezTo>
                    <a:pt x="13621" y="1660"/>
                    <a:pt x="4656" y="16"/>
                    <a:pt x="4572" y="5"/>
                  </a:cubicBezTo>
                  <a:cubicBezTo>
                    <a:pt x="4557" y="2"/>
                    <a:pt x="4541" y="1"/>
                    <a:pt x="452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2" name="Google Shape;3662;p40"/>
            <p:cNvSpPr/>
            <p:nvPr/>
          </p:nvSpPr>
          <p:spPr>
            <a:xfrm>
              <a:off x="2347449" y="3581584"/>
              <a:ext cx="349609" cy="981156"/>
            </a:xfrm>
            <a:custGeom>
              <a:avLst/>
              <a:gdLst/>
              <a:ahLst/>
              <a:cxnLst/>
              <a:rect l="l" t="t" r="r" b="b"/>
              <a:pathLst>
                <a:path w="10591" h="29723" extrusionOk="0">
                  <a:moveTo>
                    <a:pt x="6970" y="1"/>
                  </a:moveTo>
                  <a:cubicBezTo>
                    <a:pt x="5462" y="1"/>
                    <a:pt x="3793" y="1336"/>
                    <a:pt x="2643" y="4851"/>
                  </a:cubicBezTo>
                  <a:cubicBezTo>
                    <a:pt x="0" y="12911"/>
                    <a:pt x="6668" y="29723"/>
                    <a:pt x="6668" y="29723"/>
                  </a:cubicBezTo>
                  <a:cubicBezTo>
                    <a:pt x="6668" y="29723"/>
                    <a:pt x="10454" y="9530"/>
                    <a:pt x="10537" y="4851"/>
                  </a:cubicBezTo>
                  <a:cubicBezTo>
                    <a:pt x="10591" y="2222"/>
                    <a:pt x="8914" y="1"/>
                    <a:pt x="697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3" name="Google Shape;3663;p40"/>
            <p:cNvSpPr/>
            <p:nvPr/>
          </p:nvSpPr>
          <p:spPr>
            <a:xfrm>
              <a:off x="2492470" y="3581716"/>
              <a:ext cx="77078" cy="981024"/>
            </a:xfrm>
            <a:custGeom>
              <a:avLst/>
              <a:gdLst/>
              <a:ahLst/>
              <a:cxnLst/>
              <a:rect l="l" t="t" r="r" b="b"/>
              <a:pathLst>
                <a:path w="2335" h="29719" fill="none" extrusionOk="0">
                  <a:moveTo>
                    <a:pt x="2334" y="1"/>
                  </a:moveTo>
                  <a:cubicBezTo>
                    <a:pt x="2334" y="1"/>
                    <a:pt x="1" y="14717"/>
                    <a:pt x="2275" y="29719"/>
                  </a:cubicBezTo>
                </a:path>
              </a:pathLst>
            </a:custGeom>
            <a:noFill/>
            <a:ln w="3875" cap="rnd" cmpd="sng">
              <a:solidFill>
                <a:srgbClr val="06060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4" name="Google Shape;3664;p40"/>
            <p:cNvSpPr/>
            <p:nvPr/>
          </p:nvSpPr>
          <p:spPr>
            <a:xfrm>
              <a:off x="2249966" y="4249410"/>
              <a:ext cx="677596" cy="389221"/>
            </a:xfrm>
            <a:custGeom>
              <a:avLst/>
              <a:gdLst/>
              <a:ahLst/>
              <a:cxnLst/>
              <a:rect l="l" t="t" r="r" b="b"/>
              <a:pathLst>
                <a:path w="20527" h="11791" extrusionOk="0">
                  <a:moveTo>
                    <a:pt x="13341" y="0"/>
                  </a:moveTo>
                  <a:cubicBezTo>
                    <a:pt x="12541" y="0"/>
                    <a:pt x="11764" y="107"/>
                    <a:pt x="11073" y="313"/>
                  </a:cubicBezTo>
                  <a:cubicBezTo>
                    <a:pt x="9953" y="645"/>
                    <a:pt x="9239" y="1285"/>
                    <a:pt x="8832" y="1995"/>
                  </a:cubicBezTo>
                  <a:lnTo>
                    <a:pt x="8832" y="1995"/>
                  </a:lnTo>
                  <a:cubicBezTo>
                    <a:pt x="8412" y="1857"/>
                    <a:pt x="7926" y="1776"/>
                    <a:pt x="7395" y="1776"/>
                  </a:cubicBezTo>
                  <a:cubicBezTo>
                    <a:pt x="6568" y="1776"/>
                    <a:pt x="5634" y="1974"/>
                    <a:pt x="4680" y="2468"/>
                  </a:cubicBezTo>
                  <a:cubicBezTo>
                    <a:pt x="1929" y="3885"/>
                    <a:pt x="0" y="6635"/>
                    <a:pt x="929" y="11791"/>
                  </a:cubicBezTo>
                  <a:lnTo>
                    <a:pt x="20491" y="11791"/>
                  </a:lnTo>
                  <a:cubicBezTo>
                    <a:pt x="20491" y="11791"/>
                    <a:pt x="20526" y="9215"/>
                    <a:pt x="19468" y="7639"/>
                  </a:cubicBezTo>
                  <a:lnTo>
                    <a:pt x="19468" y="7639"/>
                  </a:lnTo>
                  <a:cubicBezTo>
                    <a:pt x="20051" y="6864"/>
                    <a:pt x="20359" y="5725"/>
                    <a:pt x="19967" y="4183"/>
                  </a:cubicBezTo>
                  <a:cubicBezTo>
                    <a:pt x="19236" y="1303"/>
                    <a:pt x="16142" y="0"/>
                    <a:pt x="13341" y="0"/>
                  </a:cubicBezTo>
                  <a:close/>
                </a:path>
              </a:pathLst>
            </a:custGeom>
            <a:solidFill>
              <a:srgbClr val="FFFFFF"/>
            </a:solid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5" name="Google Shape;3665;p40"/>
            <p:cNvSpPr/>
            <p:nvPr/>
          </p:nvSpPr>
          <p:spPr>
            <a:xfrm>
              <a:off x="1187650" y="3741690"/>
              <a:ext cx="258171" cy="852912"/>
            </a:xfrm>
            <a:custGeom>
              <a:avLst/>
              <a:gdLst/>
              <a:ahLst/>
              <a:cxnLst/>
              <a:rect l="l" t="t" r="r" b="b"/>
              <a:pathLst>
                <a:path w="7821" h="25838" extrusionOk="0">
                  <a:moveTo>
                    <a:pt x="2876" y="0"/>
                  </a:moveTo>
                  <a:cubicBezTo>
                    <a:pt x="952" y="0"/>
                    <a:pt x="0" y="1789"/>
                    <a:pt x="712" y="6609"/>
                  </a:cubicBezTo>
                  <a:cubicBezTo>
                    <a:pt x="1593" y="12586"/>
                    <a:pt x="6594" y="25837"/>
                    <a:pt x="6594" y="25837"/>
                  </a:cubicBezTo>
                  <a:cubicBezTo>
                    <a:pt x="7820" y="21110"/>
                    <a:pt x="7308" y="1251"/>
                    <a:pt x="4403" y="286"/>
                  </a:cubicBezTo>
                  <a:cubicBezTo>
                    <a:pt x="3846" y="101"/>
                    <a:pt x="3334" y="0"/>
                    <a:pt x="287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6" name="Google Shape;3666;p40"/>
            <p:cNvSpPr/>
            <p:nvPr/>
          </p:nvSpPr>
          <p:spPr>
            <a:xfrm>
              <a:off x="1272061" y="3741690"/>
              <a:ext cx="133261" cy="852912"/>
            </a:xfrm>
            <a:custGeom>
              <a:avLst/>
              <a:gdLst/>
              <a:ahLst/>
              <a:cxnLst/>
              <a:rect l="l" t="t" r="r" b="b"/>
              <a:pathLst>
                <a:path w="4037" h="25838" fill="none" extrusionOk="0">
                  <a:moveTo>
                    <a:pt x="1" y="1"/>
                  </a:moveTo>
                  <a:cubicBezTo>
                    <a:pt x="1" y="1"/>
                    <a:pt x="3430" y="14252"/>
                    <a:pt x="4037" y="25837"/>
                  </a:cubicBezTo>
                </a:path>
              </a:pathLst>
            </a:custGeom>
            <a:noFill/>
            <a:ln w="3875" cap="rnd" cmpd="sng">
              <a:solidFill>
                <a:srgbClr val="06060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7" name="Google Shape;3667;p40"/>
            <p:cNvSpPr/>
            <p:nvPr/>
          </p:nvSpPr>
          <p:spPr>
            <a:xfrm>
              <a:off x="1430451" y="3713828"/>
              <a:ext cx="348652" cy="866612"/>
            </a:xfrm>
            <a:custGeom>
              <a:avLst/>
              <a:gdLst/>
              <a:ahLst/>
              <a:cxnLst/>
              <a:rect l="l" t="t" r="r" b="b"/>
              <a:pathLst>
                <a:path w="10562" h="26253" extrusionOk="0">
                  <a:moveTo>
                    <a:pt x="7554" y="0"/>
                  </a:moveTo>
                  <a:cubicBezTo>
                    <a:pt x="6153" y="0"/>
                    <a:pt x="4394" y="1219"/>
                    <a:pt x="2870" y="3976"/>
                  </a:cubicBezTo>
                  <a:cubicBezTo>
                    <a:pt x="1" y="9167"/>
                    <a:pt x="1168" y="26253"/>
                    <a:pt x="1168" y="26253"/>
                  </a:cubicBezTo>
                  <a:cubicBezTo>
                    <a:pt x="3108" y="20811"/>
                    <a:pt x="10562" y="6238"/>
                    <a:pt x="10014" y="2631"/>
                  </a:cubicBezTo>
                  <a:cubicBezTo>
                    <a:pt x="9746" y="950"/>
                    <a:pt x="8790" y="0"/>
                    <a:pt x="755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8" name="Google Shape;3668;p40"/>
            <p:cNvSpPr/>
            <p:nvPr/>
          </p:nvSpPr>
          <p:spPr>
            <a:xfrm>
              <a:off x="1468976" y="3725977"/>
              <a:ext cx="251569" cy="854464"/>
            </a:xfrm>
            <a:custGeom>
              <a:avLst/>
              <a:gdLst/>
              <a:ahLst/>
              <a:cxnLst/>
              <a:rect l="l" t="t" r="r" b="b"/>
              <a:pathLst>
                <a:path w="7621" h="25885" fill="none" extrusionOk="0">
                  <a:moveTo>
                    <a:pt x="1" y="25885"/>
                  </a:moveTo>
                  <a:cubicBezTo>
                    <a:pt x="1" y="25885"/>
                    <a:pt x="322" y="8382"/>
                    <a:pt x="7621" y="0"/>
                  </a:cubicBezTo>
                </a:path>
              </a:pathLst>
            </a:custGeom>
            <a:noFill/>
            <a:ln w="3875" cap="rnd" cmpd="sng">
              <a:solidFill>
                <a:srgbClr val="06060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9" name="Google Shape;3669;p40"/>
            <p:cNvSpPr/>
            <p:nvPr/>
          </p:nvSpPr>
          <p:spPr>
            <a:xfrm>
              <a:off x="1189532" y="4355872"/>
              <a:ext cx="622965" cy="307125"/>
            </a:xfrm>
            <a:custGeom>
              <a:avLst/>
              <a:gdLst/>
              <a:ahLst/>
              <a:cxnLst/>
              <a:rect l="l" t="t" r="r" b="b"/>
              <a:pathLst>
                <a:path w="18872" h="9304" extrusionOk="0">
                  <a:moveTo>
                    <a:pt x="8952" y="0"/>
                  </a:moveTo>
                  <a:cubicBezTo>
                    <a:pt x="8767" y="0"/>
                    <a:pt x="8577" y="10"/>
                    <a:pt x="8382" y="29"/>
                  </a:cubicBezTo>
                  <a:cubicBezTo>
                    <a:pt x="7010" y="171"/>
                    <a:pt x="6199" y="689"/>
                    <a:pt x="5755" y="1326"/>
                  </a:cubicBezTo>
                  <a:lnTo>
                    <a:pt x="5755" y="1326"/>
                  </a:lnTo>
                  <a:cubicBezTo>
                    <a:pt x="5657" y="1318"/>
                    <a:pt x="5556" y="1314"/>
                    <a:pt x="5454" y="1314"/>
                  </a:cubicBezTo>
                  <a:cubicBezTo>
                    <a:pt x="4091" y="1314"/>
                    <a:pt x="2372" y="2026"/>
                    <a:pt x="1501" y="3517"/>
                  </a:cubicBezTo>
                  <a:cubicBezTo>
                    <a:pt x="0" y="6065"/>
                    <a:pt x="131" y="9304"/>
                    <a:pt x="131" y="9304"/>
                  </a:cubicBezTo>
                  <a:lnTo>
                    <a:pt x="18872" y="9304"/>
                  </a:lnTo>
                  <a:cubicBezTo>
                    <a:pt x="18872" y="9304"/>
                    <a:pt x="18348" y="4780"/>
                    <a:pt x="16110" y="3029"/>
                  </a:cubicBezTo>
                  <a:cubicBezTo>
                    <a:pt x="14926" y="2098"/>
                    <a:pt x="13960" y="1878"/>
                    <a:pt x="13311" y="1878"/>
                  </a:cubicBezTo>
                  <a:cubicBezTo>
                    <a:pt x="13049" y="1878"/>
                    <a:pt x="12839" y="1914"/>
                    <a:pt x="12688" y="1953"/>
                  </a:cubicBezTo>
                  <a:lnTo>
                    <a:pt x="12688" y="1953"/>
                  </a:lnTo>
                  <a:cubicBezTo>
                    <a:pt x="12163" y="909"/>
                    <a:pt x="10787" y="0"/>
                    <a:pt x="8952" y="0"/>
                  </a:cubicBezTo>
                  <a:close/>
                </a:path>
              </a:pathLst>
            </a:custGeom>
            <a:solidFill>
              <a:srgbClr val="FFFFFF"/>
            </a:solid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0" name="Google Shape;3670;p40"/>
            <p:cNvSpPr/>
            <p:nvPr/>
          </p:nvSpPr>
          <p:spPr>
            <a:xfrm>
              <a:off x="1698143" y="2906462"/>
              <a:ext cx="591902" cy="1353707"/>
            </a:xfrm>
            <a:custGeom>
              <a:avLst/>
              <a:gdLst/>
              <a:ahLst/>
              <a:cxnLst/>
              <a:rect l="l" t="t" r="r" b="b"/>
              <a:pathLst>
                <a:path w="17931" h="41009" extrusionOk="0">
                  <a:moveTo>
                    <a:pt x="0" y="1"/>
                  </a:moveTo>
                  <a:lnTo>
                    <a:pt x="1905" y="40173"/>
                  </a:lnTo>
                  <a:cubicBezTo>
                    <a:pt x="1905" y="40173"/>
                    <a:pt x="3831" y="41009"/>
                    <a:pt x="5948" y="41009"/>
                  </a:cubicBezTo>
                  <a:cubicBezTo>
                    <a:pt x="7006" y="41009"/>
                    <a:pt x="8112" y="40800"/>
                    <a:pt x="9049" y="40173"/>
                  </a:cubicBezTo>
                  <a:lnTo>
                    <a:pt x="9049" y="20504"/>
                  </a:lnTo>
                  <a:lnTo>
                    <a:pt x="11323" y="40518"/>
                  </a:lnTo>
                  <a:cubicBezTo>
                    <a:pt x="11323" y="40518"/>
                    <a:pt x="12915" y="41005"/>
                    <a:pt x="14630" y="41005"/>
                  </a:cubicBezTo>
                  <a:cubicBezTo>
                    <a:pt x="15841" y="41005"/>
                    <a:pt x="17113" y="40762"/>
                    <a:pt x="17931" y="39934"/>
                  </a:cubicBezTo>
                  <a:lnTo>
                    <a:pt x="15847" y="227"/>
                  </a:lnTo>
                  <a:cubicBezTo>
                    <a:pt x="13139" y="1045"/>
                    <a:pt x="10565" y="1325"/>
                    <a:pt x="8308" y="1325"/>
                  </a:cubicBezTo>
                  <a:cubicBezTo>
                    <a:pt x="3402" y="1325"/>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1" name="Google Shape;3671;p40"/>
            <p:cNvSpPr/>
            <p:nvPr/>
          </p:nvSpPr>
          <p:spPr>
            <a:xfrm>
              <a:off x="1793249" y="4243996"/>
              <a:ext cx="170596" cy="173765"/>
            </a:xfrm>
            <a:custGeom>
              <a:avLst/>
              <a:gdLst/>
              <a:ahLst/>
              <a:cxnLst/>
              <a:rect l="l" t="t" r="r" b="b"/>
              <a:pathLst>
                <a:path w="5168" h="5264" extrusionOk="0">
                  <a:moveTo>
                    <a:pt x="0" y="1"/>
                  </a:moveTo>
                  <a:lnTo>
                    <a:pt x="0" y="3930"/>
                  </a:lnTo>
                  <a:cubicBezTo>
                    <a:pt x="0" y="3930"/>
                    <a:pt x="1413" y="3851"/>
                    <a:pt x="2613" y="3851"/>
                  </a:cubicBezTo>
                  <a:cubicBezTo>
                    <a:pt x="3212" y="3851"/>
                    <a:pt x="3759" y="3870"/>
                    <a:pt x="4049" y="3930"/>
                  </a:cubicBezTo>
                  <a:cubicBezTo>
                    <a:pt x="4930" y="4109"/>
                    <a:pt x="4346" y="4990"/>
                    <a:pt x="5168" y="5263"/>
                  </a:cubicBezTo>
                  <a:lnTo>
                    <a:pt x="5168" y="144"/>
                  </a:lnTo>
                  <a:cubicBezTo>
                    <a:pt x="4481" y="389"/>
                    <a:pt x="3755" y="481"/>
                    <a:pt x="3051" y="481"/>
                  </a:cubicBezTo>
                  <a:cubicBezTo>
                    <a:pt x="1874" y="481"/>
                    <a:pt x="760" y="224"/>
                    <a:pt x="0" y="1"/>
                  </a:cubicBezTo>
                  <a:close/>
                </a:path>
              </a:pathLst>
            </a:custGeom>
            <a:solidFill>
              <a:srgbClr val="FFFFFF"/>
            </a:solid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2" name="Google Shape;3672;p40"/>
            <p:cNvSpPr/>
            <p:nvPr/>
          </p:nvSpPr>
          <p:spPr>
            <a:xfrm>
              <a:off x="2102569" y="4240463"/>
              <a:ext cx="166667" cy="147027"/>
            </a:xfrm>
            <a:custGeom>
              <a:avLst/>
              <a:gdLst/>
              <a:ahLst/>
              <a:cxnLst/>
              <a:rect l="l" t="t" r="r" b="b"/>
              <a:pathLst>
                <a:path w="5049" h="4454" extrusionOk="0">
                  <a:moveTo>
                    <a:pt x="5049" y="1"/>
                  </a:moveTo>
                  <a:cubicBezTo>
                    <a:pt x="4275" y="448"/>
                    <a:pt x="3307" y="592"/>
                    <a:pt x="2378" y="592"/>
                  </a:cubicBezTo>
                  <a:cubicBezTo>
                    <a:pt x="1479" y="592"/>
                    <a:pt x="616" y="457"/>
                    <a:pt x="1" y="334"/>
                  </a:cubicBezTo>
                  <a:lnTo>
                    <a:pt x="1" y="334"/>
                  </a:lnTo>
                  <a:lnTo>
                    <a:pt x="215" y="4454"/>
                  </a:lnTo>
                  <a:cubicBezTo>
                    <a:pt x="215" y="4454"/>
                    <a:pt x="655" y="3704"/>
                    <a:pt x="1322" y="3620"/>
                  </a:cubicBezTo>
                  <a:cubicBezTo>
                    <a:pt x="1723" y="3562"/>
                    <a:pt x="2455" y="3526"/>
                    <a:pt x="3063" y="3526"/>
                  </a:cubicBezTo>
                  <a:cubicBezTo>
                    <a:pt x="3448" y="3526"/>
                    <a:pt x="3783" y="3540"/>
                    <a:pt x="3954" y="3573"/>
                  </a:cubicBezTo>
                  <a:cubicBezTo>
                    <a:pt x="4382" y="3668"/>
                    <a:pt x="5049" y="4454"/>
                    <a:pt x="5049" y="4454"/>
                  </a:cubicBezTo>
                  <a:lnTo>
                    <a:pt x="5049" y="1"/>
                  </a:lnTo>
                  <a:close/>
                </a:path>
              </a:pathLst>
            </a:custGeom>
            <a:solidFill>
              <a:srgbClr val="FFFFFF"/>
            </a:solid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3" name="Google Shape;3673;p40"/>
            <p:cNvSpPr/>
            <p:nvPr/>
          </p:nvSpPr>
          <p:spPr>
            <a:xfrm>
              <a:off x="1922556" y="3260446"/>
              <a:ext cx="141118" cy="176273"/>
            </a:xfrm>
            <a:custGeom>
              <a:avLst/>
              <a:gdLst/>
              <a:ahLst/>
              <a:cxnLst/>
              <a:rect l="l" t="t" r="r" b="b"/>
              <a:pathLst>
                <a:path w="4275" h="5340" extrusionOk="0">
                  <a:moveTo>
                    <a:pt x="1916" y="0"/>
                  </a:moveTo>
                  <a:cubicBezTo>
                    <a:pt x="745" y="0"/>
                    <a:pt x="1" y="208"/>
                    <a:pt x="1" y="208"/>
                  </a:cubicBezTo>
                  <a:lnTo>
                    <a:pt x="2168" y="5339"/>
                  </a:lnTo>
                  <a:lnTo>
                    <a:pt x="4275" y="279"/>
                  </a:lnTo>
                  <a:cubicBezTo>
                    <a:pt x="3389" y="68"/>
                    <a:pt x="2583" y="0"/>
                    <a:pt x="191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4" name="Google Shape;3674;p40"/>
            <p:cNvSpPr/>
            <p:nvPr/>
          </p:nvSpPr>
          <p:spPr>
            <a:xfrm>
              <a:off x="2042058" y="4348973"/>
              <a:ext cx="291643" cy="336438"/>
            </a:xfrm>
            <a:custGeom>
              <a:avLst/>
              <a:gdLst/>
              <a:ahLst/>
              <a:cxnLst/>
              <a:rect l="l" t="t" r="r" b="b"/>
              <a:pathLst>
                <a:path w="8835" h="10192" extrusionOk="0">
                  <a:moveTo>
                    <a:pt x="4911" y="1"/>
                  </a:moveTo>
                  <a:cubicBezTo>
                    <a:pt x="4274" y="1"/>
                    <a:pt x="3507" y="37"/>
                    <a:pt x="3084" y="95"/>
                  </a:cubicBezTo>
                  <a:cubicBezTo>
                    <a:pt x="2381" y="178"/>
                    <a:pt x="1929" y="964"/>
                    <a:pt x="1929" y="964"/>
                  </a:cubicBezTo>
                  <a:cubicBezTo>
                    <a:pt x="1929" y="964"/>
                    <a:pt x="2215" y="4881"/>
                    <a:pt x="1095" y="6358"/>
                  </a:cubicBezTo>
                  <a:cubicBezTo>
                    <a:pt x="0" y="7834"/>
                    <a:pt x="310" y="9727"/>
                    <a:pt x="310" y="9727"/>
                  </a:cubicBezTo>
                  <a:cubicBezTo>
                    <a:pt x="1736" y="10069"/>
                    <a:pt x="3039" y="10191"/>
                    <a:pt x="4171" y="10191"/>
                  </a:cubicBezTo>
                  <a:cubicBezTo>
                    <a:pt x="6980" y="10191"/>
                    <a:pt x="8739" y="9441"/>
                    <a:pt x="8739" y="9441"/>
                  </a:cubicBezTo>
                  <a:cubicBezTo>
                    <a:pt x="8835" y="7608"/>
                    <a:pt x="7870" y="6001"/>
                    <a:pt x="7453" y="4667"/>
                  </a:cubicBezTo>
                  <a:cubicBezTo>
                    <a:pt x="7037" y="3322"/>
                    <a:pt x="6989" y="976"/>
                    <a:pt x="6989" y="976"/>
                  </a:cubicBezTo>
                  <a:cubicBezTo>
                    <a:pt x="6989" y="976"/>
                    <a:pt x="6310" y="143"/>
                    <a:pt x="5846" y="47"/>
                  </a:cubicBezTo>
                  <a:cubicBezTo>
                    <a:pt x="5666" y="15"/>
                    <a:pt x="5314" y="1"/>
                    <a:pt x="491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5" name="Google Shape;3675;p40"/>
            <p:cNvSpPr/>
            <p:nvPr/>
          </p:nvSpPr>
          <p:spPr>
            <a:xfrm>
              <a:off x="2050707" y="4635481"/>
              <a:ext cx="280651" cy="49944"/>
            </a:xfrm>
            <a:custGeom>
              <a:avLst/>
              <a:gdLst/>
              <a:ahLst/>
              <a:cxnLst/>
              <a:rect l="l" t="t" r="r" b="b"/>
              <a:pathLst>
                <a:path w="8502" h="1513" extrusionOk="0">
                  <a:moveTo>
                    <a:pt x="8477" y="0"/>
                  </a:moveTo>
                  <a:cubicBezTo>
                    <a:pt x="6900" y="474"/>
                    <a:pt x="5278" y="627"/>
                    <a:pt x="3838" y="627"/>
                  </a:cubicBezTo>
                  <a:cubicBezTo>
                    <a:pt x="2235" y="627"/>
                    <a:pt x="858" y="437"/>
                    <a:pt x="24" y="286"/>
                  </a:cubicBezTo>
                  <a:lnTo>
                    <a:pt x="24" y="286"/>
                  </a:lnTo>
                  <a:cubicBezTo>
                    <a:pt x="0" y="751"/>
                    <a:pt x="60" y="1048"/>
                    <a:pt x="60" y="1048"/>
                  </a:cubicBezTo>
                  <a:cubicBezTo>
                    <a:pt x="1490" y="1390"/>
                    <a:pt x="2794" y="1512"/>
                    <a:pt x="3927" y="1512"/>
                  </a:cubicBezTo>
                  <a:cubicBezTo>
                    <a:pt x="6736" y="1512"/>
                    <a:pt x="8489" y="762"/>
                    <a:pt x="8489" y="762"/>
                  </a:cubicBezTo>
                  <a:cubicBezTo>
                    <a:pt x="8501" y="512"/>
                    <a:pt x="8489" y="251"/>
                    <a:pt x="8477" y="0"/>
                  </a:cubicBezTo>
                  <a:close/>
                </a:path>
              </a:pathLst>
            </a:custGeom>
            <a:solidFill>
              <a:srgbClr val="06060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6" name="Google Shape;3676;p40"/>
            <p:cNvSpPr/>
            <p:nvPr/>
          </p:nvSpPr>
          <p:spPr>
            <a:xfrm>
              <a:off x="2122607" y="4413412"/>
              <a:ext cx="180829" cy="76946"/>
            </a:xfrm>
            <a:custGeom>
              <a:avLst/>
              <a:gdLst/>
              <a:ahLst/>
              <a:cxnLst/>
              <a:rect l="l" t="t" r="r" b="b"/>
              <a:pathLst>
                <a:path w="5478" h="2331" extrusionOk="0">
                  <a:moveTo>
                    <a:pt x="263" y="0"/>
                  </a:moveTo>
                  <a:cubicBezTo>
                    <a:pt x="1" y="0"/>
                    <a:pt x="1" y="417"/>
                    <a:pt x="263" y="417"/>
                  </a:cubicBezTo>
                  <a:cubicBezTo>
                    <a:pt x="1263" y="429"/>
                    <a:pt x="2263" y="429"/>
                    <a:pt x="3263" y="453"/>
                  </a:cubicBezTo>
                  <a:cubicBezTo>
                    <a:pt x="2275" y="655"/>
                    <a:pt x="1311" y="870"/>
                    <a:pt x="322" y="1060"/>
                  </a:cubicBezTo>
                  <a:cubicBezTo>
                    <a:pt x="72" y="1120"/>
                    <a:pt x="168" y="1441"/>
                    <a:pt x="382" y="1477"/>
                  </a:cubicBezTo>
                  <a:cubicBezTo>
                    <a:pt x="822" y="1536"/>
                    <a:pt x="1251" y="1560"/>
                    <a:pt x="1692" y="1584"/>
                  </a:cubicBezTo>
                  <a:cubicBezTo>
                    <a:pt x="1215" y="1679"/>
                    <a:pt x="763" y="1798"/>
                    <a:pt x="299" y="1917"/>
                  </a:cubicBezTo>
                  <a:cubicBezTo>
                    <a:pt x="47" y="1994"/>
                    <a:pt x="127" y="2331"/>
                    <a:pt x="353" y="2331"/>
                  </a:cubicBezTo>
                  <a:cubicBezTo>
                    <a:pt x="373" y="2331"/>
                    <a:pt x="395" y="2328"/>
                    <a:pt x="418" y="2322"/>
                  </a:cubicBezTo>
                  <a:cubicBezTo>
                    <a:pt x="1620" y="1977"/>
                    <a:pt x="2858" y="1727"/>
                    <a:pt x="4109" y="1560"/>
                  </a:cubicBezTo>
                  <a:cubicBezTo>
                    <a:pt x="4367" y="1537"/>
                    <a:pt x="4394" y="1143"/>
                    <a:pt x="4121" y="1143"/>
                  </a:cubicBezTo>
                  <a:cubicBezTo>
                    <a:pt x="4117" y="1143"/>
                    <a:pt x="4113" y="1143"/>
                    <a:pt x="4109" y="1143"/>
                  </a:cubicBezTo>
                  <a:cubicBezTo>
                    <a:pt x="3577" y="1161"/>
                    <a:pt x="3052" y="1172"/>
                    <a:pt x="2519" y="1172"/>
                  </a:cubicBezTo>
                  <a:cubicBezTo>
                    <a:pt x="2324" y="1172"/>
                    <a:pt x="2127" y="1170"/>
                    <a:pt x="1930" y="1167"/>
                  </a:cubicBezTo>
                  <a:cubicBezTo>
                    <a:pt x="3049" y="929"/>
                    <a:pt x="4168" y="691"/>
                    <a:pt x="5287" y="465"/>
                  </a:cubicBezTo>
                  <a:cubicBezTo>
                    <a:pt x="5478" y="417"/>
                    <a:pt x="5418" y="48"/>
                    <a:pt x="5192" y="48"/>
                  </a:cubicBezTo>
                  <a:cubicBezTo>
                    <a:pt x="3561" y="36"/>
                    <a:pt x="1906" y="12"/>
                    <a:pt x="263" y="0"/>
                  </a:cubicBezTo>
                  <a:close/>
                </a:path>
              </a:pathLst>
            </a:custGeom>
            <a:solidFill>
              <a:srgbClr val="06060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7" name="Google Shape;3677;p40"/>
            <p:cNvSpPr/>
            <p:nvPr/>
          </p:nvSpPr>
          <p:spPr>
            <a:xfrm>
              <a:off x="1698539" y="2906099"/>
              <a:ext cx="525882" cy="93451"/>
            </a:xfrm>
            <a:custGeom>
              <a:avLst/>
              <a:gdLst/>
              <a:ahLst/>
              <a:cxnLst/>
              <a:rect l="l" t="t" r="r" b="b"/>
              <a:pathLst>
                <a:path w="15931" h="2831" extrusionOk="0">
                  <a:moveTo>
                    <a:pt x="0" y="0"/>
                  </a:moveTo>
                  <a:lnTo>
                    <a:pt x="95" y="1905"/>
                  </a:lnTo>
                  <a:cubicBezTo>
                    <a:pt x="1756" y="2351"/>
                    <a:pt x="4309" y="2831"/>
                    <a:pt x="7522" y="2831"/>
                  </a:cubicBezTo>
                  <a:cubicBezTo>
                    <a:pt x="9974" y="2831"/>
                    <a:pt x="12812" y="2551"/>
                    <a:pt x="15931" y="1762"/>
                  </a:cubicBezTo>
                  <a:lnTo>
                    <a:pt x="15847" y="226"/>
                  </a:lnTo>
                  <a:cubicBezTo>
                    <a:pt x="13140" y="1040"/>
                    <a:pt x="10566" y="1319"/>
                    <a:pt x="8310" y="1319"/>
                  </a:cubicBezTo>
                  <a:cubicBezTo>
                    <a:pt x="3403" y="1319"/>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8" name="Google Shape;3678;p40"/>
            <p:cNvSpPr/>
            <p:nvPr/>
          </p:nvSpPr>
          <p:spPr>
            <a:xfrm>
              <a:off x="1996832" y="3583300"/>
              <a:ext cx="129729" cy="672513"/>
            </a:xfrm>
            <a:custGeom>
              <a:avLst/>
              <a:gdLst/>
              <a:ahLst/>
              <a:cxnLst/>
              <a:rect l="l" t="t" r="r" b="b"/>
              <a:pathLst>
                <a:path w="3930" h="20373" extrusionOk="0">
                  <a:moveTo>
                    <a:pt x="1" y="1"/>
                  </a:moveTo>
                  <a:lnTo>
                    <a:pt x="2275" y="20015"/>
                  </a:lnTo>
                  <a:cubicBezTo>
                    <a:pt x="2275" y="20015"/>
                    <a:pt x="2966" y="20217"/>
                    <a:pt x="3930" y="2037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9" name="Google Shape;3679;p40"/>
            <p:cNvSpPr/>
            <p:nvPr/>
          </p:nvSpPr>
          <p:spPr>
            <a:xfrm>
              <a:off x="1910771" y="3256287"/>
              <a:ext cx="156831" cy="22480"/>
            </a:xfrm>
            <a:custGeom>
              <a:avLst/>
              <a:gdLst/>
              <a:ahLst/>
              <a:cxnLst/>
              <a:rect l="l" t="t" r="r" b="b"/>
              <a:pathLst>
                <a:path w="4751" h="681" extrusionOk="0">
                  <a:moveTo>
                    <a:pt x="2138" y="0"/>
                  </a:moveTo>
                  <a:cubicBezTo>
                    <a:pt x="815" y="0"/>
                    <a:pt x="135" y="409"/>
                    <a:pt x="96" y="441"/>
                  </a:cubicBezTo>
                  <a:cubicBezTo>
                    <a:pt x="36" y="465"/>
                    <a:pt x="0" y="560"/>
                    <a:pt x="48" y="620"/>
                  </a:cubicBezTo>
                  <a:cubicBezTo>
                    <a:pt x="63" y="657"/>
                    <a:pt x="107" y="681"/>
                    <a:pt x="152" y="681"/>
                  </a:cubicBezTo>
                  <a:cubicBezTo>
                    <a:pt x="178" y="681"/>
                    <a:pt x="205" y="673"/>
                    <a:pt x="227" y="655"/>
                  </a:cubicBezTo>
                  <a:cubicBezTo>
                    <a:pt x="227" y="648"/>
                    <a:pt x="872" y="263"/>
                    <a:pt x="2119" y="263"/>
                  </a:cubicBezTo>
                  <a:cubicBezTo>
                    <a:pt x="2765" y="263"/>
                    <a:pt x="3573" y="366"/>
                    <a:pt x="4537" y="679"/>
                  </a:cubicBezTo>
                  <a:lnTo>
                    <a:pt x="4584" y="679"/>
                  </a:lnTo>
                  <a:cubicBezTo>
                    <a:pt x="4644" y="679"/>
                    <a:pt x="4691" y="643"/>
                    <a:pt x="4739" y="584"/>
                  </a:cubicBezTo>
                  <a:cubicBezTo>
                    <a:pt x="4751" y="524"/>
                    <a:pt x="4715" y="453"/>
                    <a:pt x="4644" y="417"/>
                  </a:cubicBezTo>
                  <a:cubicBezTo>
                    <a:pt x="3643" y="105"/>
                    <a:pt x="2808" y="0"/>
                    <a:pt x="213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0" name="Google Shape;3680;p40"/>
            <p:cNvSpPr/>
            <p:nvPr/>
          </p:nvSpPr>
          <p:spPr>
            <a:xfrm>
              <a:off x="1984651" y="3255890"/>
              <a:ext cx="16538" cy="331750"/>
            </a:xfrm>
            <a:custGeom>
              <a:avLst/>
              <a:gdLst/>
              <a:ahLst/>
              <a:cxnLst/>
              <a:rect l="l" t="t" r="r" b="b"/>
              <a:pathLst>
                <a:path w="501" h="10050" extrusionOk="0">
                  <a:moveTo>
                    <a:pt x="132" y="1"/>
                  </a:moveTo>
                  <a:cubicBezTo>
                    <a:pt x="60" y="1"/>
                    <a:pt x="1" y="60"/>
                    <a:pt x="1" y="132"/>
                  </a:cubicBezTo>
                  <a:lnTo>
                    <a:pt x="239" y="9919"/>
                  </a:lnTo>
                  <a:cubicBezTo>
                    <a:pt x="239" y="9990"/>
                    <a:pt x="298" y="10049"/>
                    <a:pt x="370" y="10049"/>
                  </a:cubicBezTo>
                  <a:cubicBezTo>
                    <a:pt x="441" y="10049"/>
                    <a:pt x="501" y="9990"/>
                    <a:pt x="501" y="9919"/>
                  </a:cubicBezTo>
                  <a:lnTo>
                    <a:pt x="263" y="132"/>
                  </a:lnTo>
                  <a:cubicBezTo>
                    <a:pt x="263" y="60"/>
                    <a:pt x="203" y="1"/>
                    <a:pt x="13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1" name="Google Shape;3681;p40"/>
            <p:cNvSpPr/>
            <p:nvPr/>
          </p:nvSpPr>
          <p:spPr>
            <a:xfrm>
              <a:off x="1935530" y="2945317"/>
              <a:ext cx="36179" cy="198192"/>
            </a:xfrm>
            <a:custGeom>
              <a:avLst/>
              <a:gdLst/>
              <a:ahLst/>
              <a:cxnLst/>
              <a:rect l="l" t="t" r="r" b="b"/>
              <a:pathLst>
                <a:path w="1096" h="6004" extrusionOk="0">
                  <a:moveTo>
                    <a:pt x="942" y="1"/>
                  </a:moveTo>
                  <a:cubicBezTo>
                    <a:pt x="877" y="1"/>
                    <a:pt x="809" y="46"/>
                    <a:pt x="798" y="110"/>
                  </a:cubicBezTo>
                  <a:cubicBezTo>
                    <a:pt x="774" y="288"/>
                    <a:pt x="0" y="4503"/>
                    <a:pt x="810" y="5932"/>
                  </a:cubicBezTo>
                  <a:cubicBezTo>
                    <a:pt x="846" y="5968"/>
                    <a:pt x="893" y="6003"/>
                    <a:pt x="929" y="6003"/>
                  </a:cubicBezTo>
                  <a:cubicBezTo>
                    <a:pt x="953" y="6003"/>
                    <a:pt x="977" y="5992"/>
                    <a:pt x="1001" y="5968"/>
                  </a:cubicBezTo>
                  <a:cubicBezTo>
                    <a:pt x="1072" y="5944"/>
                    <a:pt x="1096" y="5849"/>
                    <a:pt x="1048" y="5789"/>
                  </a:cubicBezTo>
                  <a:cubicBezTo>
                    <a:pt x="274" y="4456"/>
                    <a:pt x="1048" y="205"/>
                    <a:pt x="1072" y="169"/>
                  </a:cubicBezTo>
                  <a:cubicBezTo>
                    <a:pt x="1084" y="98"/>
                    <a:pt x="1036" y="15"/>
                    <a:pt x="965" y="3"/>
                  </a:cubicBezTo>
                  <a:cubicBezTo>
                    <a:pt x="958" y="1"/>
                    <a:pt x="950" y="1"/>
                    <a:pt x="94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2" name="Google Shape;3682;p40"/>
            <p:cNvSpPr/>
            <p:nvPr/>
          </p:nvSpPr>
          <p:spPr>
            <a:xfrm>
              <a:off x="1702830" y="2920228"/>
              <a:ext cx="71962" cy="192613"/>
            </a:xfrm>
            <a:custGeom>
              <a:avLst/>
              <a:gdLst/>
              <a:ahLst/>
              <a:cxnLst/>
              <a:rect l="l" t="t" r="r" b="b"/>
              <a:pathLst>
                <a:path w="2180" h="5835" extrusionOk="0">
                  <a:moveTo>
                    <a:pt x="1751" y="1"/>
                  </a:moveTo>
                  <a:cubicBezTo>
                    <a:pt x="1668" y="25"/>
                    <a:pt x="1608" y="84"/>
                    <a:pt x="1608" y="155"/>
                  </a:cubicBezTo>
                  <a:cubicBezTo>
                    <a:pt x="1704" y="1608"/>
                    <a:pt x="1596" y="5394"/>
                    <a:pt x="144" y="5573"/>
                  </a:cubicBezTo>
                  <a:cubicBezTo>
                    <a:pt x="61" y="5585"/>
                    <a:pt x="1" y="5644"/>
                    <a:pt x="25" y="5716"/>
                  </a:cubicBezTo>
                  <a:cubicBezTo>
                    <a:pt x="37" y="5799"/>
                    <a:pt x="84" y="5835"/>
                    <a:pt x="156" y="5835"/>
                  </a:cubicBezTo>
                  <a:lnTo>
                    <a:pt x="180" y="5835"/>
                  </a:lnTo>
                  <a:cubicBezTo>
                    <a:pt x="2180" y="5597"/>
                    <a:pt x="1906" y="358"/>
                    <a:pt x="1894" y="144"/>
                  </a:cubicBezTo>
                  <a:cubicBezTo>
                    <a:pt x="1882" y="60"/>
                    <a:pt x="1823" y="1"/>
                    <a:pt x="175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3" name="Google Shape;3683;p40"/>
            <p:cNvSpPr/>
            <p:nvPr/>
          </p:nvSpPr>
          <p:spPr>
            <a:xfrm>
              <a:off x="2151690" y="2926137"/>
              <a:ext cx="83383" cy="170992"/>
            </a:xfrm>
            <a:custGeom>
              <a:avLst/>
              <a:gdLst/>
              <a:ahLst/>
              <a:cxnLst/>
              <a:rect l="l" t="t" r="r" b="b"/>
              <a:pathLst>
                <a:path w="2526" h="5180" extrusionOk="0">
                  <a:moveTo>
                    <a:pt x="132" y="0"/>
                  </a:moveTo>
                  <a:cubicBezTo>
                    <a:pt x="60" y="0"/>
                    <a:pt x="1" y="60"/>
                    <a:pt x="1" y="143"/>
                  </a:cubicBezTo>
                  <a:cubicBezTo>
                    <a:pt x="1" y="346"/>
                    <a:pt x="132" y="5060"/>
                    <a:pt x="2394" y="5180"/>
                  </a:cubicBezTo>
                  <a:cubicBezTo>
                    <a:pt x="2466" y="5180"/>
                    <a:pt x="2525" y="5120"/>
                    <a:pt x="2525" y="5060"/>
                  </a:cubicBezTo>
                  <a:cubicBezTo>
                    <a:pt x="2525" y="4989"/>
                    <a:pt x="2466" y="4918"/>
                    <a:pt x="2394" y="4918"/>
                  </a:cubicBezTo>
                  <a:cubicBezTo>
                    <a:pt x="382" y="4810"/>
                    <a:pt x="263" y="179"/>
                    <a:pt x="263" y="143"/>
                  </a:cubicBezTo>
                  <a:cubicBezTo>
                    <a:pt x="263" y="60"/>
                    <a:pt x="203" y="0"/>
                    <a:pt x="13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4" name="Google Shape;3684;p40"/>
            <p:cNvSpPr/>
            <p:nvPr/>
          </p:nvSpPr>
          <p:spPr>
            <a:xfrm>
              <a:off x="1596335" y="4362045"/>
              <a:ext cx="397374" cy="322904"/>
            </a:xfrm>
            <a:custGeom>
              <a:avLst/>
              <a:gdLst/>
              <a:ahLst/>
              <a:cxnLst/>
              <a:rect l="l" t="t" r="r" b="b"/>
              <a:pathLst>
                <a:path w="12038" h="9782" extrusionOk="0">
                  <a:moveTo>
                    <a:pt x="8638" y="1"/>
                  </a:moveTo>
                  <a:cubicBezTo>
                    <a:pt x="7403" y="1"/>
                    <a:pt x="5954" y="80"/>
                    <a:pt x="5954" y="80"/>
                  </a:cubicBezTo>
                  <a:cubicBezTo>
                    <a:pt x="5954" y="80"/>
                    <a:pt x="5668" y="2068"/>
                    <a:pt x="4227" y="3688"/>
                  </a:cubicBezTo>
                  <a:cubicBezTo>
                    <a:pt x="2727" y="5378"/>
                    <a:pt x="1143" y="6248"/>
                    <a:pt x="1143" y="6248"/>
                  </a:cubicBezTo>
                  <a:cubicBezTo>
                    <a:pt x="417" y="6617"/>
                    <a:pt x="0" y="8581"/>
                    <a:pt x="1143" y="9307"/>
                  </a:cubicBezTo>
                  <a:cubicBezTo>
                    <a:pt x="2048" y="9653"/>
                    <a:pt x="3199" y="9781"/>
                    <a:pt x="4408" y="9781"/>
                  </a:cubicBezTo>
                  <a:cubicBezTo>
                    <a:pt x="7861" y="9781"/>
                    <a:pt x="11788" y="8736"/>
                    <a:pt x="11788" y="8736"/>
                  </a:cubicBezTo>
                  <a:cubicBezTo>
                    <a:pt x="12038" y="6509"/>
                    <a:pt x="11264" y="1473"/>
                    <a:pt x="11264" y="1473"/>
                  </a:cubicBezTo>
                  <a:cubicBezTo>
                    <a:pt x="10418" y="1175"/>
                    <a:pt x="11026" y="259"/>
                    <a:pt x="10121" y="80"/>
                  </a:cubicBezTo>
                  <a:cubicBezTo>
                    <a:pt x="9819" y="21"/>
                    <a:pt x="9256" y="1"/>
                    <a:pt x="863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5" name="Google Shape;3685;p40"/>
            <p:cNvSpPr/>
            <p:nvPr/>
          </p:nvSpPr>
          <p:spPr>
            <a:xfrm>
              <a:off x="1613633" y="4622904"/>
              <a:ext cx="373805" cy="62059"/>
            </a:xfrm>
            <a:custGeom>
              <a:avLst/>
              <a:gdLst/>
              <a:ahLst/>
              <a:cxnLst/>
              <a:rect l="l" t="t" r="r" b="b"/>
              <a:pathLst>
                <a:path w="11324" h="1880" extrusionOk="0">
                  <a:moveTo>
                    <a:pt x="11323" y="0"/>
                  </a:moveTo>
                  <a:lnTo>
                    <a:pt x="11323" y="0"/>
                  </a:lnTo>
                  <a:cubicBezTo>
                    <a:pt x="8321" y="703"/>
                    <a:pt x="5894" y="931"/>
                    <a:pt x="4005" y="931"/>
                  </a:cubicBezTo>
                  <a:cubicBezTo>
                    <a:pt x="2179" y="931"/>
                    <a:pt x="855" y="717"/>
                    <a:pt x="0" y="512"/>
                  </a:cubicBezTo>
                  <a:lnTo>
                    <a:pt x="0" y="512"/>
                  </a:lnTo>
                  <a:cubicBezTo>
                    <a:pt x="107" y="870"/>
                    <a:pt x="298" y="1203"/>
                    <a:pt x="643" y="1405"/>
                  </a:cubicBezTo>
                  <a:cubicBezTo>
                    <a:pt x="1545" y="1751"/>
                    <a:pt x="2693" y="1879"/>
                    <a:pt x="3900" y="1879"/>
                  </a:cubicBezTo>
                  <a:cubicBezTo>
                    <a:pt x="7349" y="1879"/>
                    <a:pt x="11275" y="834"/>
                    <a:pt x="11275" y="834"/>
                  </a:cubicBezTo>
                  <a:cubicBezTo>
                    <a:pt x="11311" y="572"/>
                    <a:pt x="11323" y="298"/>
                    <a:pt x="11323" y="0"/>
                  </a:cubicBezTo>
                  <a:close/>
                </a:path>
              </a:pathLst>
            </a:custGeom>
            <a:solidFill>
              <a:srgbClr val="06060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6" name="Google Shape;3686;p40"/>
            <p:cNvSpPr/>
            <p:nvPr/>
          </p:nvSpPr>
          <p:spPr>
            <a:xfrm>
              <a:off x="1718247" y="4413412"/>
              <a:ext cx="202747" cy="77177"/>
            </a:xfrm>
            <a:custGeom>
              <a:avLst/>
              <a:gdLst/>
              <a:ahLst/>
              <a:cxnLst/>
              <a:rect l="l" t="t" r="r" b="b"/>
              <a:pathLst>
                <a:path w="6142" h="2338" extrusionOk="0">
                  <a:moveTo>
                    <a:pt x="1760" y="0"/>
                  </a:moveTo>
                  <a:cubicBezTo>
                    <a:pt x="1487" y="0"/>
                    <a:pt x="1487" y="417"/>
                    <a:pt x="1760" y="417"/>
                  </a:cubicBezTo>
                  <a:cubicBezTo>
                    <a:pt x="2070" y="417"/>
                    <a:pt x="2391" y="429"/>
                    <a:pt x="2713" y="429"/>
                  </a:cubicBezTo>
                  <a:cubicBezTo>
                    <a:pt x="2094" y="548"/>
                    <a:pt x="1487" y="703"/>
                    <a:pt x="879" y="870"/>
                  </a:cubicBezTo>
                  <a:cubicBezTo>
                    <a:pt x="689" y="929"/>
                    <a:pt x="665" y="1227"/>
                    <a:pt x="879" y="1263"/>
                  </a:cubicBezTo>
                  <a:cubicBezTo>
                    <a:pt x="1499" y="1405"/>
                    <a:pt x="2153" y="1441"/>
                    <a:pt x="2796" y="1441"/>
                  </a:cubicBezTo>
                  <a:lnTo>
                    <a:pt x="248" y="1941"/>
                  </a:lnTo>
                  <a:cubicBezTo>
                    <a:pt x="1" y="1975"/>
                    <a:pt x="93" y="2338"/>
                    <a:pt x="315" y="2338"/>
                  </a:cubicBezTo>
                  <a:cubicBezTo>
                    <a:pt x="328" y="2338"/>
                    <a:pt x="342" y="2337"/>
                    <a:pt x="356" y="2334"/>
                  </a:cubicBezTo>
                  <a:cubicBezTo>
                    <a:pt x="1951" y="2025"/>
                    <a:pt x="3534" y="1727"/>
                    <a:pt x="5130" y="1417"/>
                  </a:cubicBezTo>
                  <a:cubicBezTo>
                    <a:pt x="5368" y="1370"/>
                    <a:pt x="5309" y="1012"/>
                    <a:pt x="5070" y="1012"/>
                  </a:cubicBezTo>
                  <a:cubicBezTo>
                    <a:pt x="4431" y="1012"/>
                    <a:pt x="3783" y="1041"/>
                    <a:pt x="3136" y="1041"/>
                  </a:cubicBezTo>
                  <a:cubicBezTo>
                    <a:pt x="2759" y="1041"/>
                    <a:pt x="2383" y="1031"/>
                    <a:pt x="2010" y="1001"/>
                  </a:cubicBezTo>
                  <a:cubicBezTo>
                    <a:pt x="3273" y="703"/>
                    <a:pt x="4570" y="524"/>
                    <a:pt x="5880" y="465"/>
                  </a:cubicBezTo>
                  <a:cubicBezTo>
                    <a:pt x="6142" y="465"/>
                    <a:pt x="6142" y="60"/>
                    <a:pt x="5880" y="60"/>
                  </a:cubicBezTo>
                  <a:cubicBezTo>
                    <a:pt x="4511" y="48"/>
                    <a:pt x="3130" y="36"/>
                    <a:pt x="1760" y="0"/>
                  </a:cubicBezTo>
                  <a:close/>
                </a:path>
              </a:pathLst>
            </a:custGeom>
            <a:solidFill>
              <a:srgbClr val="06060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7" name="Google Shape;3687;p40"/>
            <p:cNvSpPr/>
            <p:nvPr/>
          </p:nvSpPr>
          <p:spPr>
            <a:xfrm>
              <a:off x="1815664" y="1625147"/>
              <a:ext cx="274346" cy="342083"/>
            </a:xfrm>
            <a:custGeom>
              <a:avLst/>
              <a:gdLst/>
              <a:ahLst/>
              <a:cxnLst/>
              <a:rect l="l" t="t" r="r" b="b"/>
              <a:pathLst>
                <a:path w="8311" h="10363" extrusionOk="0">
                  <a:moveTo>
                    <a:pt x="1274" y="1584"/>
                  </a:moveTo>
                  <a:lnTo>
                    <a:pt x="1274" y="1584"/>
                  </a:lnTo>
                  <a:cubicBezTo>
                    <a:pt x="1274" y="1584"/>
                    <a:pt x="1274" y="1584"/>
                    <a:pt x="1274" y="1584"/>
                  </a:cubicBezTo>
                  <a:cubicBezTo>
                    <a:pt x="1274" y="1584"/>
                    <a:pt x="1274" y="1584"/>
                    <a:pt x="1274" y="1584"/>
                  </a:cubicBezTo>
                  <a:lnTo>
                    <a:pt x="1274" y="1584"/>
                  </a:lnTo>
                  <a:cubicBezTo>
                    <a:pt x="1274" y="1584"/>
                    <a:pt x="1274" y="1584"/>
                    <a:pt x="1274" y="1584"/>
                  </a:cubicBezTo>
                  <a:close/>
                  <a:moveTo>
                    <a:pt x="4179" y="1"/>
                  </a:moveTo>
                  <a:cubicBezTo>
                    <a:pt x="4179" y="1"/>
                    <a:pt x="3980" y="1631"/>
                    <a:pt x="1912" y="1631"/>
                  </a:cubicBezTo>
                  <a:cubicBezTo>
                    <a:pt x="1717" y="1631"/>
                    <a:pt x="1505" y="1616"/>
                    <a:pt x="1274" y="1584"/>
                  </a:cubicBezTo>
                  <a:lnTo>
                    <a:pt x="1274" y="1584"/>
                  </a:lnTo>
                  <a:cubicBezTo>
                    <a:pt x="1289" y="1600"/>
                    <a:pt x="1415" y="2961"/>
                    <a:pt x="72" y="3680"/>
                  </a:cubicBezTo>
                  <a:cubicBezTo>
                    <a:pt x="72" y="3680"/>
                    <a:pt x="0" y="6168"/>
                    <a:pt x="381" y="7192"/>
                  </a:cubicBezTo>
                  <a:cubicBezTo>
                    <a:pt x="786" y="8216"/>
                    <a:pt x="3274" y="10264"/>
                    <a:pt x="4429" y="10359"/>
                  </a:cubicBezTo>
                  <a:cubicBezTo>
                    <a:pt x="4453" y="10361"/>
                    <a:pt x="4477" y="10362"/>
                    <a:pt x="4502" y="10362"/>
                  </a:cubicBezTo>
                  <a:cubicBezTo>
                    <a:pt x="5700" y="10362"/>
                    <a:pt x="8181" y="7862"/>
                    <a:pt x="8251" y="6882"/>
                  </a:cubicBezTo>
                  <a:cubicBezTo>
                    <a:pt x="8311" y="5882"/>
                    <a:pt x="8251" y="3442"/>
                    <a:pt x="8251" y="3442"/>
                  </a:cubicBezTo>
                  <a:cubicBezTo>
                    <a:pt x="8251" y="3442"/>
                    <a:pt x="6632" y="2763"/>
                    <a:pt x="6858" y="917"/>
                  </a:cubicBezTo>
                  <a:lnTo>
                    <a:pt x="6858" y="917"/>
                  </a:lnTo>
                  <a:cubicBezTo>
                    <a:pt x="6858" y="917"/>
                    <a:pt x="6465" y="1033"/>
                    <a:pt x="5970" y="1033"/>
                  </a:cubicBezTo>
                  <a:cubicBezTo>
                    <a:pt x="5340" y="1033"/>
                    <a:pt x="4546" y="847"/>
                    <a:pt x="4179" y="1"/>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8" name="Google Shape;3688;p40"/>
            <p:cNvSpPr/>
            <p:nvPr/>
          </p:nvSpPr>
          <p:spPr>
            <a:xfrm>
              <a:off x="1708343" y="1467384"/>
              <a:ext cx="463824" cy="336669"/>
            </a:xfrm>
            <a:custGeom>
              <a:avLst/>
              <a:gdLst/>
              <a:ahLst/>
              <a:cxnLst/>
              <a:rect l="l" t="t" r="r" b="b"/>
              <a:pathLst>
                <a:path w="14051" h="10199" extrusionOk="0">
                  <a:moveTo>
                    <a:pt x="9339" y="1"/>
                  </a:moveTo>
                  <a:cubicBezTo>
                    <a:pt x="7497" y="1"/>
                    <a:pt x="7323" y="1732"/>
                    <a:pt x="7323" y="1732"/>
                  </a:cubicBezTo>
                  <a:cubicBezTo>
                    <a:pt x="7323" y="1732"/>
                    <a:pt x="6811" y="1164"/>
                    <a:pt x="6062" y="1164"/>
                  </a:cubicBezTo>
                  <a:cubicBezTo>
                    <a:pt x="5890" y="1164"/>
                    <a:pt x="5706" y="1194"/>
                    <a:pt x="5513" y="1267"/>
                  </a:cubicBezTo>
                  <a:cubicBezTo>
                    <a:pt x="4466" y="1672"/>
                    <a:pt x="4287" y="2863"/>
                    <a:pt x="4287" y="2863"/>
                  </a:cubicBezTo>
                  <a:cubicBezTo>
                    <a:pt x="4287" y="2863"/>
                    <a:pt x="3770" y="2275"/>
                    <a:pt x="2831" y="2275"/>
                  </a:cubicBezTo>
                  <a:cubicBezTo>
                    <a:pt x="2495" y="2275"/>
                    <a:pt x="2106" y="2350"/>
                    <a:pt x="1668" y="2553"/>
                  </a:cubicBezTo>
                  <a:cubicBezTo>
                    <a:pt x="1" y="3327"/>
                    <a:pt x="275" y="6030"/>
                    <a:pt x="1858" y="6256"/>
                  </a:cubicBezTo>
                  <a:cubicBezTo>
                    <a:pt x="1858" y="6256"/>
                    <a:pt x="775" y="7054"/>
                    <a:pt x="929" y="8340"/>
                  </a:cubicBezTo>
                  <a:cubicBezTo>
                    <a:pt x="1045" y="9326"/>
                    <a:pt x="2066" y="10199"/>
                    <a:pt x="3274" y="10199"/>
                  </a:cubicBezTo>
                  <a:cubicBezTo>
                    <a:pt x="3306" y="10199"/>
                    <a:pt x="3338" y="10198"/>
                    <a:pt x="3370" y="10197"/>
                  </a:cubicBezTo>
                  <a:cubicBezTo>
                    <a:pt x="3311" y="9292"/>
                    <a:pt x="3334" y="8447"/>
                    <a:pt x="3334" y="8447"/>
                  </a:cubicBezTo>
                  <a:cubicBezTo>
                    <a:pt x="4680" y="7709"/>
                    <a:pt x="4537" y="6328"/>
                    <a:pt x="4537" y="6328"/>
                  </a:cubicBezTo>
                  <a:lnTo>
                    <a:pt x="4537" y="6328"/>
                  </a:lnTo>
                  <a:cubicBezTo>
                    <a:pt x="4769" y="6360"/>
                    <a:pt x="4982" y="6374"/>
                    <a:pt x="5178" y="6374"/>
                  </a:cubicBezTo>
                  <a:cubicBezTo>
                    <a:pt x="7244" y="6374"/>
                    <a:pt x="7442" y="4756"/>
                    <a:pt x="7442" y="4756"/>
                  </a:cubicBezTo>
                  <a:cubicBezTo>
                    <a:pt x="7805" y="5594"/>
                    <a:pt x="8590" y="5781"/>
                    <a:pt x="9216" y="5781"/>
                  </a:cubicBezTo>
                  <a:cubicBezTo>
                    <a:pt x="9719" y="5781"/>
                    <a:pt x="10121" y="5661"/>
                    <a:pt x="10121" y="5661"/>
                  </a:cubicBezTo>
                  <a:lnTo>
                    <a:pt x="10121" y="5661"/>
                  </a:lnTo>
                  <a:cubicBezTo>
                    <a:pt x="9895" y="7506"/>
                    <a:pt x="11526" y="8185"/>
                    <a:pt x="11526" y="8185"/>
                  </a:cubicBezTo>
                  <a:cubicBezTo>
                    <a:pt x="11526" y="8185"/>
                    <a:pt x="11538" y="8685"/>
                    <a:pt x="11538" y="9304"/>
                  </a:cubicBezTo>
                  <a:lnTo>
                    <a:pt x="11550" y="9304"/>
                  </a:lnTo>
                  <a:cubicBezTo>
                    <a:pt x="11550" y="9304"/>
                    <a:pt x="11558" y="9304"/>
                    <a:pt x="11573" y="9304"/>
                  </a:cubicBezTo>
                  <a:cubicBezTo>
                    <a:pt x="11749" y="9304"/>
                    <a:pt x="12901" y="9264"/>
                    <a:pt x="13252" y="8221"/>
                  </a:cubicBezTo>
                  <a:cubicBezTo>
                    <a:pt x="13621" y="7090"/>
                    <a:pt x="12848" y="6244"/>
                    <a:pt x="12848" y="6244"/>
                  </a:cubicBezTo>
                  <a:cubicBezTo>
                    <a:pt x="12848" y="6244"/>
                    <a:pt x="14050" y="5530"/>
                    <a:pt x="13645" y="4303"/>
                  </a:cubicBezTo>
                  <a:cubicBezTo>
                    <a:pt x="13342" y="3365"/>
                    <a:pt x="12398" y="3258"/>
                    <a:pt x="11985" y="3258"/>
                  </a:cubicBezTo>
                  <a:cubicBezTo>
                    <a:pt x="11863" y="3258"/>
                    <a:pt x="11788" y="3268"/>
                    <a:pt x="11788" y="3268"/>
                  </a:cubicBezTo>
                  <a:cubicBezTo>
                    <a:pt x="11788" y="3268"/>
                    <a:pt x="12871" y="732"/>
                    <a:pt x="10216" y="112"/>
                  </a:cubicBezTo>
                  <a:cubicBezTo>
                    <a:pt x="9888" y="35"/>
                    <a:pt x="9597" y="1"/>
                    <a:pt x="9339" y="1"/>
                  </a:cubicBezTo>
                  <a:close/>
                </a:path>
              </a:pathLst>
            </a:custGeom>
            <a:solidFill>
              <a:srgbClr val="06060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9" name="Google Shape;3689;p40"/>
            <p:cNvSpPr/>
            <p:nvPr/>
          </p:nvSpPr>
          <p:spPr>
            <a:xfrm>
              <a:off x="1775093" y="1765975"/>
              <a:ext cx="48855" cy="80841"/>
            </a:xfrm>
            <a:custGeom>
              <a:avLst/>
              <a:gdLst/>
              <a:ahLst/>
              <a:cxnLst/>
              <a:rect l="l" t="t" r="r" b="b"/>
              <a:pathLst>
                <a:path w="1480" h="2449" extrusionOk="0">
                  <a:moveTo>
                    <a:pt x="788" y="1"/>
                  </a:moveTo>
                  <a:cubicBezTo>
                    <a:pt x="711" y="1"/>
                    <a:pt x="624" y="17"/>
                    <a:pt x="527" y="57"/>
                  </a:cubicBezTo>
                  <a:cubicBezTo>
                    <a:pt x="0" y="274"/>
                    <a:pt x="200" y="2449"/>
                    <a:pt x="1336" y="2449"/>
                  </a:cubicBezTo>
                  <a:cubicBezTo>
                    <a:pt x="1382" y="2449"/>
                    <a:pt x="1430" y="2445"/>
                    <a:pt x="1479" y="2438"/>
                  </a:cubicBezTo>
                  <a:cubicBezTo>
                    <a:pt x="1360" y="1831"/>
                    <a:pt x="1312" y="1009"/>
                    <a:pt x="1301" y="366"/>
                  </a:cubicBezTo>
                  <a:cubicBezTo>
                    <a:pt x="1301" y="366"/>
                    <a:pt x="1154" y="1"/>
                    <a:pt x="788" y="1"/>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0" name="Google Shape;3690;p40"/>
            <p:cNvSpPr/>
            <p:nvPr/>
          </p:nvSpPr>
          <p:spPr>
            <a:xfrm>
              <a:off x="2088803" y="1766008"/>
              <a:ext cx="41692" cy="80445"/>
            </a:xfrm>
            <a:custGeom>
              <a:avLst/>
              <a:gdLst/>
              <a:ahLst/>
              <a:cxnLst/>
              <a:rect l="l" t="t" r="r" b="b"/>
              <a:pathLst>
                <a:path w="1263" h="2437" extrusionOk="0">
                  <a:moveTo>
                    <a:pt x="477" y="0"/>
                  </a:moveTo>
                  <a:cubicBezTo>
                    <a:pt x="224" y="0"/>
                    <a:pt x="77" y="173"/>
                    <a:pt x="13" y="282"/>
                  </a:cubicBezTo>
                  <a:cubicBezTo>
                    <a:pt x="25" y="996"/>
                    <a:pt x="25" y="1865"/>
                    <a:pt x="1" y="2437"/>
                  </a:cubicBezTo>
                  <a:cubicBezTo>
                    <a:pt x="1072" y="2365"/>
                    <a:pt x="1263" y="258"/>
                    <a:pt x="739" y="56"/>
                  </a:cubicBezTo>
                  <a:cubicBezTo>
                    <a:pt x="641" y="17"/>
                    <a:pt x="554" y="0"/>
                    <a:pt x="477" y="0"/>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1" name="Google Shape;3691;p40"/>
            <p:cNvSpPr/>
            <p:nvPr/>
          </p:nvSpPr>
          <p:spPr>
            <a:xfrm>
              <a:off x="1874623" y="1739929"/>
              <a:ext cx="30270" cy="51132"/>
            </a:xfrm>
            <a:custGeom>
              <a:avLst/>
              <a:gdLst/>
              <a:ahLst/>
              <a:cxnLst/>
              <a:rect l="l" t="t" r="r" b="b"/>
              <a:pathLst>
                <a:path w="917" h="1549" extrusionOk="0">
                  <a:moveTo>
                    <a:pt x="452" y="0"/>
                  </a:moveTo>
                  <a:cubicBezTo>
                    <a:pt x="202" y="0"/>
                    <a:pt x="0" y="346"/>
                    <a:pt x="0" y="774"/>
                  </a:cubicBezTo>
                  <a:cubicBezTo>
                    <a:pt x="0" y="1191"/>
                    <a:pt x="202" y="1548"/>
                    <a:pt x="452" y="1548"/>
                  </a:cubicBezTo>
                  <a:cubicBezTo>
                    <a:pt x="714" y="1548"/>
                    <a:pt x="917" y="1191"/>
                    <a:pt x="917" y="774"/>
                  </a:cubicBezTo>
                  <a:cubicBezTo>
                    <a:pt x="917" y="346"/>
                    <a:pt x="714" y="0"/>
                    <a:pt x="452" y="0"/>
                  </a:cubicBezTo>
                  <a:close/>
                </a:path>
              </a:pathLst>
            </a:custGeom>
            <a:solidFill>
              <a:srgbClr val="06060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2" name="Google Shape;3692;p40"/>
            <p:cNvSpPr/>
            <p:nvPr/>
          </p:nvSpPr>
          <p:spPr>
            <a:xfrm>
              <a:off x="2002345" y="1739929"/>
              <a:ext cx="30303" cy="51132"/>
            </a:xfrm>
            <a:custGeom>
              <a:avLst/>
              <a:gdLst/>
              <a:ahLst/>
              <a:cxnLst/>
              <a:rect l="l" t="t" r="r" b="b"/>
              <a:pathLst>
                <a:path w="918" h="1549" extrusionOk="0">
                  <a:moveTo>
                    <a:pt x="453" y="0"/>
                  </a:moveTo>
                  <a:cubicBezTo>
                    <a:pt x="203" y="0"/>
                    <a:pt x="1" y="346"/>
                    <a:pt x="1" y="774"/>
                  </a:cubicBezTo>
                  <a:cubicBezTo>
                    <a:pt x="1" y="1191"/>
                    <a:pt x="203" y="1548"/>
                    <a:pt x="453" y="1548"/>
                  </a:cubicBezTo>
                  <a:cubicBezTo>
                    <a:pt x="715" y="1548"/>
                    <a:pt x="917" y="1191"/>
                    <a:pt x="917" y="774"/>
                  </a:cubicBezTo>
                  <a:cubicBezTo>
                    <a:pt x="917" y="346"/>
                    <a:pt x="715" y="0"/>
                    <a:pt x="453" y="0"/>
                  </a:cubicBezTo>
                  <a:close/>
                </a:path>
              </a:pathLst>
            </a:custGeom>
            <a:solidFill>
              <a:srgbClr val="06060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3" name="Google Shape;3693;p40"/>
            <p:cNvSpPr/>
            <p:nvPr/>
          </p:nvSpPr>
          <p:spPr>
            <a:xfrm>
              <a:off x="1925692" y="1729299"/>
              <a:ext cx="29907" cy="103816"/>
            </a:xfrm>
            <a:custGeom>
              <a:avLst/>
              <a:gdLst/>
              <a:ahLst/>
              <a:cxnLst/>
              <a:rect l="l" t="t" r="r" b="b"/>
              <a:pathLst>
                <a:path w="906" h="3145" extrusionOk="0">
                  <a:moveTo>
                    <a:pt x="537" y="1"/>
                  </a:moveTo>
                  <a:cubicBezTo>
                    <a:pt x="453" y="1"/>
                    <a:pt x="394" y="84"/>
                    <a:pt x="418" y="156"/>
                  </a:cubicBezTo>
                  <a:cubicBezTo>
                    <a:pt x="418" y="168"/>
                    <a:pt x="477" y="858"/>
                    <a:pt x="203" y="1632"/>
                  </a:cubicBezTo>
                  <a:cubicBezTo>
                    <a:pt x="13" y="2180"/>
                    <a:pt x="1" y="2525"/>
                    <a:pt x="132" y="2775"/>
                  </a:cubicBezTo>
                  <a:cubicBezTo>
                    <a:pt x="239" y="2966"/>
                    <a:pt x="429" y="3085"/>
                    <a:pt x="727" y="3144"/>
                  </a:cubicBezTo>
                  <a:lnTo>
                    <a:pt x="751" y="3144"/>
                  </a:lnTo>
                  <a:cubicBezTo>
                    <a:pt x="810" y="3144"/>
                    <a:pt x="870" y="3096"/>
                    <a:pt x="894" y="3037"/>
                  </a:cubicBezTo>
                  <a:cubicBezTo>
                    <a:pt x="906" y="2966"/>
                    <a:pt x="858" y="2894"/>
                    <a:pt x="787" y="2882"/>
                  </a:cubicBezTo>
                  <a:cubicBezTo>
                    <a:pt x="560" y="2835"/>
                    <a:pt x="429" y="2763"/>
                    <a:pt x="370" y="2644"/>
                  </a:cubicBezTo>
                  <a:cubicBezTo>
                    <a:pt x="275" y="2465"/>
                    <a:pt x="310" y="2180"/>
                    <a:pt x="477" y="1715"/>
                  </a:cubicBezTo>
                  <a:cubicBezTo>
                    <a:pt x="751" y="882"/>
                    <a:pt x="679" y="156"/>
                    <a:pt x="679" y="120"/>
                  </a:cubicBezTo>
                  <a:cubicBezTo>
                    <a:pt x="679" y="48"/>
                    <a:pt x="608" y="1"/>
                    <a:pt x="537" y="1"/>
                  </a:cubicBezTo>
                  <a:close/>
                </a:path>
              </a:pathLst>
            </a:custGeom>
            <a:solidFill>
              <a:srgbClr val="06060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4" name="Google Shape;3694;p40"/>
            <p:cNvSpPr/>
            <p:nvPr/>
          </p:nvSpPr>
          <p:spPr>
            <a:xfrm>
              <a:off x="1904069" y="1858540"/>
              <a:ext cx="103024" cy="15449"/>
            </a:xfrm>
            <a:custGeom>
              <a:avLst/>
              <a:gdLst/>
              <a:ahLst/>
              <a:cxnLst/>
              <a:rect l="l" t="t" r="r" b="b"/>
              <a:pathLst>
                <a:path w="3121" h="468" extrusionOk="0">
                  <a:moveTo>
                    <a:pt x="157" y="0"/>
                  </a:moveTo>
                  <a:cubicBezTo>
                    <a:pt x="95" y="0"/>
                    <a:pt x="33" y="28"/>
                    <a:pt x="13" y="98"/>
                  </a:cubicBezTo>
                  <a:cubicBezTo>
                    <a:pt x="1" y="170"/>
                    <a:pt x="25" y="241"/>
                    <a:pt x="96" y="277"/>
                  </a:cubicBezTo>
                  <a:cubicBezTo>
                    <a:pt x="132" y="289"/>
                    <a:pt x="680" y="467"/>
                    <a:pt x="1513" y="467"/>
                  </a:cubicBezTo>
                  <a:cubicBezTo>
                    <a:pt x="1942" y="467"/>
                    <a:pt x="2454" y="420"/>
                    <a:pt x="3001" y="277"/>
                  </a:cubicBezTo>
                  <a:cubicBezTo>
                    <a:pt x="3073" y="253"/>
                    <a:pt x="3120" y="182"/>
                    <a:pt x="3109" y="110"/>
                  </a:cubicBezTo>
                  <a:cubicBezTo>
                    <a:pt x="3098" y="46"/>
                    <a:pt x="3030" y="1"/>
                    <a:pt x="2964" y="1"/>
                  </a:cubicBezTo>
                  <a:cubicBezTo>
                    <a:pt x="2957" y="1"/>
                    <a:pt x="2949" y="2"/>
                    <a:pt x="2942" y="3"/>
                  </a:cubicBezTo>
                  <a:cubicBezTo>
                    <a:pt x="2422" y="138"/>
                    <a:pt x="1944" y="183"/>
                    <a:pt x="1538" y="183"/>
                  </a:cubicBezTo>
                  <a:cubicBezTo>
                    <a:pt x="726" y="183"/>
                    <a:pt x="199" y="3"/>
                    <a:pt x="191" y="3"/>
                  </a:cubicBezTo>
                  <a:cubicBezTo>
                    <a:pt x="180" y="1"/>
                    <a:pt x="169" y="0"/>
                    <a:pt x="157" y="0"/>
                  </a:cubicBezTo>
                  <a:close/>
                </a:path>
              </a:pathLst>
            </a:custGeom>
            <a:solidFill>
              <a:srgbClr val="06060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5" name="Google Shape;3695;p40"/>
            <p:cNvSpPr/>
            <p:nvPr/>
          </p:nvSpPr>
          <p:spPr>
            <a:xfrm>
              <a:off x="1849831" y="1702394"/>
              <a:ext cx="68034" cy="17132"/>
            </a:xfrm>
            <a:custGeom>
              <a:avLst/>
              <a:gdLst/>
              <a:ahLst/>
              <a:cxnLst/>
              <a:rect l="l" t="t" r="r" b="b"/>
              <a:pathLst>
                <a:path w="2061" h="519" extrusionOk="0">
                  <a:moveTo>
                    <a:pt x="1059" y="1"/>
                  </a:moveTo>
                  <a:cubicBezTo>
                    <a:pt x="752" y="1"/>
                    <a:pt x="408" y="64"/>
                    <a:pt x="96" y="268"/>
                  </a:cubicBezTo>
                  <a:cubicBezTo>
                    <a:pt x="13" y="316"/>
                    <a:pt x="1" y="399"/>
                    <a:pt x="49" y="459"/>
                  </a:cubicBezTo>
                  <a:cubicBezTo>
                    <a:pt x="72" y="506"/>
                    <a:pt x="120" y="518"/>
                    <a:pt x="168" y="518"/>
                  </a:cubicBezTo>
                  <a:cubicBezTo>
                    <a:pt x="180" y="518"/>
                    <a:pt x="215" y="518"/>
                    <a:pt x="239" y="494"/>
                  </a:cubicBezTo>
                  <a:cubicBezTo>
                    <a:pt x="496" y="326"/>
                    <a:pt x="783" y="273"/>
                    <a:pt x="1043" y="273"/>
                  </a:cubicBezTo>
                  <a:cubicBezTo>
                    <a:pt x="1480" y="273"/>
                    <a:pt x="1839" y="423"/>
                    <a:pt x="1846" y="423"/>
                  </a:cubicBezTo>
                  <a:cubicBezTo>
                    <a:pt x="1864" y="429"/>
                    <a:pt x="1882" y="432"/>
                    <a:pt x="1899" y="432"/>
                  </a:cubicBezTo>
                  <a:cubicBezTo>
                    <a:pt x="1955" y="432"/>
                    <a:pt x="2007" y="403"/>
                    <a:pt x="2025" y="340"/>
                  </a:cubicBezTo>
                  <a:cubicBezTo>
                    <a:pt x="2061" y="268"/>
                    <a:pt x="2025" y="197"/>
                    <a:pt x="1954" y="161"/>
                  </a:cubicBezTo>
                  <a:cubicBezTo>
                    <a:pt x="1925" y="154"/>
                    <a:pt x="1537" y="1"/>
                    <a:pt x="1059" y="1"/>
                  </a:cubicBezTo>
                  <a:close/>
                </a:path>
              </a:pathLst>
            </a:custGeom>
            <a:solidFill>
              <a:srgbClr val="06060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6" name="Google Shape;3696;p40"/>
            <p:cNvSpPr/>
            <p:nvPr/>
          </p:nvSpPr>
          <p:spPr>
            <a:xfrm>
              <a:off x="1987424" y="1702394"/>
              <a:ext cx="68001" cy="17132"/>
            </a:xfrm>
            <a:custGeom>
              <a:avLst/>
              <a:gdLst/>
              <a:ahLst/>
              <a:cxnLst/>
              <a:rect l="l" t="t" r="r" b="b"/>
              <a:pathLst>
                <a:path w="2060" h="519" extrusionOk="0">
                  <a:moveTo>
                    <a:pt x="1058" y="1"/>
                  </a:moveTo>
                  <a:cubicBezTo>
                    <a:pt x="751" y="1"/>
                    <a:pt x="407" y="64"/>
                    <a:pt x="95" y="268"/>
                  </a:cubicBezTo>
                  <a:cubicBezTo>
                    <a:pt x="12" y="316"/>
                    <a:pt x="0" y="399"/>
                    <a:pt x="48" y="459"/>
                  </a:cubicBezTo>
                  <a:cubicBezTo>
                    <a:pt x="72" y="506"/>
                    <a:pt x="119" y="518"/>
                    <a:pt x="167" y="518"/>
                  </a:cubicBezTo>
                  <a:cubicBezTo>
                    <a:pt x="179" y="518"/>
                    <a:pt x="214" y="518"/>
                    <a:pt x="238" y="494"/>
                  </a:cubicBezTo>
                  <a:cubicBezTo>
                    <a:pt x="495" y="326"/>
                    <a:pt x="783" y="273"/>
                    <a:pt x="1042" y="273"/>
                  </a:cubicBezTo>
                  <a:cubicBezTo>
                    <a:pt x="1479" y="273"/>
                    <a:pt x="1838" y="423"/>
                    <a:pt x="1846" y="423"/>
                  </a:cubicBezTo>
                  <a:cubicBezTo>
                    <a:pt x="1863" y="429"/>
                    <a:pt x="1881" y="432"/>
                    <a:pt x="1899" y="432"/>
                  </a:cubicBezTo>
                  <a:cubicBezTo>
                    <a:pt x="1954" y="432"/>
                    <a:pt x="2006" y="403"/>
                    <a:pt x="2024" y="340"/>
                  </a:cubicBezTo>
                  <a:cubicBezTo>
                    <a:pt x="2060" y="268"/>
                    <a:pt x="2024" y="197"/>
                    <a:pt x="1953" y="161"/>
                  </a:cubicBezTo>
                  <a:cubicBezTo>
                    <a:pt x="1924" y="154"/>
                    <a:pt x="1537" y="1"/>
                    <a:pt x="1058" y="1"/>
                  </a:cubicBezTo>
                  <a:close/>
                </a:path>
              </a:pathLst>
            </a:custGeom>
            <a:solidFill>
              <a:srgbClr val="06060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7" name="Google Shape;3697;p40"/>
            <p:cNvSpPr/>
            <p:nvPr/>
          </p:nvSpPr>
          <p:spPr>
            <a:xfrm>
              <a:off x="1920971" y="1726559"/>
              <a:ext cx="55457" cy="18122"/>
            </a:xfrm>
            <a:custGeom>
              <a:avLst/>
              <a:gdLst/>
              <a:ahLst/>
              <a:cxnLst/>
              <a:rect l="l" t="t" r="r" b="b"/>
              <a:pathLst>
                <a:path w="1680" h="549" extrusionOk="0">
                  <a:moveTo>
                    <a:pt x="899" y="0"/>
                  </a:moveTo>
                  <a:cubicBezTo>
                    <a:pt x="565" y="0"/>
                    <a:pt x="258" y="159"/>
                    <a:pt x="84" y="298"/>
                  </a:cubicBezTo>
                  <a:cubicBezTo>
                    <a:pt x="25" y="346"/>
                    <a:pt x="1" y="429"/>
                    <a:pt x="49" y="489"/>
                  </a:cubicBezTo>
                  <a:cubicBezTo>
                    <a:pt x="78" y="526"/>
                    <a:pt x="122" y="544"/>
                    <a:pt x="165" y="544"/>
                  </a:cubicBezTo>
                  <a:cubicBezTo>
                    <a:pt x="191" y="544"/>
                    <a:pt x="217" y="538"/>
                    <a:pt x="239" y="524"/>
                  </a:cubicBezTo>
                  <a:cubicBezTo>
                    <a:pt x="263" y="501"/>
                    <a:pt x="561" y="277"/>
                    <a:pt x="905" y="277"/>
                  </a:cubicBezTo>
                  <a:cubicBezTo>
                    <a:pt x="1078" y="277"/>
                    <a:pt x="1262" y="333"/>
                    <a:pt x="1430" y="501"/>
                  </a:cubicBezTo>
                  <a:cubicBezTo>
                    <a:pt x="1454" y="536"/>
                    <a:pt x="1489" y="548"/>
                    <a:pt x="1525" y="548"/>
                  </a:cubicBezTo>
                  <a:cubicBezTo>
                    <a:pt x="1549" y="548"/>
                    <a:pt x="1584" y="536"/>
                    <a:pt x="1620" y="501"/>
                  </a:cubicBezTo>
                  <a:cubicBezTo>
                    <a:pt x="1680" y="441"/>
                    <a:pt x="1680" y="370"/>
                    <a:pt x="1620" y="310"/>
                  </a:cubicBezTo>
                  <a:cubicBezTo>
                    <a:pt x="1392" y="82"/>
                    <a:pt x="1139" y="0"/>
                    <a:pt x="899" y="0"/>
                  </a:cubicBezTo>
                  <a:close/>
                </a:path>
              </a:pathLst>
            </a:custGeom>
            <a:solidFill>
              <a:srgbClr val="06060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8" name="Google Shape;3698;p40"/>
            <p:cNvSpPr/>
            <p:nvPr/>
          </p:nvSpPr>
          <p:spPr>
            <a:xfrm>
              <a:off x="1856136" y="1912877"/>
              <a:ext cx="218328" cy="295142"/>
            </a:xfrm>
            <a:custGeom>
              <a:avLst/>
              <a:gdLst/>
              <a:ahLst/>
              <a:cxnLst/>
              <a:rect l="l" t="t" r="r" b="b"/>
              <a:pathLst>
                <a:path w="6614" h="8941" extrusionOk="0">
                  <a:moveTo>
                    <a:pt x="5858" y="0"/>
                  </a:moveTo>
                  <a:lnTo>
                    <a:pt x="5858" y="0"/>
                  </a:lnTo>
                  <a:cubicBezTo>
                    <a:pt x="5019" y="862"/>
                    <a:pt x="3948" y="1646"/>
                    <a:pt x="3274" y="1646"/>
                  </a:cubicBezTo>
                  <a:cubicBezTo>
                    <a:pt x="3250" y="1646"/>
                    <a:pt x="3226" y="1645"/>
                    <a:pt x="3203" y="1643"/>
                  </a:cubicBezTo>
                  <a:cubicBezTo>
                    <a:pt x="2608" y="1584"/>
                    <a:pt x="1655" y="1024"/>
                    <a:pt x="822" y="333"/>
                  </a:cubicBezTo>
                  <a:lnTo>
                    <a:pt x="822" y="333"/>
                  </a:lnTo>
                  <a:cubicBezTo>
                    <a:pt x="822" y="334"/>
                    <a:pt x="1405" y="3810"/>
                    <a:pt x="405" y="4774"/>
                  </a:cubicBezTo>
                  <a:cubicBezTo>
                    <a:pt x="405" y="4774"/>
                    <a:pt x="0" y="8156"/>
                    <a:pt x="3334" y="8870"/>
                  </a:cubicBezTo>
                  <a:cubicBezTo>
                    <a:pt x="3557" y="8918"/>
                    <a:pt x="3764" y="8940"/>
                    <a:pt x="3955" y="8940"/>
                  </a:cubicBezTo>
                  <a:cubicBezTo>
                    <a:pt x="6614" y="8940"/>
                    <a:pt x="6251" y="4608"/>
                    <a:pt x="6251" y="4608"/>
                  </a:cubicBezTo>
                  <a:cubicBezTo>
                    <a:pt x="6251" y="4608"/>
                    <a:pt x="5203" y="3524"/>
                    <a:pt x="5858" y="0"/>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9" name="Google Shape;3699;p40"/>
            <p:cNvSpPr/>
            <p:nvPr/>
          </p:nvSpPr>
          <p:spPr>
            <a:xfrm>
              <a:off x="1883635" y="1923870"/>
              <a:ext cx="141151" cy="99459"/>
            </a:xfrm>
            <a:custGeom>
              <a:avLst/>
              <a:gdLst/>
              <a:ahLst/>
              <a:cxnLst/>
              <a:rect l="l" t="t" r="r" b="b"/>
              <a:pathLst>
                <a:path w="4276" h="3013" extrusionOk="0">
                  <a:moveTo>
                    <a:pt x="1" y="0"/>
                  </a:moveTo>
                  <a:cubicBezTo>
                    <a:pt x="1" y="1"/>
                    <a:pt x="287" y="1667"/>
                    <a:pt x="120" y="3013"/>
                  </a:cubicBezTo>
                  <a:cubicBezTo>
                    <a:pt x="1108" y="2834"/>
                    <a:pt x="3204" y="2239"/>
                    <a:pt x="4275" y="358"/>
                  </a:cubicBezTo>
                  <a:lnTo>
                    <a:pt x="4275" y="358"/>
                  </a:lnTo>
                  <a:cubicBezTo>
                    <a:pt x="3632" y="911"/>
                    <a:pt x="2935" y="1314"/>
                    <a:pt x="2459" y="1314"/>
                  </a:cubicBezTo>
                  <a:cubicBezTo>
                    <a:pt x="2432" y="1314"/>
                    <a:pt x="2407" y="1313"/>
                    <a:pt x="2382" y="1310"/>
                  </a:cubicBezTo>
                  <a:cubicBezTo>
                    <a:pt x="1787" y="1251"/>
                    <a:pt x="834" y="691"/>
                    <a:pt x="1" y="0"/>
                  </a:cubicBezTo>
                  <a:close/>
                </a:path>
              </a:pathLst>
            </a:custGeom>
            <a:solidFill>
              <a:srgbClr val="06060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0" name="Google Shape;3700;p40"/>
            <p:cNvSpPr/>
            <p:nvPr/>
          </p:nvSpPr>
          <p:spPr>
            <a:xfrm>
              <a:off x="1641924" y="2059085"/>
              <a:ext cx="748733" cy="891468"/>
            </a:xfrm>
            <a:custGeom>
              <a:avLst/>
              <a:gdLst/>
              <a:ahLst/>
              <a:cxnLst/>
              <a:rect l="l" t="t" r="r" b="b"/>
              <a:pathLst>
                <a:path w="22682" h="27006" extrusionOk="0">
                  <a:moveTo>
                    <a:pt x="12716" y="0"/>
                  </a:moveTo>
                  <a:cubicBezTo>
                    <a:pt x="12716" y="0"/>
                    <a:pt x="13079" y="4284"/>
                    <a:pt x="10437" y="4284"/>
                  </a:cubicBezTo>
                  <a:cubicBezTo>
                    <a:pt x="10248" y="4284"/>
                    <a:pt x="10044" y="4262"/>
                    <a:pt x="9823" y="4215"/>
                  </a:cubicBezTo>
                  <a:cubicBezTo>
                    <a:pt x="6537" y="3513"/>
                    <a:pt x="6942" y="179"/>
                    <a:pt x="6942" y="179"/>
                  </a:cubicBezTo>
                  <a:lnTo>
                    <a:pt x="6942" y="179"/>
                  </a:lnTo>
                  <a:cubicBezTo>
                    <a:pt x="6942" y="179"/>
                    <a:pt x="2798" y="1322"/>
                    <a:pt x="1405" y="2250"/>
                  </a:cubicBezTo>
                  <a:cubicBezTo>
                    <a:pt x="1" y="3167"/>
                    <a:pt x="655" y="9227"/>
                    <a:pt x="882" y="11775"/>
                  </a:cubicBezTo>
                  <a:cubicBezTo>
                    <a:pt x="1108" y="14311"/>
                    <a:pt x="1715" y="25682"/>
                    <a:pt x="1715" y="25682"/>
                  </a:cubicBezTo>
                  <a:cubicBezTo>
                    <a:pt x="1715" y="25682"/>
                    <a:pt x="5117" y="27006"/>
                    <a:pt x="10023" y="27006"/>
                  </a:cubicBezTo>
                  <a:cubicBezTo>
                    <a:pt x="12280" y="27006"/>
                    <a:pt x="14854" y="26726"/>
                    <a:pt x="17562" y="25908"/>
                  </a:cubicBezTo>
                  <a:lnTo>
                    <a:pt x="18003" y="13883"/>
                  </a:lnTo>
                  <a:cubicBezTo>
                    <a:pt x="18003" y="13883"/>
                    <a:pt x="22170" y="12740"/>
                    <a:pt x="22432" y="12311"/>
                  </a:cubicBezTo>
                  <a:cubicBezTo>
                    <a:pt x="22682" y="11847"/>
                    <a:pt x="21015" y="5215"/>
                    <a:pt x="20455" y="3632"/>
                  </a:cubicBezTo>
                  <a:cubicBezTo>
                    <a:pt x="19884" y="2048"/>
                    <a:pt x="18265" y="1357"/>
                    <a:pt x="17348" y="1227"/>
                  </a:cubicBezTo>
                  <a:cubicBezTo>
                    <a:pt x="16419" y="1084"/>
                    <a:pt x="12717" y="0"/>
                    <a:pt x="127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1" name="Google Shape;3701;p40"/>
            <p:cNvSpPr/>
            <p:nvPr/>
          </p:nvSpPr>
          <p:spPr>
            <a:xfrm>
              <a:off x="1641924" y="2108603"/>
              <a:ext cx="97908" cy="567937"/>
            </a:xfrm>
            <a:custGeom>
              <a:avLst/>
              <a:gdLst/>
              <a:ahLst/>
              <a:cxnLst/>
              <a:rect l="l" t="t" r="r" b="b"/>
              <a:pathLst>
                <a:path w="2966" h="17205" extrusionOk="0">
                  <a:moveTo>
                    <a:pt x="2894" y="0"/>
                  </a:moveTo>
                  <a:lnTo>
                    <a:pt x="2894" y="0"/>
                  </a:lnTo>
                  <a:cubicBezTo>
                    <a:pt x="2298" y="238"/>
                    <a:pt x="1763" y="500"/>
                    <a:pt x="1405" y="739"/>
                  </a:cubicBezTo>
                  <a:cubicBezTo>
                    <a:pt x="1" y="1655"/>
                    <a:pt x="655" y="7716"/>
                    <a:pt x="882" y="10264"/>
                  </a:cubicBezTo>
                  <a:cubicBezTo>
                    <a:pt x="941" y="11049"/>
                    <a:pt x="1048" y="12704"/>
                    <a:pt x="1167" y="14585"/>
                  </a:cubicBezTo>
                  <a:lnTo>
                    <a:pt x="1310" y="17205"/>
                  </a:lnTo>
                  <a:cubicBezTo>
                    <a:pt x="1310" y="17205"/>
                    <a:pt x="2775" y="17050"/>
                    <a:pt x="2894" y="12490"/>
                  </a:cubicBezTo>
                  <a:cubicBezTo>
                    <a:pt x="2965" y="9287"/>
                    <a:pt x="2858" y="1786"/>
                    <a:pt x="28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2" name="Google Shape;3702;p40"/>
            <p:cNvSpPr/>
            <p:nvPr/>
          </p:nvSpPr>
          <p:spPr>
            <a:xfrm>
              <a:off x="2236200" y="2347178"/>
              <a:ext cx="73150" cy="169440"/>
            </a:xfrm>
            <a:custGeom>
              <a:avLst/>
              <a:gdLst/>
              <a:ahLst/>
              <a:cxnLst/>
              <a:rect l="l" t="t" r="r" b="b"/>
              <a:pathLst>
                <a:path w="2216" h="5133" extrusionOk="0">
                  <a:moveTo>
                    <a:pt x="608" y="0"/>
                  </a:moveTo>
                  <a:lnTo>
                    <a:pt x="1" y="5132"/>
                  </a:lnTo>
                  <a:cubicBezTo>
                    <a:pt x="1" y="5132"/>
                    <a:pt x="1096" y="4834"/>
                    <a:pt x="2215" y="4477"/>
                  </a:cubicBezTo>
                  <a:lnTo>
                    <a:pt x="1763" y="36"/>
                  </a:lnTo>
                  <a:lnTo>
                    <a:pt x="60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3" name="Google Shape;3703;p40"/>
            <p:cNvSpPr/>
            <p:nvPr/>
          </p:nvSpPr>
          <p:spPr>
            <a:xfrm>
              <a:off x="2110822" y="2784649"/>
              <a:ext cx="115601" cy="141514"/>
            </a:xfrm>
            <a:custGeom>
              <a:avLst/>
              <a:gdLst/>
              <a:ahLst/>
              <a:cxnLst/>
              <a:rect l="l" t="t" r="r" b="b"/>
              <a:pathLst>
                <a:path w="3502" h="4287" extrusionOk="0">
                  <a:moveTo>
                    <a:pt x="3501" y="0"/>
                  </a:moveTo>
                  <a:lnTo>
                    <a:pt x="3442" y="262"/>
                  </a:lnTo>
                  <a:lnTo>
                    <a:pt x="1" y="893"/>
                  </a:lnTo>
                  <a:lnTo>
                    <a:pt x="1918" y="4286"/>
                  </a:lnTo>
                  <a:cubicBezTo>
                    <a:pt x="2394" y="4167"/>
                    <a:pt x="2870" y="4048"/>
                    <a:pt x="3346" y="3905"/>
                  </a:cubicBezTo>
                  <a:lnTo>
                    <a:pt x="350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4" name="Google Shape;3704;p40"/>
            <p:cNvSpPr/>
            <p:nvPr/>
          </p:nvSpPr>
          <p:spPr>
            <a:xfrm>
              <a:off x="1516314" y="1819157"/>
              <a:ext cx="267909" cy="734572"/>
            </a:xfrm>
            <a:custGeom>
              <a:avLst/>
              <a:gdLst/>
              <a:ahLst/>
              <a:cxnLst/>
              <a:rect l="l" t="t" r="r" b="b"/>
              <a:pathLst>
                <a:path w="8116" h="22253" extrusionOk="0">
                  <a:moveTo>
                    <a:pt x="6180" y="1"/>
                  </a:moveTo>
                  <a:cubicBezTo>
                    <a:pt x="5936" y="1"/>
                    <a:pt x="5645" y="815"/>
                    <a:pt x="5508" y="1315"/>
                  </a:cubicBezTo>
                  <a:cubicBezTo>
                    <a:pt x="5341" y="1922"/>
                    <a:pt x="4818" y="2994"/>
                    <a:pt x="4782" y="3339"/>
                  </a:cubicBezTo>
                  <a:cubicBezTo>
                    <a:pt x="4782" y="3339"/>
                    <a:pt x="4520" y="5185"/>
                    <a:pt x="4329" y="6018"/>
                  </a:cubicBezTo>
                  <a:cubicBezTo>
                    <a:pt x="4139" y="6851"/>
                    <a:pt x="746" y="15341"/>
                    <a:pt x="329" y="18210"/>
                  </a:cubicBezTo>
                  <a:cubicBezTo>
                    <a:pt x="0" y="20472"/>
                    <a:pt x="1566" y="22252"/>
                    <a:pt x="3339" y="22252"/>
                  </a:cubicBezTo>
                  <a:cubicBezTo>
                    <a:pt x="3816" y="22252"/>
                    <a:pt x="4308" y="22124"/>
                    <a:pt x="4782" y="21841"/>
                  </a:cubicBezTo>
                  <a:cubicBezTo>
                    <a:pt x="6996" y="20496"/>
                    <a:pt x="6711" y="7554"/>
                    <a:pt x="6711" y="7554"/>
                  </a:cubicBezTo>
                  <a:cubicBezTo>
                    <a:pt x="6711" y="7554"/>
                    <a:pt x="7127" y="7090"/>
                    <a:pt x="7127" y="5554"/>
                  </a:cubicBezTo>
                  <a:cubicBezTo>
                    <a:pt x="7127" y="5554"/>
                    <a:pt x="7913" y="5280"/>
                    <a:pt x="8008" y="4804"/>
                  </a:cubicBezTo>
                  <a:cubicBezTo>
                    <a:pt x="8092" y="4315"/>
                    <a:pt x="8008" y="4006"/>
                    <a:pt x="8008" y="4006"/>
                  </a:cubicBezTo>
                  <a:cubicBezTo>
                    <a:pt x="8008" y="4006"/>
                    <a:pt x="8116" y="3315"/>
                    <a:pt x="7818" y="3220"/>
                  </a:cubicBezTo>
                  <a:cubicBezTo>
                    <a:pt x="7818" y="3220"/>
                    <a:pt x="7663" y="2327"/>
                    <a:pt x="7342" y="2196"/>
                  </a:cubicBezTo>
                  <a:cubicBezTo>
                    <a:pt x="7295" y="2178"/>
                    <a:pt x="7242" y="2170"/>
                    <a:pt x="7184" y="2170"/>
                  </a:cubicBezTo>
                  <a:cubicBezTo>
                    <a:pt x="6826" y="2170"/>
                    <a:pt x="6306" y="2470"/>
                    <a:pt x="6306" y="2470"/>
                  </a:cubicBezTo>
                  <a:cubicBezTo>
                    <a:pt x="6306" y="2470"/>
                    <a:pt x="6580" y="613"/>
                    <a:pt x="6330" y="124"/>
                  </a:cubicBezTo>
                  <a:cubicBezTo>
                    <a:pt x="6283" y="38"/>
                    <a:pt x="6233" y="1"/>
                    <a:pt x="6180" y="1"/>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5" name="Google Shape;3705;p40"/>
            <p:cNvSpPr/>
            <p:nvPr/>
          </p:nvSpPr>
          <p:spPr>
            <a:xfrm>
              <a:off x="2231479" y="2342028"/>
              <a:ext cx="25187" cy="178881"/>
            </a:xfrm>
            <a:custGeom>
              <a:avLst/>
              <a:gdLst/>
              <a:ahLst/>
              <a:cxnLst/>
              <a:rect l="l" t="t" r="r" b="b"/>
              <a:pathLst>
                <a:path w="763" h="5419" extrusionOk="0">
                  <a:moveTo>
                    <a:pt x="613" y="0"/>
                  </a:moveTo>
                  <a:cubicBezTo>
                    <a:pt x="547" y="0"/>
                    <a:pt x="477" y="55"/>
                    <a:pt x="477" y="121"/>
                  </a:cubicBezTo>
                  <a:lnTo>
                    <a:pt x="1" y="5276"/>
                  </a:lnTo>
                  <a:cubicBezTo>
                    <a:pt x="1" y="5348"/>
                    <a:pt x="49" y="5407"/>
                    <a:pt x="144" y="5419"/>
                  </a:cubicBezTo>
                  <a:cubicBezTo>
                    <a:pt x="203" y="5419"/>
                    <a:pt x="263" y="5371"/>
                    <a:pt x="275" y="5300"/>
                  </a:cubicBezTo>
                  <a:lnTo>
                    <a:pt x="751" y="156"/>
                  </a:lnTo>
                  <a:cubicBezTo>
                    <a:pt x="763" y="73"/>
                    <a:pt x="703" y="2"/>
                    <a:pt x="632" y="2"/>
                  </a:cubicBezTo>
                  <a:cubicBezTo>
                    <a:pt x="626" y="1"/>
                    <a:pt x="619" y="0"/>
                    <a:pt x="613" y="0"/>
                  </a:cubicBezTo>
                  <a:close/>
                </a:path>
              </a:pathLst>
            </a:custGeom>
            <a:solidFill>
              <a:srgbClr val="06060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6" name="Google Shape;3706;p40"/>
            <p:cNvSpPr/>
            <p:nvPr/>
          </p:nvSpPr>
          <p:spPr>
            <a:xfrm>
              <a:off x="2236200" y="2341764"/>
              <a:ext cx="59385" cy="121378"/>
            </a:xfrm>
            <a:custGeom>
              <a:avLst/>
              <a:gdLst/>
              <a:ahLst/>
              <a:cxnLst/>
              <a:rect l="l" t="t" r="r" b="b"/>
              <a:pathLst>
                <a:path w="1799" h="3677" extrusionOk="0">
                  <a:moveTo>
                    <a:pt x="1638" y="1"/>
                  </a:moveTo>
                  <a:cubicBezTo>
                    <a:pt x="1587" y="1"/>
                    <a:pt x="1540" y="28"/>
                    <a:pt x="1513" y="81"/>
                  </a:cubicBezTo>
                  <a:lnTo>
                    <a:pt x="25" y="3474"/>
                  </a:lnTo>
                  <a:cubicBezTo>
                    <a:pt x="1" y="3558"/>
                    <a:pt x="25" y="3629"/>
                    <a:pt x="96" y="3653"/>
                  </a:cubicBezTo>
                  <a:cubicBezTo>
                    <a:pt x="132" y="3677"/>
                    <a:pt x="144" y="3677"/>
                    <a:pt x="156" y="3677"/>
                  </a:cubicBezTo>
                  <a:cubicBezTo>
                    <a:pt x="203" y="3677"/>
                    <a:pt x="251" y="3641"/>
                    <a:pt x="275" y="3582"/>
                  </a:cubicBezTo>
                  <a:lnTo>
                    <a:pt x="1763" y="188"/>
                  </a:lnTo>
                  <a:cubicBezTo>
                    <a:pt x="1799" y="117"/>
                    <a:pt x="1763" y="33"/>
                    <a:pt x="1691" y="10"/>
                  </a:cubicBezTo>
                  <a:cubicBezTo>
                    <a:pt x="1674" y="4"/>
                    <a:pt x="1656" y="1"/>
                    <a:pt x="1638" y="1"/>
                  </a:cubicBezTo>
                  <a:close/>
                </a:path>
              </a:pathLst>
            </a:custGeom>
            <a:solidFill>
              <a:srgbClr val="06060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7" name="Google Shape;3707;p40"/>
            <p:cNvSpPr/>
            <p:nvPr/>
          </p:nvSpPr>
          <p:spPr>
            <a:xfrm>
              <a:off x="1720525" y="1925454"/>
              <a:ext cx="53113" cy="11025"/>
            </a:xfrm>
            <a:custGeom>
              <a:avLst/>
              <a:gdLst/>
              <a:ahLst/>
              <a:cxnLst/>
              <a:rect l="l" t="t" r="r" b="b"/>
              <a:pathLst>
                <a:path w="1609" h="334" fill="none" extrusionOk="0">
                  <a:moveTo>
                    <a:pt x="1" y="333"/>
                  </a:moveTo>
                  <a:lnTo>
                    <a:pt x="1608" y="0"/>
                  </a:lnTo>
                </a:path>
              </a:pathLst>
            </a:custGeom>
            <a:no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8" name="Google Shape;3708;p40"/>
            <p:cNvSpPr/>
            <p:nvPr/>
          </p:nvSpPr>
          <p:spPr>
            <a:xfrm>
              <a:off x="1732310" y="1951368"/>
              <a:ext cx="47600" cy="11058"/>
            </a:xfrm>
            <a:custGeom>
              <a:avLst/>
              <a:gdLst/>
              <a:ahLst/>
              <a:cxnLst/>
              <a:rect l="l" t="t" r="r" b="b"/>
              <a:pathLst>
                <a:path w="1442" h="335" fill="none" extrusionOk="0">
                  <a:moveTo>
                    <a:pt x="1" y="334"/>
                  </a:moveTo>
                  <a:lnTo>
                    <a:pt x="1442" y="1"/>
                  </a:lnTo>
                </a:path>
              </a:pathLst>
            </a:custGeom>
            <a:no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9" name="Google Shape;3709;p40"/>
            <p:cNvSpPr/>
            <p:nvPr/>
          </p:nvSpPr>
          <p:spPr>
            <a:xfrm>
              <a:off x="2087647" y="2397092"/>
              <a:ext cx="538855" cy="417048"/>
            </a:xfrm>
            <a:custGeom>
              <a:avLst/>
              <a:gdLst/>
              <a:ahLst/>
              <a:cxnLst/>
              <a:rect l="l" t="t" r="r" b="b"/>
              <a:pathLst>
                <a:path w="16324" h="12634" extrusionOk="0">
                  <a:moveTo>
                    <a:pt x="15276" y="1"/>
                  </a:moveTo>
                  <a:lnTo>
                    <a:pt x="0" y="2036"/>
                  </a:lnTo>
                  <a:lnTo>
                    <a:pt x="703" y="12633"/>
                  </a:lnTo>
                  <a:lnTo>
                    <a:pt x="16324" y="10883"/>
                  </a:lnTo>
                  <a:lnTo>
                    <a:pt x="152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0" name="Google Shape;3710;p40"/>
            <p:cNvSpPr/>
            <p:nvPr/>
          </p:nvSpPr>
          <p:spPr>
            <a:xfrm>
              <a:off x="2087647" y="2464304"/>
              <a:ext cx="538855" cy="349840"/>
            </a:xfrm>
            <a:custGeom>
              <a:avLst/>
              <a:gdLst/>
              <a:ahLst/>
              <a:cxnLst/>
              <a:rect l="l" t="t" r="r" b="b"/>
              <a:pathLst>
                <a:path w="16324" h="10598" extrusionOk="0">
                  <a:moveTo>
                    <a:pt x="0" y="0"/>
                  </a:moveTo>
                  <a:lnTo>
                    <a:pt x="703" y="10597"/>
                  </a:lnTo>
                  <a:lnTo>
                    <a:pt x="16324" y="8847"/>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1" name="Google Shape;3711;p40"/>
            <p:cNvSpPr/>
            <p:nvPr/>
          </p:nvSpPr>
          <p:spPr>
            <a:xfrm>
              <a:off x="2303808" y="2553930"/>
              <a:ext cx="108108" cy="108108"/>
            </a:xfrm>
            <a:custGeom>
              <a:avLst/>
              <a:gdLst/>
              <a:ahLst/>
              <a:cxnLst/>
              <a:rect l="l" t="t" r="r" b="b"/>
              <a:pathLst>
                <a:path w="3275" h="3275" extrusionOk="0">
                  <a:moveTo>
                    <a:pt x="1644" y="0"/>
                  </a:moveTo>
                  <a:cubicBezTo>
                    <a:pt x="739" y="0"/>
                    <a:pt x="1" y="726"/>
                    <a:pt x="1" y="1631"/>
                  </a:cubicBezTo>
                  <a:cubicBezTo>
                    <a:pt x="1" y="2536"/>
                    <a:pt x="739" y="3274"/>
                    <a:pt x="1644" y="3274"/>
                  </a:cubicBezTo>
                  <a:cubicBezTo>
                    <a:pt x="2537" y="3274"/>
                    <a:pt x="3275" y="2536"/>
                    <a:pt x="3275" y="1631"/>
                  </a:cubicBezTo>
                  <a:cubicBezTo>
                    <a:pt x="3275" y="726"/>
                    <a:pt x="2537" y="0"/>
                    <a:pt x="1644" y="0"/>
                  </a:cubicBezTo>
                  <a:close/>
                </a:path>
              </a:pathLst>
            </a:custGeom>
            <a:solidFill>
              <a:srgbClr val="06060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2" name="Google Shape;3712;p40"/>
            <p:cNvSpPr/>
            <p:nvPr/>
          </p:nvSpPr>
          <p:spPr>
            <a:xfrm>
              <a:off x="2273536" y="2626589"/>
              <a:ext cx="240181" cy="210967"/>
            </a:xfrm>
            <a:custGeom>
              <a:avLst/>
              <a:gdLst/>
              <a:ahLst/>
              <a:cxnLst/>
              <a:rect l="l" t="t" r="r" b="b"/>
              <a:pathLst>
                <a:path w="7276" h="6391" extrusionOk="0">
                  <a:moveTo>
                    <a:pt x="3622" y="1"/>
                  </a:moveTo>
                  <a:cubicBezTo>
                    <a:pt x="3618" y="1"/>
                    <a:pt x="3613" y="1"/>
                    <a:pt x="3608" y="2"/>
                  </a:cubicBezTo>
                  <a:cubicBezTo>
                    <a:pt x="3108" y="61"/>
                    <a:pt x="3525" y="1728"/>
                    <a:pt x="3525" y="1728"/>
                  </a:cubicBezTo>
                  <a:cubicBezTo>
                    <a:pt x="3525" y="1728"/>
                    <a:pt x="2865" y="335"/>
                    <a:pt x="2303" y="335"/>
                  </a:cubicBezTo>
                  <a:cubicBezTo>
                    <a:pt x="2261" y="335"/>
                    <a:pt x="2220" y="343"/>
                    <a:pt x="2180" y="359"/>
                  </a:cubicBezTo>
                  <a:cubicBezTo>
                    <a:pt x="1584" y="585"/>
                    <a:pt x="2799" y="2633"/>
                    <a:pt x="2799" y="2633"/>
                  </a:cubicBezTo>
                  <a:cubicBezTo>
                    <a:pt x="2799" y="2633"/>
                    <a:pt x="1412" y="954"/>
                    <a:pt x="974" y="954"/>
                  </a:cubicBezTo>
                  <a:cubicBezTo>
                    <a:pt x="953" y="954"/>
                    <a:pt x="934" y="958"/>
                    <a:pt x="918" y="966"/>
                  </a:cubicBezTo>
                  <a:cubicBezTo>
                    <a:pt x="560" y="1145"/>
                    <a:pt x="1620" y="3074"/>
                    <a:pt x="1620" y="3074"/>
                  </a:cubicBezTo>
                  <a:cubicBezTo>
                    <a:pt x="1620" y="3074"/>
                    <a:pt x="695" y="2012"/>
                    <a:pt x="337" y="2012"/>
                  </a:cubicBezTo>
                  <a:cubicBezTo>
                    <a:pt x="313" y="2012"/>
                    <a:pt x="293" y="2016"/>
                    <a:pt x="275" y="2026"/>
                  </a:cubicBezTo>
                  <a:cubicBezTo>
                    <a:pt x="1" y="2169"/>
                    <a:pt x="513" y="3466"/>
                    <a:pt x="1692" y="4943"/>
                  </a:cubicBezTo>
                  <a:cubicBezTo>
                    <a:pt x="2804" y="6351"/>
                    <a:pt x="3755" y="6384"/>
                    <a:pt x="3840" y="6384"/>
                  </a:cubicBezTo>
                  <a:cubicBezTo>
                    <a:pt x="3844" y="6384"/>
                    <a:pt x="3847" y="6383"/>
                    <a:pt x="3847" y="6383"/>
                  </a:cubicBezTo>
                  <a:cubicBezTo>
                    <a:pt x="3847" y="6383"/>
                    <a:pt x="3896" y="6390"/>
                    <a:pt x="3982" y="6390"/>
                  </a:cubicBezTo>
                  <a:cubicBezTo>
                    <a:pt x="4308" y="6390"/>
                    <a:pt x="5163" y="6294"/>
                    <a:pt x="5906" y="5371"/>
                  </a:cubicBezTo>
                  <a:cubicBezTo>
                    <a:pt x="6847" y="4240"/>
                    <a:pt x="7276" y="2276"/>
                    <a:pt x="6811" y="2097"/>
                  </a:cubicBezTo>
                  <a:cubicBezTo>
                    <a:pt x="6780" y="2085"/>
                    <a:pt x="6747" y="2080"/>
                    <a:pt x="6713" y="2080"/>
                  </a:cubicBezTo>
                  <a:cubicBezTo>
                    <a:pt x="6235" y="2080"/>
                    <a:pt x="5549" y="3181"/>
                    <a:pt x="5549" y="3181"/>
                  </a:cubicBezTo>
                  <a:cubicBezTo>
                    <a:pt x="5549" y="3181"/>
                    <a:pt x="4135" y="1"/>
                    <a:pt x="3622" y="1"/>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3" name="Google Shape;3713;p40"/>
            <p:cNvSpPr/>
            <p:nvPr/>
          </p:nvSpPr>
          <p:spPr>
            <a:xfrm>
              <a:off x="1828605" y="1806744"/>
              <a:ext cx="64105" cy="45224"/>
            </a:xfrm>
            <a:custGeom>
              <a:avLst/>
              <a:gdLst/>
              <a:ahLst/>
              <a:cxnLst/>
              <a:rect l="l" t="t" r="r" b="b"/>
              <a:pathLst>
                <a:path w="1942" h="1370" extrusionOk="0">
                  <a:moveTo>
                    <a:pt x="965" y="0"/>
                  </a:moveTo>
                  <a:cubicBezTo>
                    <a:pt x="442" y="0"/>
                    <a:pt x="1" y="298"/>
                    <a:pt x="1" y="679"/>
                  </a:cubicBezTo>
                  <a:cubicBezTo>
                    <a:pt x="1" y="1060"/>
                    <a:pt x="442" y="1370"/>
                    <a:pt x="965" y="1370"/>
                  </a:cubicBezTo>
                  <a:cubicBezTo>
                    <a:pt x="1501" y="1370"/>
                    <a:pt x="1942" y="1060"/>
                    <a:pt x="1942" y="679"/>
                  </a:cubicBezTo>
                  <a:cubicBezTo>
                    <a:pt x="1942" y="298"/>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4" name="Google Shape;3714;p40"/>
            <p:cNvSpPr/>
            <p:nvPr/>
          </p:nvSpPr>
          <p:spPr>
            <a:xfrm>
              <a:off x="2013338" y="1806744"/>
              <a:ext cx="64105" cy="45224"/>
            </a:xfrm>
            <a:custGeom>
              <a:avLst/>
              <a:gdLst/>
              <a:ahLst/>
              <a:cxnLst/>
              <a:rect l="l" t="t" r="r" b="b"/>
              <a:pathLst>
                <a:path w="1942" h="1370" extrusionOk="0">
                  <a:moveTo>
                    <a:pt x="965" y="0"/>
                  </a:moveTo>
                  <a:cubicBezTo>
                    <a:pt x="441" y="0"/>
                    <a:pt x="1" y="298"/>
                    <a:pt x="1" y="679"/>
                  </a:cubicBezTo>
                  <a:cubicBezTo>
                    <a:pt x="1" y="1060"/>
                    <a:pt x="441" y="1370"/>
                    <a:pt x="965" y="1370"/>
                  </a:cubicBezTo>
                  <a:cubicBezTo>
                    <a:pt x="1501" y="1370"/>
                    <a:pt x="1942" y="1060"/>
                    <a:pt x="1942" y="679"/>
                  </a:cubicBezTo>
                  <a:cubicBezTo>
                    <a:pt x="1942" y="298"/>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5" name="Google Shape;3715;p40"/>
            <p:cNvSpPr/>
            <p:nvPr/>
          </p:nvSpPr>
          <p:spPr>
            <a:xfrm>
              <a:off x="1804242" y="1699423"/>
              <a:ext cx="131710" cy="131710"/>
            </a:xfrm>
            <a:custGeom>
              <a:avLst/>
              <a:gdLst/>
              <a:ahLst/>
              <a:cxnLst/>
              <a:rect l="l" t="t" r="r" b="b"/>
              <a:pathLst>
                <a:path w="3990" h="3990" extrusionOk="0">
                  <a:moveTo>
                    <a:pt x="1989" y="275"/>
                  </a:moveTo>
                  <a:cubicBezTo>
                    <a:pt x="2942" y="275"/>
                    <a:pt x="3716" y="1049"/>
                    <a:pt x="3716" y="2001"/>
                  </a:cubicBezTo>
                  <a:cubicBezTo>
                    <a:pt x="3716" y="2954"/>
                    <a:pt x="2942" y="3728"/>
                    <a:pt x="1989" y="3728"/>
                  </a:cubicBezTo>
                  <a:cubicBezTo>
                    <a:pt x="1037" y="3728"/>
                    <a:pt x="263" y="2954"/>
                    <a:pt x="263" y="2001"/>
                  </a:cubicBezTo>
                  <a:cubicBezTo>
                    <a:pt x="263" y="1049"/>
                    <a:pt x="1037" y="275"/>
                    <a:pt x="1989" y="275"/>
                  </a:cubicBezTo>
                  <a:close/>
                  <a:moveTo>
                    <a:pt x="1989" y="1"/>
                  </a:moveTo>
                  <a:cubicBezTo>
                    <a:pt x="894" y="1"/>
                    <a:pt x="1" y="894"/>
                    <a:pt x="1" y="2001"/>
                  </a:cubicBezTo>
                  <a:cubicBezTo>
                    <a:pt x="1" y="3097"/>
                    <a:pt x="894" y="3990"/>
                    <a:pt x="1989" y="3990"/>
                  </a:cubicBezTo>
                  <a:cubicBezTo>
                    <a:pt x="3096" y="3990"/>
                    <a:pt x="3989" y="3097"/>
                    <a:pt x="3989" y="2001"/>
                  </a:cubicBezTo>
                  <a:cubicBezTo>
                    <a:pt x="3989" y="894"/>
                    <a:pt x="3096" y="1"/>
                    <a:pt x="1989" y="1"/>
                  </a:cubicBezTo>
                  <a:close/>
                </a:path>
              </a:pathLst>
            </a:custGeom>
            <a:solidFill>
              <a:srgbClr val="06060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6" name="Google Shape;3716;p40"/>
            <p:cNvSpPr/>
            <p:nvPr/>
          </p:nvSpPr>
          <p:spPr>
            <a:xfrm>
              <a:off x="1961873" y="1699423"/>
              <a:ext cx="131677" cy="131710"/>
            </a:xfrm>
            <a:custGeom>
              <a:avLst/>
              <a:gdLst/>
              <a:ahLst/>
              <a:cxnLst/>
              <a:rect l="l" t="t" r="r" b="b"/>
              <a:pathLst>
                <a:path w="3989" h="3990" extrusionOk="0">
                  <a:moveTo>
                    <a:pt x="2000" y="275"/>
                  </a:moveTo>
                  <a:cubicBezTo>
                    <a:pt x="2953" y="275"/>
                    <a:pt x="3727" y="1049"/>
                    <a:pt x="3727" y="2001"/>
                  </a:cubicBezTo>
                  <a:cubicBezTo>
                    <a:pt x="3727" y="2954"/>
                    <a:pt x="2953" y="3728"/>
                    <a:pt x="2000" y="3728"/>
                  </a:cubicBezTo>
                  <a:cubicBezTo>
                    <a:pt x="1048" y="3728"/>
                    <a:pt x="274" y="2954"/>
                    <a:pt x="274" y="2001"/>
                  </a:cubicBezTo>
                  <a:cubicBezTo>
                    <a:pt x="274" y="1049"/>
                    <a:pt x="1048" y="275"/>
                    <a:pt x="2000" y="275"/>
                  </a:cubicBezTo>
                  <a:close/>
                  <a:moveTo>
                    <a:pt x="2000" y="1"/>
                  </a:moveTo>
                  <a:cubicBezTo>
                    <a:pt x="893" y="1"/>
                    <a:pt x="0" y="894"/>
                    <a:pt x="0" y="2001"/>
                  </a:cubicBezTo>
                  <a:cubicBezTo>
                    <a:pt x="0" y="3097"/>
                    <a:pt x="893" y="3990"/>
                    <a:pt x="2000" y="3990"/>
                  </a:cubicBezTo>
                  <a:cubicBezTo>
                    <a:pt x="3096" y="3990"/>
                    <a:pt x="3989" y="3097"/>
                    <a:pt x="3989" y="2001"/>
                  </a:cubicBezTo>
                  <a:cubicBezTo>
                    <a:pt x="3989" y="894"/>
                    <a:pt x="3096" y="1"/>
                    <a:pt x="2000" y="1"/>
                  </a:cubicBezTo>
                  <a:close/>
                </a:path>
              </a:pathLst>
            </a:custGeom>
            <a:solidFill>
              <a:srgbClr val="06060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7" name="Google Shape;3717;p40"/>
            <p:cNvSpPr/>
            <p:nvPr/>
          </p:nvSpPr>
          <p:spPr>
            <a:xfrm>
              <a:off x="2012975" y="1490823"/>
              <a:ext cx="49152" cy="42649"/>
            </a:xfrm>
            <a:custGeom>
              <a:avLst/>
              <a:gdLst/>
              <a:ahLst/>
              <a:cxnLst/>
              <a:rect l="l" t="t" r="r" b="b"/>
              <a:pathLst>
                <a:path w="1489" h="1292" extrusionOk="0">
                  <a:moveTo>
                    <a:pt x="667" y="992"/>
                  </a:moveTo>
                  <a:lnTo>
                    <a:pt x="667" y="992"/>
                  </a:lnTo>
                  <a:cubicBezTo>
                    <a:pt x="680" y="1006"/>
                    <a:pt x="691" y="1020"/>
                    <a:pt x="702" y="1034"/>
                  </a:cubicBezTo>
                  <a:cubicBezTo>
                    <a:pt x="690" y="1021"/>
                    <a:pt x="678" y="1006"/>
                    <a:pt x="667" y="992"/>
                  </a:cubicBezTo>
                  <a:close/>
                  <a:moveTo>
                    <a:pt x="441" y="1"/>
                  </a:moveTo>
                  <a:cubicBezTo>
                    <a:pt x="414" y="1"/>
                    <a:pt x="387" y="4"/>
                    <a:pt x="357" y="10"/>
                  </a:cubicBezTo>
                  <a:cubicBezTo>
                    <a:pt x="298" y="10"/>
                    <a:pt x="250" y="22"/>
                    <a:pt x="214" y="57"/>
                  </a:cubicBezTo>
                  <a:cubicBezTo>
                    <a:pt x="119" y="105"/>
                    <a:pt x="48" y="200"/>
                    <a:pt x="36" y="295"/>
                  </a:cubicBezTo>
                  <a:cubicBezTo>
                    <a:pt x="0" y="403"/>
                    <a:pt x="12" y="522"/>
                    <a:pt x="71" y="605"/>
                  </a:cubicBezTo>
                  <a:cubicBezTo>
                    <a:pt x="131" y="700"/>
                    <a:pt x="214" y="784"/>
                    <a:pt x="310" y="795"/>
                  </a:cubicBezTo>
                  <a:cubicBezTo>
                    <a:pt x="369" y="819"/>
                    <a:pt x="429" y="831"/>
                    <a:pt x="488" y="855"/>
                  </a:cubicBezTo>
                  <a:lnTo>
                    <a:pt x="405" y="807"/>
                  </a:lnTo>
                  <a:lnTo>
                    <a:pt x="405" y="807"/>
                  </a:lnTo>
                  <a:cubicBezTo>
                    <a:pt x="476" y="843"/>
                    <a:pt x="548" y="891"/>
                    <a:pt x="607" y="938"/>
                  </a:cubicBezTo>
                  <a:cubicBezTo>
                    <a:pt x="583" y="915"/>
                    <a:pt x="548" y="891"/>
                    <a:pt x="536" y="879"/>
                  </a:cubicBezTo>
                  <a:lnTo>
                    <a:pt x="536" y="879"/>
                  </a:lnTo>
                  <a:cubicBezTo>
                    <a:pt x="575" y="902"/>
                    <a:pt x="615" y="937"/>
                    <a:pt x="651" y="974"/>
                  </a:cubicBezTo>
                  <a:lnTo>
                    <a:pt x="651" y="974"/>
                  </a:lnTo>
                  <a:lnTo>
                    <a:pt x="726" y="1093"/>
                  </a:lnTo>
                  <a:cubicBezTo>
                    <a:pt x="774" y="1188"/>
                    <a:pt x="881" y="1260"/>
                    <a:pt x="964" y="1272"/>
                  </a:cubicBezTo>
                  <a:cubicBezTo>
                    <a:pt x="1005" y="1285"/>
                    <a:pt x="1046" y="1292"/>
                    <a:pt x="1088" y="1292"/>
                  </a:cubicBezTo>
                  <a:cubicBezTo>
                    <a:pt x="1158" y="1292"/>
                    <a:pt x="1226" y="1273"/>
                    <a:pt x="1286" y="1236"/>
                  </a:cubicBezTo>
                  <a:cubicBezTo>
                    <a:pt x="1369" y="1176"/>
                    <a:pt x="1441" y="1093"/>
                    <a:pt x="1464" y="986"/>
                  </a:cubicBezTo>
                  <a:cubicBezTo>
                    <a:pt x="1488" y="891"/>
                    <a:pt x="1476" y="784"/>
                    <a:pt x="1417" y="676"/>
                  </a:cubicBezTo>
                  <a:cubicBezTo>
                    <a:pt x="1369" y="593"/>
                    <a:pt x="1310" y="498"/>
                    <a:pt x="1238" y="426"/>
                  </a:cubicBezTo>
                  <a:cubicBezTo>
                    <a:pt x="1167" y="355"/>
                    <a:pt x="1083" y="272"/>
                    <a:pt x="1000" y="212"/>
                  </a:cubicBezTo>
                  <a:cubicBezTo>
                    <a:pt x="941" y="176"/>
                    <a:pt x="881" y="141"/>
                    <a:pt x="822" y="117"/>
                  </a:cubicBezTo>
                  <a:cubicBezTo>
                    <a:pt x="726" y="69"/>
                    <a:pt x="631" y="22"/>
                    <a:pt x="524" y="10"/>
                  </a:cubicBezTo>
                  <a:cubicBezTo>
                    <a:pt x="494" y="4"/>
                    <a:pt x="467" y="1"/>
                    <a:pt x="44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8" name="Google Shape;3718;p40"/>
            <p:cNvSpPr/>
            <p:nvPr/>
          </p:nvSpPr>
          <p:spPr>
            <a:xfrm>
              <a:off x="2042817" y="1541826"/>
              <a:ext cx="34627" cy="26375"/>
            </a:xfrm>
            <a:custGeom>
              <a:avLst/>
              <a:gdLst/>
              <a:ahLst/>
              <a:cxnLst/>
              <a:rect l="l" t="t" r="r" b="b"/>
              <a:pathLst>
                <a:path w="1049" h="799" extrusionOk="0">
                  <a:moveTo>
                    <a:pt x="525" y="1"/>
                  </a:moveTo>
                  <a:cubicBezTo>
                    <a:pt x="25" y="1"/>
                    <a:pt x="1" y="798"/>
                    <a:pt x="525" y="798"/>
                  </a:cubicBezTo>
                  <a:cubicBezTo>
                    <a:pt x="1049" y="798"/>
                    <a:pt x="1049" y="1"/>
                    <a:pt x="52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9" name="Google Shape;3719;p40"/>
            <p:cNvSpPr/>
            <p:nvPr/>
          </p:nvSpPr>
          <p:spPr>
            <a:xfrm>
              <a:off x="2107289" y="1594974"/>
              <a:ext cx="43276" cy="41031"/>
            </a:xfrm>
            <a:custGeom>
              <a:avLst/>
              <a:gdLst/>
              <a:ahLst/>
              <a:cxnLst/>
              <a:rect l="l" t="t" r="r" b="b"/>
              <a:pathLst>
                <a:path w="1311" h="1243" extrusionOk="0">
                  <a:moveTo>
                    <a:pt x="453" y="1"/>
                  </a:moveTo>
                  <a:cubicBezTo>
                    <a:pt x="426" y="1"/>
                    <a:pt x="399" y="4"/>
                    <a:pt x="370" y="10"/>
                  </a:cubicBezTo>
                  <a:cubicBezTo>
                    <a:pt x="310" y="10"/>
                    <a:pt x="274" y="22"/>
                    <a:pt x="227" y="57"/>
                  </a:cubicBezTo>
                  <a:cubicBezTo>
                    <a:pt x="179" y="81"/>
                    <a:pt x="131" y="117"/>
                    <a:pt x="108" y="153"/>
                  </a:cubicBezTo>
                  <a:cubicBezTo>
                    <a:pt x="72" y="200"/>
                    <a:pt x="48" y="248"/>
                    <a:pt x="36" y="296"/>
                  </a:cubicBezTo>
                  <a:cubicBezTo>
                    <a:pt x="1" y="391"/>
                    <a:pt x="12" y="510"/>
                    <a:pt x="72" y="605"/>
                  </a:cubicBezTo>
                  <a:cubicBezTo>
                    <a:pt x="96" y="629"/>
                    <a:pt x="120" y="665"/>
                    <a:pt x="131" y="677"/>
                  </a:cubicBezTo>
                  <a:cubicBezTo>
                    <a:pt x="167" y="677"/>
                    <a:pt x="227" y="712"/>
                    <a:pt x="298" y="736"/>
                  </a:cubicBezTo>
                  <a:cubicBezTo>
                    <a:pt x="328" y="736"/>
                    <a:pt x="357" y="745"/>
                    <a:pt x="384" y="758"/>
                  </a:cubicBezTo>
                  <a:lnTo>
                    <a:pt x="384" y="758"/>
                  </a:lnTo>
                  <a:lnTo>
                    <a:pt x="346" y="736"/>
                  </a:lnTo>
                  <a:lnTo>
                    <a:pt x="346" y="736"/>
                  </a:lnTo>
                  <a:cubicBezTo>
                    <a:pt x="365" y="746"/>
                    <a:pt x="382" y="755"/>
                    <a:pt x="398" y="765"/>
                  </a:cubicBezTo>
                  <a:lnTo>
                    <a:pt x="398" y="765"/>
                  </a:lnTo>
                  <a:cubicBezTo>
                    <a:pt x="394" y="763"/>
                    <a:pt x="389" y="760"/>
                    <a:pt x="384" y="758"/>
                  </a:cubicBezTo>
                  <a:lnTo>
                    <a:pt x="384" y="758"/>
                  </a:lnTo>
                  <a:lnTo>
                    <a:pt x="414" y="775"/>
                  </a:lnTo>
                  <a:lnTo>
                    <a:pt x="414" y="775"/>
                  </a:lnTo>
                  <a:cubicBezTo>
                    <a:pt x="409" y="772"/>
                    <a:pt x="404" y="768"/>
                    <a:pt x="398" y="765"/>
                  </a:cubicBezTo>
                  <a:lnTo>
                    <a:pt x="398" y="765"/>
                  </a:lnTo>
                  <a:cubicBezTo>
                    <a:pt x="409" y="771"/>
                    <a:pt x="420" y="777"/>
                    <a:pt x="429" y="784"/>
                  </a:cubicBezTo>
                  <a:lnTo>
                    <a:pt x="414" y="775"/>
                  </a:lnTo>
                  <a:lnTo>
                    <a:pt x="414" y="775"/>
                  </a:lnTo>
                  <a:cubicBezTo>
                    <a:pt x="425" y="782"/>
                    <a:pt x="435" y="789"/>
                    <a:pt x="446" y="797"/>
                  </a:cubicBezTo>
                  <a:lnTo>
                    <a:pt x="446" y="797"/>
                  </a:lnTo>
                  <a:cubicBezTo>
                    <a:pt x="427" y="782"/>
                    <a:pt x="413" y="768"/>
                    <a:pt x="405" y="760"/>
                  </a:cubicBezTo>
                  <a:lnTo>
                    <a:pt x="405" y="760"/>
                  </a:lnTo>
                  <a:cubicBezTo>
                    <a:pt x="419" y="769"/>
                    <a:pt x="433" y="782"/>
                    <a:pt x="446" y="797"/>
                  </a:cubicBezTo>
                  <a:lnTo>
                    <a:pt x="446" y="797"/>
                  </a:lnTo>
                  <a:cubicBezTo>
                    <a:pt x="446" y="797"/>
                    <a:pt x="446" y="797"/>
                    <a:pt x="446" y="797"/>
                  </a:cubicBezTo>
                  <a:lnTo>
                    <a:pt x="446" y="797"/>
                  </a:lnTo>
                  <a:cubicBezTo>
                    <a:pt x="446" y="797"/>
                    <a:pt x="446" y="797"/>
                    <a:pt x="446" y="797"/>
                  </a:cubicBezTo>
                  <a:lnTo>
                    <a:pt x="446" y="797"/>
                  </a:lnTo>
                  <a:cubicBezTo>
                    <a:pt x="446" y="797"/>
                    <a:pt x="446" y="797"/>
                    <a:pt x="446" y="797"/>
                  </a:cubicBezTo>
                  <a:lnTo>
                    <a:pt x="446" y="797"/>
                  </a:lnTo>
                  <a:cubicBezTo>
                    <a:pt x="456" y="804"/>
                    <a:pt x="466" y="811"/>
                    <a:pt x="477" y="819"/>
                  </a:cubicBezTo>
                  <a:cubicBezTo>
                    <a:pt x="465" y="812"/>
                    <a:pt x="455" y="804"/>
                    <a:pt x="446" y="797"/>
                  </a:cubicBezTo>
                  <a:lnTo>
                    <a:pt x="446" y="797"/>
                  </a:lnTo>
                  <a:cubicBezTo>
                    <a:pt x="453" y="804"/>
                    <a:pt x="459" y="812"/>
                    <a:pt x="465" y="821"/>
                  </a:cubicBezTo>
                  <a:lnTo>
                    <a:pt x="465" y="821"/>
                  </a:lnTo>
                  <a:cubicBezTo>
                    <a:pt x="457" y="812"/>
                    <a:pt x="449" y="804"/>
                    <a:pt x="441" y="796"/>
                  </a:cubicBezTo>
                  <a:lnTo>
                    <a:pt x="441" y="796"/>
                  </a:lnTo>
                  <a:cubicBezTo>
                    <a:pt x="456" y="816"/>
                    <a:pt x="469" y="836"/>
                    <a:pt x="481" y="857"/>
                  </a:cubicBezTo>
                  <a:lnTo>
                    <a:pt x="481" y="857"/>
                  </a:lnTo>
                  <a:cubicBezTo>
                    <a:pt x="491" y="888"/>
                    <a:pt x="501" y="919"/>
                    <a:pt x="501" y="950"/>
                  </a:cubicBezTo>
                  <a:cubicBezTo>
                    <a:pt x="524" y="1010"/>
                    <a:pt x="536" y="1058"/>
                    <a:pt x="584" y="1081"/>
                  </a:cubicBezTo>
                  <a:cubicBezTo>
                    <a:pt x="608" y="1129"/>
                    <a:pt x="643" y="1153"/>
                    <a:pt x="703" y="1189"/>
                  </a:cubicBezTo>
                  <a:cubicBezTo>
                    <a:pt x="739" y="1212"/>
                    <a:pt x="786" y="1224"/>
                    <a:pt x="846" y="1224"/>
                  </a:cubicBezTo>
                  <a:cubicBezTo>
                    <a:pt x="876" y="1236"/>
                    <a:pt x="902" y="1242"/>
                    <a:pt x="929" y="1242"/>
                  </a:cubicBezTo>
                  <a:cubicBezTo>
                    <a:pt x="956" y="1242"/>
                    <a:pt x="983" y="1236"/>
                    <a:pt x="1013" y="1224"/>
                  </a:cubicBezTo>
                  <a:cubicBezTo>
                    <a:pt x="1120" y="1200"/>
                    <a:pt x="1203" y="1141"/>
                    <a:pt x="1251" y="1058"/>
                  </a:cubicBezTo>
                  <a:lnTo>
                    <a:pt x="1298" y="962"/>
                  </a:lnTo>
                  <a:cubicBezTo>
                    <a:pt x="1310" y="891"/>
                    <a:pt x="1310" y="808"/>
                    <a:pt x="1298" y="760"/>
                  </a:cubicBezTo>
                  <a:cubicBezTo>
                    <a:pt x="1286" y="665"/>
                    <a:pt x="1239" y="581"/>
                    <a:pt x="1191" y="486"/>
                  </a:cubicBezTo>
                  <a:cubicBezTo>
                    <a:pt x="1167" y="427"/>
                    <a:pt x="1120" y="379"/>
                    <a:pt x="1084" y="331"/>
                  </a:cubicBezTo>
                  <a:cubicBezTo>
                    <a:pt x="1072" y="307"/>
                    <a:pt x="1048" y="296"/>
                    <a:pt x="1024" y="260"/>
                  </a:cubicBezTo>
                  <a:cubicBezTo>
                    <a:pt x="989" y="212"/>
                    <a:pt x="929" y="188"/>
                    <a:pt x="882" y="141"/>
                  </a:cubicBezTo>
                  <a:cubicBezTo>
                    <a:pt x="846" y="129"/>
                    <a:pt x="834" y="117"/>
                    <a:pt x="810" y="93"/>
                  </a:cubicBezTo>
                  <a:cubicBezTo>
                    <a:pt x="715" y="57"/>
                    <a:pt x="632" y="22"/>
                    <a:pt x="536" y="10"/>
                  </a:cubicBezTo>
                  <a:cubicBezTo>
                    <a:pt x="507" y="4"/>
                    <a:pt x="480" y="1"/>
                    <a:pt x="45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0" name="Google Shape;3720;p40"/>
            <p:cNvSpPr/>
            <p:nvPr/>
          </p:nvSpPr>
          <p:spPr>
            <a:xfrm>
              <a:off x="1895453" y="1522547"/>
              <a:ext cx="66845" cy="48261"/>
            </a:xfrm>
            <a:custGeom>
              <a:avLst/>
              <a:gdLst/>
              <a:ahLst/>
              <a:cxnLst/>
              <a:rect l="l" t="t" r="r" b="b"/>
              <a:pathLst>
                <a:path w="2025" h="1462" extrusionOk="0">
                  <a:moveTo>
                    <a:pt x="703" y="870"/>
                  </a:moveTo>
                  <a:lnTo>
                    <a:pt x="768" y="895"/>
                  </a:lnTo>
                  <a:lnTo>
                    <a:pt x="768" y="895"/>
                  </a:lnTo>
                  <a:cubicBezTo>
                    <a:pt x="746" y="885"/>
                    <a:pt x="725" y="877"/>
                    <a:pt x="703" y="870"/>
                  </a:cubicBezTo>
                  <a:close/>
                  <a:moveTo>
                    <a:pt x="400" y="1"/>
                  </a:moveTo>
                  <a:cubicBezTo>
                    <a:pt x="202" y="1"/>
                    <a:pt x="1" y="198"/>
                    <a:pt x="24" y="406"/>
                  </a:cubicBezTo>
                  <a:cubicBezTo>
                    <a:pt x="24" y="632"/>
                    <a:pt x="179" y="787"/>
                    <a:pt x="405" y="811"/>
                  </a:cubicBezTo>
                  <a:cubicBezTo>
                    <a:pt x="536" y="823"/>
                    <a:pt x="679" y="847"/>
                    <a:pt x="798" y="906"/>
                  </a:cubicBezTo>
                  <a:lnTo>
                    <a:pt x="768" y="895"/>
                  </a:lnTo>
                  <a:lnTo>
                    <a:pt x="768" y="895"/>
                  </a:lnTo>
                  <a:cubicBezTo>
                    <a:pt x="842" y="928"/>
                    <a:pt x="911" y="976"/>
                    <a:pt x="981" y="1023"/>
                  </a:cubicBezTo>
                  <a:lnTo>
                    <a:pt x="981" y="1023"/>
                  </a:lnTo>
                  <a:cubicBezTo>
                    <a:pt x="1048" y="1078"/>
                    <a:pt x="1109" y="1143"/>
                    <a:pt x="1170" y="1206"/>
                  </a:cubicBezTo>
                  <a:lnTo>
                    <a:pt x="1170" y="1206"/>
                  </a:lnTo>
                  <a:cubicBezTo>
                    <a:pt x="1182" y="1225"/>
                    <a:pt x="1198" y="1247"/>
                    <a:pt x="1214" y="1263"/>
                  </a:cubicBezTo>
                  <a:cubicBezTo>
                    <a:pt x="1274" y="1358"/>
                    <a:pt x="1345" y="1430"/>
                    <a:pt x="1453" y="1442"/>
                  </a:cubicBezTo>
                  <a:cubicBezTo>
                    <a:pt x="1488" y="1455"/>
                    <a:pt x="1527" y="1462"/>
                    <a:pt x="1567" y="1462"/>
                  </a:cubicBezTo>
                  <a:cubicBezTo>
                    <a:pt x="1634" y="1462"/>
                    <a:pt x="1703" y="1443"/>
                    <a:pt x="1762" y="1406"/>
                  </a:cubicBezTo>
                  <a:cubicBezTo>
                    <a:pt x="1941" y="1287"/>
                    <a:pt x="2024" y="1025"/>
                    <a:pt x="1905" y="847"/>
                  </a:cubicBezTo>
                  <a:cubicBezTo>
                    <a:pt x="1572" y="346"/>
                    <a:pt x="1036" y="37"/>
                    <a:pt x="417" y="1"/>
                  </a:cubicBezTo>
                  <a:cubicBezTo>
                    <a:pt x="411" y="1"/>
                    <a:pt x="405" y="1"/>
                    <a:pt x="40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1" name="Google Shape;3721;p40"/>
            <p:cNvSpPr/>
            <p:nvPr/>
          </p:nvSpPr>
          <p:spPr>
            <a:xfrm>
              <a:off x="1185207" y="1598045"/>
              <a:ext cx="101044" cy="101407"/>
            </a:xfrm>
            <a:custGeom>
              <a:avLst/>
              <a:gdLst/>
              <a:ahLst/>
              <a:cxnLst/>
              <a:rect l="l" t="t" r="r" b="b"/>
              <a:pathLst>
                <a:path w="3061" h="3072" extrusionOk="0">
                  <a:moveTo>
                    <a:pt x="1536" y="0"/>
                  </a:moveTo>
                  <a:cubicBezTo>
                    <a:pt x="679" y="0"/>
                    <a:pt x="0" y="691"/>
                    <a:pt x="0" y="1536"/>
                  </a:cubicBezTo>
                  <a:cubicBezTo>
                    <a:pt x="0" y="2381"/>
                    <a:pt x="679" y="3072"/>
                    <a:pt x="1536" y="3072"/>
                  </a:cubicBezTo>
                  <a:cubicBezTo>
                    <a:pt x="2382" y="3072"/>
                    <a:pt x="3060" y="2381"/>
                    <a:pt x="3060" y="1536"/>
                  </a:cubicBezTo>
                  <a:cubicBezTo>
                    <a:pt x="3060" y="691"/>
                    <a:pt x="2382" y="0"/>
                    <a:pt x="15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2" name="Google Shape;3722;p40"/>
            <p:cNvSpPr/>
            <p:nvPr/>
          </p:nvSpPr>
          <p:spPr>
            <a:xfrm>
              <a:off x="1356571" y="1804367"/>
              <a:ext cx="47204" cy="47600"/>
            </a:xfrm>
            <a:custGeom>
              <a:avLst/>
              <a:gdLst/>
              <a:ahLst/>
              <a:cxnLst/>
              <a:rect l="l" t="t" r="r" b="b"/>
              <a:pathLst>
                <a:path w="1430" h="1442" extrusionOk="0">
                  <a:moveTo>
                    <a:pt x="715" y="1"/>
                  </a:moveTo>
                  <a:cubicBezTo>
                    <a:pt x="322" y="1"/>
                    <a:pt x="1" y="322"/>
                    <a:pt x="1" y="727"/>
                  </a:cubicBezTo>
                  <a:cubicBezTo>
                    <a:pt x="1" y="1120"/>
                    <a:pt x="322" y="1442"/>
                    <a:pt x="715" y="1442"/>
                  </a:cubicBezTo>
                  <a:cubicBezTo>
                    <a:pt x="1108" y="1442"/>
                    <a:pt x="1429" y="1120"/>
                    <a:pt x="1429" y="727"/>
                  </a:cubicBezTo>
                  <a:cubicBezTo>
                    <a:pt x="1429" y="322"/>
                    <a:pt x="1108" y="1"/>
                    <a:pt x="7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3" name="Google Shape;3723;p40"/>
            <p:cNvSpPr/>
            <p:nvPr/>
          </p:nvSpPr>
          <p:spPr>
            <a:xfrm>
              <a:off x="2554168" y="1670340"/>
              <a:ext cx="163135" cy="163135"/>
            </a:xfrm>
            <a:custGeom>
              <a:avLst/>
              <a:gdLst/>
              <a:ahLst/>
              <a:cxnLst/>
              <a:rect l="l" t="t" r="r" b="b"/>
              <a:pathLst>
                <a:path w="4942" h="4942" extrusionOk="0">
                  <a:moveTo>
                    <a:pt x="2477" y="1"/>
                  </a:moveTo>
                  <a:cubicBezTo>
                    <a:pt x="1108" y="1"/>
                    <a:pt x="1" y="1108"/>
                    <a:pt x="1" y="2477"/>
                  </a:cubicBezTo>
                  <a:cubicBezTo>
                    <a:pt x="1" y="3835"/>
                    <a:pt x="1108" y="4942"/>
                    <a:pt x="2477" y="4942"/>
                  </a:cubicBezTo>
                  <a:cubicBezTo>
                    <a:pt x="3847" y="4942"/>
                    <a:pt x="4942" y="3835"/>
                    <a:pt x="4942" y="2477"/>
                  </a:cubicBezTo>
                  <a:cubicBezTo>
                    <a:pt x="4942" y="1108"/>
                    <a:pt x="3847" y="1"/>
                    <a:pt x="24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4" name="Google Shape;3724;p40"/>
            <p:cNvSpPr/>
            <p:nvPr/>
          </p:nvSpPr>
          <p:spPr>
            <a:xfrm>
              <a:off x="2955491" y="2715456"/>
              <a:ext cx="121477" cy="121873"/>
            </a:xfrm>
            <a:custGeom>
              <a:avLst/>
              <a:gdLst/>
              <a:ahLst/>
              <a:cxnLst/>
              <a:rect l="l" t="t" r="r" b="b"/>
              <a:pathLst>
                <a:path w="3680" h="3692" extrusionOk="0">
                  <a:moveTo>
                    <a:pt x="1846" y="1"/>
                  </a:moveTo>
                  <a:cubicBezTo>
                    <a:pt x="822" y="1"/>
                    <a:pt x="0" y="822"/>
                    <a:pt x="0" y="1846"/>
                  </a:cubicBezTo>
                  <a:cubicBezTo>
                    <a:pt x="0" y="2870"/>
                    <a:pt x="822" y="3691"/>
                    <a:pt x="1846" y="3691"/>
                  </a:cubicBezTo>
                  <a:cubicBezTo>
                    <a:pt x="2858" y="3691"/>
                    <a:pt x="3679" y="2870"/>
                    <a:pt x="3679" y="1846"/>
                  </a:cubicBezTo>
                  <a:cubicBezTo>
                    <a:pt x="3679" y="822"/>
                    <a:pt x="2858" y="1"/>
                    <a:pt x="18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5" name="Google Shape;3725;p40"/>
            <p:cNvSpPr/>
            <p:nvPr/>
          </p:nvSpPr>
          <p:spPr>
            <a:xfrm>
              <a:off x="2834437" y="2432084"/>
              <a:ext cx="57008" cy="57008"/>
            </a:xfrm>
            <a:custGeom>
              <a:avLst/>
              <a:gdLst/>
              <a:ahLst/>
              <a:cxnLst/>
              <a:rect l="l" t="t" r="r" b="b"/>
              <a:pathLst>
                <a:path w="1727" h="1727" extrusionOk="0">
                  <a:moveTo>
                    <a:pt x="857" y="0"/>
                  </a:moveTo>
                  <a:cubicBezTo>
                    <a:pt x="381" y="0"/>
                    <a:pt x="0" y="381"/>
                    <a:pt x="0" y="857"/>
                  </a:cubicBezTo>
                  <a:cubicBezTo>
                    <a:pt x="0" y="1334"/>
                    <a:pt x="381" y="1727"/>
                    <a:pt x="857" y="1727"/>
                  </a:cubicBezTo>
                  <a:cubicBezTo>
                    <a:pt x="1345" y="1727"/>
                    <a:pt x="1726" y="1334"/>
                    <a:pt x="1726" y="857"/>
                  </a:cubicBezTo>
                  <a:cubicBezTo>
                    <a:pt x="1726" y="381"/>
                    <a:pt x="1345" y="0"/>
                    <a:pt x="8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6" name="Google Shape;3726;p40"/>
            <p:cNvSpPr/>
            <p:nvPr/>
          </p:nvSpPr>
          <p:spPr>
            <a:xfrm>
              <a:off x="1093237" y="2884476"/>
              <a:ext cx="133657" cy="133657"/>
            </a:xfrm>
            <a:custGeom>
              <a:avLst/>
              <a:gdLst/>
              <a:ahLst/>
              <a:cxnLst/>
              <a:rect l="l" t="t" r="r" b="b"/>
              <a:pathLst>
                <a:path w="4049" h="4049" extrusionOk="0">
                  <a:moveTo>
                    <a:pt x="2024" y="0"/>
                  </a:moveTo>
                  <a:cubicBezTo>
                    <a:pt x="905" y="0"/>
                    <a:pt x="0" y="905"/>
                    <a:pt x="0" y="2024"/>
                  </a:cubicBezTo>
                  <a:cubicBezTo>
                    <a:pt x="0" y="3143"/>
                    <a:pt x="905" y="4048"/>
                    <a:pt x="2024" y="4048"/>
                  </a:cubicBezTo>
                  <a:cubicBezTo>
                    <a:pt x="3144" y="4048"/>
                    <a:pt x="4049" y="3143"/>
                    <a:pt x="4049" y="2024"/>
                  </a:cubicBezTo>
                  <a:cubicBezTo>
                    <a:pt x="4049" y="905"/>
                    <a:pt x="3144" y="0"/>
                    <a:pt x="20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7" name="Google Shape;3727;p40"/>
            <p:cNvSpPr/>
            <p:nvPr/>
          </p:nvSpPr>
          <p:spPr>
            <a:xfrm>
              <a:off x="783125" y="2277227"/>
              <a:ext cx="163135" cy="163135"/>
            </a:xfrm>
            <a:custGeom>
              <a:avLst/>
              <a:gdLst/>
              <a:ahLst/>
              <a:cxnLst/>
              <a:rect l="l" t="t" r="r" b="b"/>
              <a:pathLst>
                <a:path w="4942" h="4942" extrusionOk="0">
                  <a:moveTo>
                    <a:pt x="2477" y="548"/>
                  </a:moveTo>
                  <a:cubicBezTo>
                    <a:pt x="3537" y="548"/>
                    <a:pt x="4394" y="1417"/>
                    <a:pt x="4406" y="2489"/>
                  </a:cubicBezTo>
                  <a:cubicBezTo>
                    <a:pt x="4406" y="3560"/>
                    <a:pt x="3537" y="4417"/>
                    <a:pt x="2477" y="4417"/>
                  </a:cubicBezTo>
                  <a:cubicBezTo>
                    <a:pt x="1405" y="4417"/>
                    <a:pt x="536" y="3548"/>
                    <a:pt x="536" y="2489"/>
                  </a:cubicBezTo>
                  <a:cubicBezTo>
                    <a:pt x="536" y="1417"/>
                    <a:pt x="1417" y="548"/>
                    <a:pt x="2477" y="548"/>
                  </a:cubicBezTo>
                  <a:close/>
                  <a:moveTo>
                    <a:pt x="2477" y="0"/>
                  </a:moveTo>
                  <a:cubicBezTo>
                    <a:pt x="1108" y="0"/>
                    <a:pt x="0" y="1095"/>
                    <a:pt x="0" y="2477"/>
                  </a:cubicBezTo>
                  <a:cubicBezTo>
                    <a:pt x="0" y="3846"/>
                    <a:pt x="1120" y="4941"/>
                    <a:pt x="2477" y="4941"/>
                  </a:cubicBezTo>
                  <a:cubicBezTo>
                    <a:pt x="3834" y="4941"/>
                    <a:pt x="4941" y="3846"/>
                    <a:pt x="4941" y="2477"/>
                  </a:cubicBezTo>
                  <a:cubicBezTo>
                    <a:pt x="4941" y="1095"/>
                    <a:pt x="3846" y="0"/>
                    <a:pt x="247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8" name="Google Shape;3728;p40"/>
            <p:cNvSpPr/>
            <p:nvPr/>
          </p:nvSpPr>
          <p:spPr>
            <a:xfrm>
              <a:off x="2954303" y="3503115"/>
              <a:ext cx="167064" cy="167064"/>
            </a:xfrm>
            <a:custGeom>
              <a:avLst/>
              <a:gdLst/>
              <a:ahLst/>
              <a:cxnLst/>
              <a:rect l="l" t="t" r="r" b="b"/>
              <a:pathLst>
                <a:path w="5061" h="5061" extrusionOk="0">
                  <a:moveTo>
                    <a:pt x="2537" y="548"/>
                  </a:moveTo>
                  <a:cubicBezTo>
                    <a:pt x="3620" y="548"/>
                    <a:pt x="4513" y="1441"/>
                    <a:pt x="4513" y="2525"/>
                  </a:cubicBezTo>
                  <a:cubicBezTo>
                    <a:pt x="4513" y="3620"/>
                    <a:pt x="3632" y="4513"/>
                    <a:pt x="2537" y="4513"/>
                  </a:cubicBezTo>
                  <a:cubicBezTo>
                    <a:pt x="1441" y="4513"/>
                    <a:pt x="548" y="3632"/>
                    <a:pt x="548" y="2525"/>
                  </a:cubicBezTo>
                  <a:cubicBezTo>
                    <a:pt x="548" y="1441"/>
                    <a:pt x="1429" y="548"/>
                    <a:pt x="2537" y="548"/>
                  </a:cubicBezTo>
                  <a:close/>
                  <a:moveTo>
                    <a:pt x="2537" y="1"/>
                  </a:moveTo>
                  <a:cubicBezTo>
                    <a:pt x="1132" y="1"/>
                    <a:pt x="0" y="1132"/>
                    <a:pt x="0" y="2525"/>
                  </a:cubicBezTo>
                  <a:cubicBezTo>
                    <a:pt x="0" y="3930"/>
                    <a:pt x="1132" y="5061"/>
                    <a:pt x="2537" y="5061"/>
                  </a:cubicBezTo>
                  <a:cubicBezTo>
                    <a:pt x="3918" y="5061"/>
                    <a:pt x="5061" y="3930"/>
                    <a:pt x="5061" y="2525"/>
                  </a:cubicBezTo>
                  <a:cubicBezTo>
                    <a:pt x="5061" y="1132"/>
                    <a:pt x="3930" y="1"/>
                    <a:pt x="253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9" name="Google Shape;3729;p40"/>
            <p:cNvSpPr/>
            <p:nvPr/>
          </p:nvSpPr>
          <p:spPr>
            <a:xfrm>
              <a:off x="3203508" y="4585963"/>
              <a:ext cx="76649" cy="76649"/>
            </a:xfrm>
            <a:custGeom>
              <a:avLst/>
              <a:gdLst/>
              <a:ahLst/>
              <a:cxnLst/>
              <a:rect l="l" t="t" r="r" b="b"/>
              <a:pathLst>
                <a:path w="2322" h="2322" extrusionOk="0">
                  <a:moveTo>
                    <a:pt x="1155" y="536"/>
                  </a:moveTo>
                  <a:cubicBezTo>
                    <a:pt x="1500" y="536"/>
                    <a:pt x="1786" y="822"/>
                    <a:pt x="1786" y="1155"/>
                  </a:cubicBezTo>
                  <a:cubicBezTo>
                    <a:pt x="1786" y="1500"/>
                    <a:pt x="1500" y="1786"/>
                    <a:pt x="1155" y="1786"/>
                  </a:cubicBezTo>
                  <a:cubicBezTo>
                    <a:pt x="810" y="1786"/>
                    <a:pt x="536" y="1500"/>
                    <a:pt x="536" y="1155"/>
                  </a:cubicBezTo>
                  <a:cubicBezTo>
                    <a:pt x="536" y="822"/>
                    <a:pt x="822" y="536"/>
                    <a:pt x="1155" y="536"/>
                  </a:cubicBezTo>
                  <a:close/>
                  <a:moveTo>
                    <a:pt x="1155" y="0"/>
                  </a:moveTo>
                  <a:cubicBezTo>
                    <a:pt x="524" y="0"/>
                    <a:pt x="0" y="524"/>
                    <a:pt x="0" y="1155"/>
                  </a:cubicBezTo>
                  <a:cubicBezTo>
                    <a:pt x="0" y="1798"/>
                    <a:pt x="524" y="2322"/>
                    <a:pt x="1155" y="2322"/>
                  </a:cubicBezTo>
                  <a:cubicBezTo>
                    <a:pt x="1798" y="2322"/>
                    <a:pt x="2322" y="1798"/>
                    <a:pt x="2322" y="1155"/>
                  </a:cubicBezTo>
                  <a:cubicBezTo>
                    <a:pt x="2322" y="524"/>
                    <a:pt x="1798" y="0"/>
                    <a:pt x="115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0" name="Google Shape;3730;p40"/>
            <p:cNvSpPr/>
            <p:nvPr/>
          </p:nvSpPr>
          <p:spPr>
            <a:xfrm>
              <a:off x="908107" y="2516594"/>
              <a:ext cx="90051" cy="122632"/>
            </a:xfrm>
            <a:custGeom>
              <a:avLst/>
              <a:gdLst/>
              <a:ahLst/>
              <a:cxnLst/>
              <a:rect l="l" t="t" r="r" b="b"/>
              <a:pathLst>
                <a:path w="2728" h="3715" extrusionOk="0">
                  <a:moveTo>
                    <a:pt x="894" y="0"/>
                  </a:moveTo>
                  <a:lnTo>
                    <a:pt x="1" y="3715"/>
                  </a:lnTo>
                  <a:lnTo>
                    <a:pt x="2727" y="3715"/>
                  </a:lnTo>
                  <a:lnTo>
                    <a:pt x="8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1" name="Google Shape;3731;p40"/>
            <p:cNvSpPr/>
            <p:nvPr/>
          </p:nvSpPr>
          <p:spPr>
            <a:xfrm>
              <a:off x="3111901" y="4282124"/>
              <a:ext cx="129729" cy="161980"/>
            </a:xfrm>
            <a:custGeom>
              <a:avLst/>
              <a:gdLst/>
              <a:ahLst/>
              <a:cxnLst/>
              <a:rect l="l" t="t" r="r" b="b"/>
              <a:pathLst>
                <a:path w="3930" h="4907" extrusionOk="0">
                  <a:moveTo>
                    <a:pt x="870" y="1"/>
                  </a:moveTo>
                  <a:lnTo>
                    <a:pt x="1" y="4906"/>
                  </a:lnTo>
                  <a:lnTo>
                    <a:pt x="1" y="4906"/>
                  </a:lnTo>
                  <a:lnTo>
                    <a:pt x="3930" y="4108"/>
                  </a:lnTo>
                  <a:lnTo>
                    <a:pt x="87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2" name="Google Shape;3732;p40"/>
            <p:cNvSpPr/>
            <p:nvPr/>
          </p:nvSpPr>
          <p:spPr>
            <a:xfrm>
              <a:off x="2318762" y="1463225"/>
              <a:ext cx="128937" cy="161551"/>
            </a:xfrm>
            <a:custGeom>
              <a:avLst/>
              <a:gdLst/>
              <a:ahLst/>
              <a:cxnLst/>
              <a:rect l="l" t="t" r="r" b="b"/>
              <a:pathLst>
                <a:path w="3906" h="4894" extrusionOk="0">
                  <a:moveTo>
                    <a:pt x="857" y="0"/>
                  </a:moveTo>
                  <a:lnTo>
                    <a:pt x="0" y="4894"/>
                  </a:lnTo>
                  <a:lnTo>
                    <a:pt x="3905" y="4108"/>
                  </a:lnTo>
                  <a:lnTo>
                    <a:pt x="85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733" name="Google Shape;3733;p40"/>
          <p:cNvSpPr/>
          <p:nvPr/>
        </p:nvSpPr>
        <p:spPr>
          <a:xfrm>
            <a:off x="4373524" y="1691675"/>
            <a:ext cx="1614899" cy="891600"/>
          </a:xfrm>
          <a:prstGeom prst="wedgeRoundRectCallout">
            <a:avLst>
              <a:gd name="adj1" fmla="val -20833"/>
              <a:gd name="adj2" fmla="val 62500"/>
              <a:gd name="adj3" fmla="val 0"/>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4" name="Google Shape;3734;p40"/>
          <p:cNvSpPr/>
          <p:nvPr/>
        </p:nvSpPr>
        <p:spPr>
          <a:xfrm>
            <a:off x="4373525" y="3371950"/>
            <a:ext cx="1537500" cy="891600"/>
          </a:xfrm>
          <a:prstGeom prst="wedgeRoundRectCallout">
            <a:avLst>
              <a:gd name="adj1" fmla="val -20833"/>
              <a:gd name="adj2" fmla="val 62500"/>
              <a:gd name="adj3" fmla="val 0"/>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6" name="Google Shape;3736;p40"/>
          <p:cNvSpPr txBox="1"/>
          <p:nvPr/>
        </p:nvSpPr>
        <p:spPr>
          <a:xfrm>
            <a:off x="4639425" y="1828800"/>
            <a:ext cx="1271600" cy="634342"/>
          </a:xfrm>
          <a:prstGeom prst="rect">
            <a:avLst/>
          </a:prstGeom>
          <a:noFill/>
          <a:ln>
            <a:noFill/>
          </a:ln>
        </p:spPr>
        <p:txBody>
          <a:bodyPr spcFirstLastPara="1" wrap="square" lIns="0" tIns="91425" rIns="0"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Fira Sans"/>
                <a:ea typeface="Fira Sans"/>
                <a:cs typeface="Fira Sans"/>
                <a:sym typeface="Fira Sans"/>
              </a:rPr>
              <a:t>Immediate action</a:t>
            </a:r>
          </a:p>
        </p:txBody>
      </p:sp>
      <p:sp>
        <p:nvSpPr>
          <p:cNvPr id="3745" name="Google Shape;3745;p40"/>
          <p:cNvSpPr txBox="1"/>
          <p:nvPr/>
        </p:nvSpPr>
        <p:spPr>
          <a:xfrm>
            <a:off x="7192877" y="3415878"/>
            <a:ext cx="1630373" cy="803743"/>
          </a:xfrm>
          <a:prstGeom prst="rect">
            <a:avLst/>
          </a:prstGeom>
          <a:noFill/>
          <a:ln>
            <a:noFill/>
          </a:ln>
        </p:spPr>
        <p:txBody>
          <a:bodyPr spcFirstLastPara="1" wrap="square" lIns="0" tIns="91425" rIns="0"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Fira Sans"/>
                <a:ea typeface="Fira Sans"/>
                <a:cs typeface="Fira Sans"/>
                <a:sym typeface="Fira Sans"/>
              </a:rPr>
              <a:t>Education and awareness</a:t>
            </a:r>
          </a:p>
        </p:txBody>
      </p:sp>
      <p:grpSp>
        <p:nvGrpSpPr>
          <p:cNvPr id="3747" name="Google Shape;3747;p40"/>
          <p:cNvGrpSpPr/>
          <p:nvPr/>
        </p:nvGrpSpPr>
        <p:grpSpPr>
          <a:xfrm>
            <a:off x="6501652" y="3544640"/>
            <a:ext cx="499812" cy="500370"/>
            <a:chOff x="6501652" y="3544640"/>
            <a:chExt cx="499812" cy="500370"/>
          </a:xfrm>
        </p:grpSpPr>
        <p:sp>
          <p:nvSpPr>
            <p:cNvPr id="3748" name="Google Shape;3748;p40"/>
            <p:cNvSpPr/>
            <p:nvPr/>
          </p:nvSpPr>
          <p:spPr>
            <a:xfrm>
              <a:off x="6501652" y="3544640"/>
              <a:ext cx="499812" cy="500370"/>
            </a:xfrm>
            <a:custGeom>
              <a:avLst/>
              <a:gdLst/>
              <a:ahLst/>
              <a:cxnLst/>
              <a:rect l="l" t="t" r="r" b="b"/>
              <a:pathLst>
                <a:path w="11633" h="11646" extrusionOk="0">
                  <a:moveTo>
                    <a:pt x="5823" y="1"/>
                  </a:moveTo>
                  <a:cubicBezTo>
                    <a:pt x="2608" y="1"/>
                    <a:pt x="1" y="2608"/>
                    <a:pt x="1" y="5823"/>
                  </a:cubicBezTo>
                  <a:cubicBezTo>
                    <a:pt x="1" y="9038"/>
                    <a:pt x="2608" y="11645"/>
                    <a:pt x="5823" y="11645"/>
                  </a:cubicBezTo>
                  <a:cubicBezTo>
                    <a:pt x="9037" y="11645"/>
                    <a:pt x="11633" y="9038"/>
                    <a:pt x="11633" y="5823"/>
                  </a:cubicBezTo>
                  <a:cubicBezTo>
                    <a:pt x="11633" y="2608"/>
                    <a:pt x="9037" y="1"/>
                    <a:pt x="582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749" name="Google Shape;3749;p40"/>
            <p:cNvGrpSpPr/>
            <p:nvPr/>
          </p:nvGrpSpPr>
          <p:grpSpPr>
            <a:xfrm>
              <a:off x="6613984" y="3621024"/>
              <a:ext cx="275155" cy="305083"/>
              <a:chOff x="3300325" y="249875"/>
              <a:chExt cx="433725" cy="480900"/>
            </a:xfrm>
          </p:grpSpPr>
          <p:sp>
            <p:nvSpPr>
              <p:cNvPr id="3750" name="Google Shape;3750;p4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3751" name="Google Shape;3751;p4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3752" name="Google Shape;3752;p4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3753" name="Google Shape;3753;p4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3754" name="Google Shape;3754;p4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3755" name="Google Shape;3755;p4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grpSp>
      <p:grpSp>
        <p:nvGrpSpPr>
          <p:cNvPr id="3756" name="Google Shape;3756;p40"/>
          <p:cNvGrpSpPr/>
          <p:nvPr/>
        </p:nvGrpSpPr>
        <p:grpSpPr>
          <a:xfrm>
            <a:off x="6501652" y="1864365"/>
            <a:ext cx="499812" cy="500370"/>
            <a:chOff x="6501652" y="1864365"/>
            <a:chExt cx="499812" cy="500370"/>
          </a:xfrm>
        </p:grpSpPr>
        <p:sp>
          <p:nvSpPr>
            <p:cNvPr id="3757" name="Google Shape;3757;p40"/>
            <p:cNvSpPr/>
            <p:nvPr/>
          </p:nvSpPr>
          <p:spPr>
            <a:xfrm>
              <a:off x="6501652" y="1864365"/>
              <a:ext cx="499812" cy="500370"/>
            </a:xfrm>
            <a:custGeom>
              <a:avLst/>
              <a:gdLst/>
              <a:ahLst/>
              <a:cxnLst/>
              <a:rect l="l" t="t" r="r" b="b"/>
              <a:pathLst>
                <a:path w="11633" h="11646" extrusionOk="0">
                  <a:moveTo>
                    <a:pt x="5823" y="1"/>
                  </a:moveTo>
                  <a:cubicBezTo>
                    <a:pt x="2608" y="1"/>
                    <a:pt x="1" y="2608"/>
                    <a:pt x="1" y="5823"/>
                  </a:cubicBezTo>
                  <a:cubicBezTo>
                    <a:pt x="1" y="9038"/>
                    <a:pt x="2608" y="11645"/>
                    <a:pt x="5823" y="11645"/>
                  </a:cubicBezTo>
                  <a:cubicBezTo>
                    <a:pt x="9037" y="11645"/>
                    <a:pt x="11633" y="9038"/>
                    <a:pt x="11633" y="5823"/>
                  </a:cubicBezTo>
                  <a:cubicBezTo>
                    <a:pt x="11633" y="2608"/>
                    <a:pt x="9037" y="1"/>
                    <a:pt x="58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758" name="Google Shape;3758;p40"/>
            <p:cNvGrpSpPr/>
            <p:nvPr/>
          </p:nvGrpSpPr>
          <p:grpSpPr>
            <a:xfrm>
              <a:off x="6598728" y="1968635"/>
              <a:ext cx="305670" cy="286558"/>
              <a:chOff x="4456875" y="2635825"/>
              <a:chExt cx="481825" cy="451700"/>
            </a:xfrm>
          </p:grpSpPr>
          <p:sp>
            <p:nvSpPr>
              <p:cNvPr id="3759" name="Google Shape;3759;p4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3760" name="Google Shape;3760;p4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3761" name="Google Shape;3761;p4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3762" name="Google Shape;3762;p4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3763" name="Google Shape;3763;p4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3764" name="Google Shape;3764;p4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grpSp>
      <p:grpSp>
        <p:nvGrpSpPr>
          <p:cNvPr id="3765" name="Google Shape;3765;p40"/>
          <p:cNvGrpSpPr/>
          <p:nvPr/>
        </p:nvGrpSpPr>
        <p:grpSpPr>
          <a:xfrm>
            <a:off x="3718027" y="1864365"/>
            <a:ext cx="499812" cy="500370"/>
            <a:chOff x="3718027" y="1864365"/>
            <a:chExt cx="499812" cy="500370"/>
          </a:xfrm>
        </p:grpSpPr>
        <p:sp>
          <p:nvSpPr>
            <p:cNvPr id="3766" name="Google Shape;3766;p40"/>
            <p:cNvSpPr/>
            <p:nvPr/>
          </p:nvSpPr>
          <p:spPr>
            <a:xfrm>
              <a:off x="3718027" y="1864365"/>
              <a:ext cx="499812" cy="500370"/>
            </a:xfrm>
            <a:custGeom>
              <a:avLst/>
              <a:gdLst/>
              <a:ahLst/>
              <a:cxnLst/>
              <a:rect l="l" t="t" r="r" b="b"/>
              <a:pathLst>
                <a:path w="11633" h="11646" extrusionOk="0">
                  <a:moveTo>
                    <a:pt x="5823" y="1"/>
                  </a:moveTo>
                  <a:cubicBezTo>
                    <a:pt x="2608" y="1"/>
                    <a:pt x="1" y="2608"/>
                    <a:pt x="1" y="5823"/>
                  </a:cubicBezTo>
                  <a:cubicBezTo>
                    <a:pt x="1" y="9038"/>
                    <a:pt x="2608" y="11645"/>
                    <a:pt x="5823" y="11645"/>
                  </a:cubicBezTo>
                  <a:cubicBezTo>
                    <a:pt x="9037" y="11645"/>
                    <a:pt x="11633" y="9038"/>
                    <a:pt x="11633" y="5823"/>
                  </a:cubicBezTo>
                  <a:cubicBezTo>
                    <a:pt x="11633" y="2608"/>
                    <a:pt x="9037" y="1"/>
                    <a:pt x="5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767" name="Google Shape;3767;p40"/>
            <p:cNvGrpSpPr/>
            <p:nvPr/>
          </p:nvGrpSpPr>
          <p:grpSpPr>
            <a:xfrm>
              <a:off x="3827014" y="1965968"/>
              <a:ext cx="293443" cy="291870"/>
              <a:chOff x="-3031325" y="3597450"/>
              <a:chExt cx="293825" cy="292250"/>
            </a:xfrm>
          </p:grpSpPr>
          <p:sp>
            <p:nvSpPr>
              <p:cNvPr id="3768" name="Google Shape;3768;p4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9" name="Google Shape;3769;p4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0" name="Google Shape;3770;p4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1" name="Google Shape;3771;p4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3772" name="Google Shape;3772;p40"/>
          <p:cNvGrpSpPr/>
          <p:nvPr/>
        </p:nvGrpSpPr>
        <p:grpSpPr>
          <a:xfrm>
            <a:off x="3718027" y="3544640"/>
            <a:ext cx="499812" cy="500370"/>
            <a:chOff x="3718027" y="3544640"/>
            <a:chExt cx="499812" cy="500370"/>
          </a:xfrm>
        </p:grpSpPr>
        <p:sp>
          <p:nvSpPr>
            <p:cNvPr id="3773" name="Google Shape;3773;p40"/>
            <p:cNvSpPr/>
            <p:nvPr/>
          </p:nvSpPr>
          <p:spPr>
            <a:xfrm>
              <a:off x="3718027" y="3544640"/>
              <a:ext cx="499812" cy="500370"/>
            </a:xfrm>
            <a:custGeom>
              <a:avLst/>
              <a:gdLst/>
              <a:ahLst/>
              <a:cxnLst/>
              <a:rect l="l" t="t" r="r" b="b"/>
              <a:pathLst>
                <a:path w="11633" h="11646" extrusionOk="0">
                  <a:moveTo>
                    <a:pt x="5823" y="1"/>
                  </a:moveTo>
                  <a:cubicBezTo>
                    <a:pt x="2608" y="1"/>
                    <a:pt x="1" y="2608"/>
                    <a:pt x="1" y="5823"/>
                  </a:cubicBezTo>
                  <a:cubicBezTo>
                    <a:pt x="1" y="9038"/>
                    <a:pt x="2608" y="11645"/>
                    <a:pt x="5823" y="11645"/>
                  </a:cubicBezTo>
                  <a:cubicBezTo>
                    <a:pt x="9037" y="11645"/>
                    <a:pt x="11633" y="9038"/>
                    <a:pt x="11633" y="5823"/>
                  </a:cubicBezTo>
                  <a:cubicBezTo>
                    <a:pt x="11633" y="2608"/>
                    <a:pt x="9037" y="1"/>
                    <a:pt x="582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774" name="Google Shape;3774;p40"/>
            <p:cNvGrpSpPr/>
            <p:nvPr/>
          </p:nvGrpSpPr>
          <p:grpSpPr>
            <a:xfrm>
              <a:off x="3827814" y="3648902"/>
              <a:ext cx="291845" cy="291845"/>
              <a:chOff x="-804700" y="3226500"/>
              <a:chExt cx="292225" cy="292225"/>
            </a:xfrm>
          </p:grpSpPr>
          <p:sp>
            <p:nvSpPr>
              <p:cNvPr id="3775" name="Google Shape;3775;p4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6" name="Google Shape;3776;p4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7" name="Google Shape;3777;p4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8" name="Google Shape;3778;p4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9" name="Google Shape;3779;p4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0" name="Google Shape;3780;p4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1" name="Google Shape;3781;p4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2" name="Google Shape;3736;p40">
            <a:extLst>
              <a:ext uri="{FF2B5EF4-FFF2-40B4-BE49-F238E27FC236}">
                <a16:creationId xmlns:a16="http://schemas.microsoft.com/office/drawing/2014/main" id="{BEAE6F8D-4860-5F4F-2195-4D1FFE3FFF95}"/>
              </a:ext>
            </a:extLst>
          </p:cNvPr>
          <p:cNvSpPr txBox="1"/>
          <p:nvPr/>
        </p:nvSpPr>
        <p:spPr>
          <a:xfrm>
            <a:off x="7383053" y="1757139"/>
            <a:ext cx="1215998" cy="839454"/>
          </a:xfrm>
          <a:prstGeom prst="rect">
            <a:avLst/>
          </a:prstGeom>
          <a:noFill/>
          <a:ln>
            <a:noFill/>
          </a:ln>
        </p:spPr>
        <p:txBody>
          <a:bodyPr spcFirstLastPara="1" wrap="square" lIns="0" tIns="91425" rIns="0"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Fira Sans"/>
                <a:ea typeface="Fira Sans"/>
                <a:cs typeface="Fira Sans"/>
                <a:sym typeface="Fira Sans"/>
              </a:rPr>
              <a:t>Incident response</a:t>
            </a:r>
          </a:p>
        </p:txBody>
      </p:sp>
      <p:sp>
        <p:nvSpPr>
          <p:cNvPr id="3" name="Google Shape;3736;p40">
            <a:extLst>
              <a:ext uri="{FF2B5EF4-FFF2-40B4-BE49-F238E27FC236}">
                <a16:creationId xmlns:a16="http://schemas.microsoft.com/office/drawing/2014/main" id="{1F868F90-186B-8596-1EFA-E82062E8BB29}"/>
              </a:ext>
            </a:extLst>
          </p:cNvPr>
          <p:cNvSpPr txBox="1"/>
          <p:nvPr/>
        </p:nvSpPr>
        <p:spPr>
          <a:xfrm>
            <a:off x="4496587" y="3469401"/>
            <a:ext cx="1271600" cy="634342"/>
          </a:xfrm>
          <a:prstGeom prst="rect">
            <a:avLst/>
          </a:prstGeom>
          <a:noFill/>
          <a:ln>
            <a:noFill/>
          </a:ln>
        </p:spPr>
        <p:txBody>
          <a:bodyPr spcFirstLastPara="1" wrap="square" lIns="0" tIns="91425" rIns="0"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Fira Sans"/>
                <a:ea typeface="Fira Sans"/>
                <a:cs typeface="Fira Sans"/>
                <a:sym typeface="Fira Sans"/>
              </a:rPr>
              <a:t>Continuous monitoring</a:t>
            </a:r>
          </a:p>
        </p:txBody>
      </p:sp>
      <p:grpSp>
        <p:nvGrpSpPr>
          <p:cNvPr id="6" name="Google Shape;3080;p35">
            <a:extLst>
              <a:ext uri="{FF2B5EF4-FFF2-40B4-BE49-F238E27FC236}">
                <a16:creationId xmlns:a16="http://schemas.microsoft.com/office/drawing/2014/main" id="{17A74B45-9697-A1C5-5216-B092F447B3F3}"/>
              </a:ext>
            </a:extLst>
          </p:cNvPr>
          <p:cNvGrpSpPr/>
          <p:nvPr/>
        </p:nvGrpSpPr>
        <p:grpSpPr>
          <a:xfrm>
            <a:off x="985813" y="1048223"/>
            <a:ext cx="2571315" cy="3337373"/>
            <a:chOff x="457194" y="1463225"/>
            <a:chExt cx="2571315" cy="3337373"/>
          </a:xfrm>
        </p:grpSpPr>
        <p:sp>
          <p:nvSpPr>
            <p:cNvPr id="7" name="Google Shape;3081;p35">
              <a:extLst>
                <a:ext uri="{FF2B5EF4-FFF2-40B4-BE49-F238E27FC236}">
                  <a16:creationId xmlns:a16="http://schemas.microsoft.com/office/drawing/2014/main" id="{22FDB3E2-709F-FFE4-9694-C31D16B9EEB0}"/>
                </a:ext>
              </a:extLst>
            </p:cNvPr>
            <p:cNvSpPr/>
            <p:nvPr/>
          </p:nvSpPr>
          <p:spPr>
            <a:xfrm>
              <a:off x="457194" y="2043641"/>
              <a:ext cx="2571315" cy="2116080"/>
            </a:xfrm>
            <a:custGeom>
              <a:avLst/>
              <a:gdLst/>
              <a:ahLst/>
              <a:cxnLst/>
              <a:rect l="l" t="t" r="r" b="b"/>
              <a:pathLst>
                <a:path w="68605" h="55745" extrusionOk="0">
                  <a:moveTo>
                    <a:pt x="31355" y="1"/>
                  </a:moveTo>
                  <a:cubicBezTo>
                    <a:pt x="29357" y="1"/>
                    <a:pt x="27324" y="305"/>
                    <a:pt x="25968" y="1106"/>
                  </a:cubicBezTo>
                  <a:cubicBezTo>
                    <a:pt x="20527" y="4261"/>
                    <a:pt x="25337" y="5880"/>
                    <a:pt x="24527" y="10488"/>
                  </a:cubicBezTo>
                  <a:cubicBezTo>
                    <a:pt x="23801" y="14643"/>
                    <a:pt x="16550" y="16417"/>
                    <a:pt x="13073" y="17143"/>
                  </a:cubicBezTo>
                  <a:cubicBezTo>
                    <a:pt x="10311" y="17715"/>
                    <a:pt x="7430" y="17905"/>
                    <a:pt x="4894" y="19096"/>
                  </a:cubicBezTo>
                  <a:cubicBezTo>
                    <a:pt x="2358" y="20287"/>
                    <a:pt x="179" y="22894"/>
                    <a:pt x="655" y="25632"/>
                  </a:cubicBezTo>
                  <a:cubicBezTo>
                    <a:pt x="1322" y="29573"/>
                    <a:pt x="6120" y="29359"/>
                    <a:pt x="8501" y="31502"/>
                  </a:cubicBezTo>
                  <a:cubicBezTo>
                    <a:pt x="13347" y="35872"/>
                    <a:pt x="8906" y="36789"/>
                    <a:pt x="5704" y="41146"/>
                  </a:cubicBezTo>
                  <a:cubicBezTo>
                    <a:pt x="0" y="48921"/>
                    <a:pt x="13276" y="53648"/>
                    <a:pt x="18646" y="54505"/>
                  </a:cubicBezTo>
                  <a:cubicBezTo>
                    <a:pt x="24056" y="55346"/>
                    <a:pt x="29522" y="55745"/>
                    <a:pt x="34985" y="55745"/>
                  </a:cubicBezTo>
                  <a:cubicBezTo>
                    <a:pt x="36640" y="55745"/>
                    <a:pt x="38294" y="55708"/>
                    <a:pt x="39946" y="55636"/>
                  </a:cubicBezTo>
                  <a:cubicBezTo>
                    <a:pt x="43506" y="55481"/>
                    <a:pt x="47066" y="55172"/>
                    <a:pt x="50590" y="54707"/>
                  </a:cubicBezTo>
                  <a:cubicBezTo>
                    <a:pt x="53579" y="54326"/>
                    <a:pt x="56984" y="54112"/>
                    <a:pt x="59460" y="52183"/>
                  </a:cubicBezTo>
                  <a:cubicBezTo>
                    <a:pt x="64282" y="48397"/>
                    <a:pt x="60710" y="45182"/>
                    <a:pt x="57960" y="42789"/>
                  </a:cubicBezTo>
                  <a:cubicBezTo>
                    <a:pt x="51388" y="37086"/>
                    <a:pt x="64699" y="32240"/>
                    <a:pt x="67056" y="28407"/>
                  </a:cubicBezTo>
                  <a:cubicBezTo>
                    <a:pt x="68604" y="25930"/>
                    <a:pt x="68045" y="23144"/>
                    <a:pt x="66366" y="21251"/>
                  </a:cubicBezTo>
                  <a:cubicBezTo>
                    <a:pt x="65187" y="19906"/>
                    <a:pt x="63449" y="19001"/>
                    <a:pt x="61496" y="18929"/>
                  </a:cubicBezTo>
                  <a:cubicBezTo>
                    <a:pt x="61142" y="18916"/>
                    <a:pt x="60781" y="18911"/>
                    <a:pt x="60417" y="18911"/>
                  </a:cubicBezTo>
                  <a:cubicBezTo>
                    <a:pt x="59354" y="18911"/>
                    <a:pt x="58254" y="18954"/>
                    <a:pt x="57152" y="18954"/>
                  </a:cubicBezTo>
                  <a:cubicBezTo>
                    <a:pt x="55322" y="18954"/>
                    <a:pt x="53484" y="18835"/>
                    <a:pt x="51793" y="18203"/>
                  </a:cubicBezTo>
                  <a:cubicBezTo>
                    <a:pt x="47816" y="16715"/>
                    <a:pt x="47411" y="13440"/>
                    <a:pt x="46137" y="9845"/>
                  </a:cubicBezTo>
                  <a:cubicBezTo>
                    <a:pt x="44530" y="5285"/>
                    <a:pt x="40470" y="1653"/>
                    <a:pt x="35719" y="486"/>
                  </a:cubicBezTo>
                  <a:cubicBezTo>
                    <a:pt x="34529" y="195"/>
                    <a:pt x="32953" y="1"/>
                    <a:pt x="31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82;p35">
              <a:extLst>
                <a:ext uri="{FF2B5EF4-FFF2-40B4-BE49-F238E27FC236}">
                  <a16:creationId xmlns:a16="http://schemas.microsoft.com/office/drawing/2014/main" id="{FEF106B5-DB91-9A6A-5138-B48760E94D17}"/>
                </a:ext>
              </a:extLst>
            </p:cNvPr>
            <p:cNvSpPr/>
            <p:nvPr/>
          </p:nvSpPr>
          <p:spPr>
            <a:xfrm>
              <a:off x="1330917" y="2184589"/>
              <a:ext cx="3186" cy="42060"/>
            </a:xfrm>
            <a:custGeom>
              <a:avLst/>
              <a:gdLst/>
              <a:ahLst/>
              <a:cxnLst/>
              <a:rect l="l" t="t" r="r" b="b"/>
              <a:pathLst>
                <a:path w="85" h="1108" extrusionOk="0">
                  <a:moveTo>
                    <a:pt x="84" y="0"/>
                  </a:moveTo>
                  <a:cubicBezTo>
                    <a:pt x="1" y="369"/>
                    <a:pt x="13" y="738"/>
                    <a:pt x="84" y="1107"/>
                  </a:cubicBezTo>
                  <a:lnTo>
                    <a:pt x="84" y="417"/>
                  </a:lnTo>
                  <a:lnTo>
                    <a:pt x="84" y="0"/>
                  </a:lnTo>
                  <a:close/>
                </a:path>
              </a:pathLst>
            </a:custGeom>
            <a:solidFill>
              <a:srgbClr val="DD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83;p35">
              <a:extLst>
                <a:ext uri="{FF2B5EF4-FFF2-40B4-BE49-F238E27FC236}">
                  <a16:creationId xmlns:a16="http://schemas.microsoft.com/office/drawing/2014/main" id="{F25991D2-21E9-2FF3-223C-6649C3D312A8}"/>
                </a:ext>
              </a:extLst>
            </p:cNvPr>
            <p:cNvSpPr/>
            <p:nvPr/>
          </p:nvSpPr>
          <p:spPr>
            <a:xfrm>
              <a:off x="2144860" y="4732764"/>
              <a:ext cx="66977" cy="67835"/>
            </a:xfrm>
            <a:custGeom>
              <a:avLst/>
              <a:gdLst/>
              <a:ahLst/>
              <a:cxnLst/>
              <a:rect l="l" t="t" r="r" b="b"/>
              <a:pathLst>
                <a:path w="1787" h="1787" extrusionOk="0">
                  <a:moveTo>
                    <a:pt x="894" y="0"/>
                  </a:moveTo>
                  <a:cubicBezTo>
                    <a:pt x="394" y="0"/>
                    <a:pt x="1" y="405"/>
                    <a:pt x="1" y="893"/>
                  </a:cubicBezTo>
                  <a:cubicBezTo>
                    <a:pt x="1" y="1381"/>
                    <a:pt x="394" y="1786"/>
                    <a:pt x="894" y="1786"/>
                  </a:cubicBezTo>
                  <a:cubicBezTo>
                    <a:pt x="1382" y="1786"/>
                    <a:pt x="1787" y="1381"/>
                    <a:pt x="1787" y="893"/>
                  </a:cubicBezTo>
                  <a:cubicBezTo>
                    <a:pt x="1787" y="405"/>
                    <a:pt x="1382" y="0"/>
                    <a:pt x="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84;p35">
              <a:extLst>
                <a:ext uri="{FF2B5EF4-FFF2-40B4-BE49-F238E27FC236}">
                  <a16:creationId xmlns:a16="http://schemas.microsoft.com/office/drawing/2014/main" id="{A05A6650-E029-2F83-C456-A8F31520EA11}"/>
                </a:ext>
              </a:extLst>
            </p:cNvPr>
            <p:cNvSpPr/>
            <p:nvPr/>
          </p:nvSpPr>
          <p:spPr>
            <a:xfrm>
              <a:off x="2255087" y="4732764"/>
              <a:ext cx="66977" cy="67835"/>
            </a:xfrm>
            <a:custGeom>
              <a:avLst/>
              <a:gdLst/>
              <a:ahLst/>
              <a:cxnLst/>
              <a:rect l="l" t="t" r="r" b="b"/>
              <a:pathLst>
                <a:path w="1787" h="1787" extrusionOk="0">
                  <a:moveTo>
                    <a:pt x="894" y="0"/>
                  </a:moveTo>
                  <a:cubicBezTo>
                    <a:pt x="406" y="0"/>
                    <a:pt x="1" y="405"/>
                    <a:pt x="1" y="893"/>
                  </a:cubicBezTo>
                  <a:cubicBezTo>
                    <a:pt x="1" y="1381"/>
                    <a:pt x="406" y="1786"/>
                    <a:pt x="894" y="1786"/>
                  </a:cubicBezTo>
                  <a:cubicBezTo>
                    <a:pt x="1382" y="1786"/>
                    <a:pt x="1787" y="1381"/>
                    <a:pt x="1787" y="893"/>
                  </a:cubicBezTo>
                  <a:cubicBezTo>
                    <a:pt x="1787" y="405"/>
                    <a:pt x="1382" y="0"/>
                    <a:pt x="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85;p35">
              <a:extLst>
                <a:ext uri="{FF2B5EF4-FFF2-40B4-BE49-F238E27FC236}">
                  <a16:creationId xmlns:a16="http://schemas.microsoft.com/office/drawing/2014/main" id="{76AEC159-D52A-3520-9FF4-E58CD275EED7}"/>
                </a:ext>
              </a:extLst>
            </p:cNvPr>
            <p:cNvSpPr/>
            <p:nvPr/>
          </p:nvSpPr>
          <p:spPr>
            <a:xfrm>
              <a:off x="2365314" y="4732764"/>
              <a:ext cx="66977" cy="67835"/>
            </a:xfrm>
            <a:custGeom>
              <a:avLst/>
              <a:gdLst/>
              <a:ahLst/>
              <a:cxnLst/>
              <a:rect l="l" t="t" r="r" b="b"/>
              <a:pathLst>
                <a:path w="1787" h="1787" extrusionOk="0">
                  <a:moveTo>
                    <a:pt x="894" y="0"/>
                  </a:moveTo>
                  <a:cubicBezTo>
                    <a:pt x="405" y="0"/>
                    <a:pt x="1" y="405"/>
                    <a:pt x="1" y="893"/>
                  </a:cubicBezTo>
                  <a:cubicBezTo>
                    <a:pt x="1" y="1381"/>
                    <a:pt x="405" y="1786"/>
                    <a:pt x="894" y="1786"/>
                  </a:cubicBezTo>
                  <a:cubicBezTo>
                    <a:pt x="1394" y="1786"/>
                    <a:pt x="1786" y="1381"/>
                    <a:pt x="1786" y="893"/>
                  </a:cubicBezTo>
                  <a:cubicBezTo>
                    <a:pt x="1786" y="405"/>
                    <a:pt x="1394" y="0"/>
                    <a:pt x="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86;p35">
              <a:extLst>
                <a:ext uri="{FF2B5EF4-FFF2-40B4-BE49-F238E27FC236}">
                  <a16:creationId xmlns:a16="http://schemas.microsoft.com/office/drawing/2014/main" id="{447D0225-5B9F-F4FE-32BF-556D15636940}"/>
                </a:ext>
              </a:extLst>
            </p:cNvPr>
            <p:cNvSpPr/>
            <p:nvPr/>
          </p:nvSpPr>
          <p:spPr>
            <a:xfrm>
              <a:off x="2475991" y="4732764"/>
              <a:ext cx="66977" cy="67835"/>
            </a:xfrm>
            <a:custGeom>
              <a:avLst/>
              <a:gdLst/>
              <a:ahLst/>
              <a:cxnLst/>
              <a:rect l="l" t="t" r="r" b="b"/>
              <a:pathLst>
                <a:path w="1787" h="1787" extrusionOk="0">
                  <a:moveTo>
                    <a:pt x="893" y="0"/>
                  </a:moveTo>
                  <a:cubicBezTo>
                    <a:pt x="405" y="0"/>
                    <a:pt x="0" y="405"/>
                    <a:pt x="0" y="893"/>
                  </a:cubicBezTo>
                  <a:cubicBezTo>
                    <a:pt x="0" y="1381"/>
                    <a:pt x="405" y="1786"/>
                    <a:pt x="893" y="1786"/>
                  </a:cubicBezTo>
                  <a:cubicBezTo>
                    <a:pt x="1381" y="1786"/>
                    <a:pt x="1786" y="1381"/>
                    <a:pt x="1786" y="893"/>
                  </a:cubicBezTo>
                  <a:cubicBezTo>
                    <a:pt x="1786" y="405"/>
                    <a:pt x="1381" y="0"/>
                    <a:pt x="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87;p35">
              <a:extLst>
                <a:ext uri="{FF2B5EF4-FFF2-40B4-BE49-F238E27FC236}">
                  <a16:creationId xmlns:a16="http://schemas.microsoft.com/office/drawing/2014/main" id="{C2E3423B-B8CB-A012-9486-8BF6FFDDBAE8}"/>
                </a:ext>
              </a:extLst>
            </p:cNvPr>
            <p:cNvSpPr/>
            <p:nvPr/>
          </p:nvSpPr>
          <p:spPr>
            <a:xfrm>
              <a:off x="941355" y="1463225"/>
              <a:ext cx="66977" cy="67835"/>
            </a:xfrm>
            <a:custGeom>
              <a:avLst/>
              <a:gdLst/>
              <a:ahLst/>
              <a:cxnLst/>
              <a:rect l="l" t="t" r="r" b="b"/>
              <a:pathLst>
                <a:path w="1787" h="1787" extrusionOk="0">
                  <a:moveTo>
                    <a:pt x="894" y="1"/>
                  </a:moveTo>
                  <a:cubicBezTo>
                    <a:pt x="406" y="1"/>
                    <a:pt x="1" y="406"/>
                    <a:pt x="1" y="894"/>
                  </a:cubicBezTo>
                  <a:cubicBezTo>
                    <a:pt x="1" y="1394"/>
                    <a:pt x="406" y="1787"/>
                    <a:pt x="894" y="1787"/>
                  </a:cubicBezTo>
                  <a:cubicBezTo>
                    <a:pt x="1394" y="1787"/>
                    <a:pt x="1787" y="1394"/>
                    <a:pt x="1787" y="894"/>
                  </a:cubicBezTo>
                  <a:cubicBezTo>
                    <a:pt x="1787" y="406"/>
                    <a:pt x="1394" y="1"/>
                    <a:pt x="8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88;p35">
              <a:extLst>
                <a:ext uri="{FF2B5EF4-FFF2-40B4-BE49-F238E27FC236}">
                  <a16:creationId xmlns:a16="http://schemas.microsoft.com/office/drawing/2014/main" id="{FCAC8E7E-22CE-C98F-0C04-819DDEBF1E07}"/>
                </a:ext>
              </a:extLst>
            </p:cNvPr>
            <p:cNvSpPr/>
            <p:nvPr/>
          </p:nvSpPr>
          <p:spPr>
            <a:xfrm>
              <a:off x="1052032" y="1463225"/>
              <a:ext cx="66977" cy="67835"/>
            </a:xfrm>
            <a:custGeom>
              <a:avLst/>
              <a:gdLst/>
              <a:ahLst/>
              <a:cxnLst/>
              <a:rect l="l" t="t" r="r" b="b"/>
              <a:pathLst>
                <a:path w="1787" h="1787" extrusionOk="0">
                  <a:moveTo>
                    <a:pt x="893" y="1"/>
                  </a:moveTo>
                  <a:cubicBezTo>
                    <a:pt x="393" y="1"/>
                    <a:pt x="0" y="406"/>
                    <a:pt x="0" y="894"/>
                  </a:cubicBezTo>
                  <a:cubicBezTo>
                    <a:pt x="0" y="1394"/>
                    <a:pt x="393" y="1787"/>
                    <a:pt x="893" y="1787"/>
                  </a:cubicBezTo>
                  <a:cubicBezTo>
                    <a:pt x="1382" y="1787"/>
                    <a:pt x="1786" y="1394"/>
                    <a:pt x="1786" y="894"/>
                  </a:cubicBezTo>
                  <a:cubicBezTo>
                    <a:pt x="1786" y="406"/>
                    <a:pt x="1382"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89;p35">
              <a:extLst>
                <a:ext uri="{FF2B5EF4-FFF2-40B4-BE49-F238E27FC236}">
                  <a16:creationId xmlns:a16="http://schemas.microsoft.com/office/drawing/2014/main" id="{180D14F3-BA1D-00B5-8FCC-09B2621378E6}"/>
                </a:ext>
              </a:extLst>
            </p:cNvPr>
            <p:cNvSpPr/>
            <p:nvPr/>
          </p:nvSpPr>
          <p:spPr>
            <a:xfrm>
              <a:off x="1162259" y="1463225"/>
              <a:ext cx="66977" cy="67835"/>
            </a:xfrm>
            <a:custGeom>
              <a:avLst/>
              <a:gdLst/>
              <a:ahLst/>
              <a:cxnLst/>
              <a:rect l="l" t="t" r="r" b="b"/>
              <a:pathLst>
                <a:path w="1787" h="1787" extrusionOk="0">
                  <a:moveTo>
                    <a:pt x="893" y="1"/>
                  </a:moveTo>
                  <a:cubicBezTo>
                    <a:pt x="405" y="1"/>
                    <a:pt x="0" y="406"/>
                    <a:pt x="0" y="894"/>
                  </a:cubicBezTo>
                  <a:cubicBezTo>
                    <a:pt x="0" y="1394"/>
                    <a:pt x="405" y="1787"/>
                    <a:pt x="893" y="1787"/>
                  </a:cubicBezTo>
                  <a:cubicBezTo>
                    <a:pt x="1393" y="1787"/>
                    <a:pt x="1786" y="1394"/>
                    <a:pt x="1786" y="894"/>
                  </a:cubicBezTo>
                  <a:cubicBezTo>
                    <a:pt x="1786" y="406"/>
                    <a:pt x="1393"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90;p35">
              <a:extLst>
                <a:ext uri="{FF2B5EF4-FFF2-40B4-BE49-F238E27FC236}">
                  <a16:creationId xmlns:a16="http://schemas.microsoft.com/office/drawing/2014/main" id="{574D1F34-A51D-9971-DBE3-E412EA85E1B7}"/>
                </a:ext>
              </a:extLst>
            </p:cNvPr>
            <p:cNvSpPr/>
            <p:nvPr/>
          </p:nvSpPr>
          <p:spPr>
            <a:xfrm>
              <a:off x="1272936" y="1463225"/>
              <a:ext cx="66939" cy="67835"/>
            </a:xfrm>
            <a:custGeom>
              <a:avLst/>
              <a:gdLst/>
              <a:ahLst/>
              <a:cxnLst/>
              <a:rect l="l" t="t" r="r" b="b"/>
              <a:pathLst>
                <a:path w="1786" h="1787" extrusionOk="0">
                  <a:moveTo>
                    <a:pt x="893" y="1"/>
                  </a:moveTo>
                  <a:cubicBezTo>
                    <a:pt x="393" y="1"/>
                    <a:pt x="0" y="406"/>
                    <a:pt x="0" y="894"/>
                  </a:cubicBezTo>
                  <a:cubicBezTo>
                    <a:pt x="0" y="1394"/>
                    <a:pt x="393" y="1787"/>
                    <a:pt x="893" y="1787"/>
                  </a:cubicBezTo>
                  <a:cubicBezTo>
                    <a:pt x="1381" y="1787"/>
                    <a:pt x="1786" y="1394"/>
                    <a:pt x="1786" y="894"/>
                  </a:cubicBezTo>
                  <a:cubicBezTo>
                    <a:pt x="1786" y="406"/>
                    <a:pt x="1381"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91;p35">
              <a:extLst>
                <a:ext uri="{FF2B5EF4-FFF2-40B4-BE49-F238E27FC236}">
                  <a16:creationId xmlns:a16="http://schemas.microsoft.com/office/drawing/2014/main" id="{D637E5BE-1EAC-2D66-F930-839EDD24DBEB}"/>
                </a:ext>
              </a:extLst>
            </p:cNvPr>
            <p:cNvSpPr/>
            <p:nvPr/>
          </p:nvSpPr>
          <p:spPr>
            <a:xfrm>
              <a:off x="2576399" y="2279642"/>
              <a:ext cx="178517" cy="179209"/>
            </a:xfrm>
            <a:custGeom>
              <a:avLst/>
              <a:gdLst/>
              <a:ahLst/>
              <a:cxnLst/>
              <a:rect l="l" t="t" r="r" b="b"/>
              <a:pathLst>
                <a:path w="4763" h="4721" extrusionOk="0">
                  <a:moveTo>
                    <a:pt x="2471" y="1"/>
                  </a:moveTo>
                  <a:cubicBezTo>
                    <a:pt x="2421" y="1"/>
                    <a:pt x="2373" y="29"/>
                    <a:pt x="2358" y="92"/>
                  </a:cubicBezTo>
                  <a:cubicBezTo>
                    <a:pt x="2155" y="627"/>
                    <a:pt x="1953" y="1199"/>
                    <a:pt x="1548" y="1628"/>
                  </a:cubicBezTo>
                  <a:cubicBezTo>
                    <a:pt x="1358" y="1830"/>
                    <a:pt x="1119" y="1997"/>
                    <a:pt x="846" y="2116"/>
                  </a:cubicBezTo>
                  <a:cubicBezTo>
                    <a:pt x="584" y="2223"/>
                    <a:pt x="334" y="2211"/>
                    <a:pt x="60" y="2247"/>
                  </a:cubicBezTo>
                  <a:cubicBezTo>
                    <a:pt x="48" y="2247"/>
                    <a:pt x="36" y="2294"/>
                    <a:pt x="60" y="2294"/>
                  </a:cubicBezTo>
                  <a:cubicBezTo>
                    <a:pt x="72" y="2306"/>
                    <a:pt x="107" y="2306"/>
                    <a:pt x="119" y="2330"/>
                  </a:cubicBezTo>
                  <a:cubicBezTo>
                    <a:pt x="95" y="2342"/>
                    <a:pt x="60" y="2354"/>
                    <a:pt x="36" y="2390"/>
                  </a:cubicBezTo>
                  <a:cubicBezTo>
                    <a:pt x="0" y="2413"/>
                    <a:pt x="0" y="2473"/>
                    <a:pt x="12" y="2509"/>
                  </a:cubicBezTo>
                  <a:cubicBezTo>
                    <a:pt x="167" y="2711"/>
                    <a:pt x="417" y="2711"/>
                    <a:pt x="655" y="2806"/>
                  </a:cubicBezTo>
                  <a:cubicBezTo>
                    <a:pt x="905" y="2901"/>
                    <a:pt x="1143" y="3044"/>
                    <a:pt x="1358" y="3223"/>
                  </a:cubicBezTo>
                  <a:cubicBezTo>
                    <a:pt x="1762" y="3544"/>
                    <a:pt x="2131" y="4033"/>
                    <a:pt x="2203" y="4568"/>
                  </a:cubicBezTo>
                  <a:cubicBezTo>
                    <a:pt x="2221" y="4670"/>
                    <a:pt x="2310" y="4720"/>
                    <a:pt x="2399" y="4720"/>
                  </a:cubicBezTo>
                  <a:cubicBezTo>
                    <a:pt x="2489" y="4720"/>
                    <a:pt x="2578" y="4670"/>
                    <a:pt x="2596" y="4568"/>
                  </a:cubicBezTo>
                  <a:cubicBezTo>
                    <a:pt x="2751" y="3556"/>
                    <a:pt x="3524" y="2771"/>
                    <a:pt x="4536" y="2628"/>
                  </a:cubicBezTo>
                  <a:cubicBezTo>
                    <a:pt x="4763" y="2544"/>
                    <a:pt x="4763" y="2163"/>
                    <a:pt x="4536" y="2116"/>
                  </a:cubicBezTo>
                  <a:cubicBezTo>
                    <a:pt x="3524" y="1937"/>
                    <a:pt x="2751" y="1139"/>
                    <a:pt x="2608" y="127"/>
                  </a:cubicBezTo>
                  <a:cubicBezTo>
                    <a:pt x="2601" y="47"/>
                    <a:pt x="2534" y="1"/>
                    <a:pt x="24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92;p35">
              <a:extLst>
                <a:ext uri="{FF2B5EF4-FFF2-40B4-BE49-F238E27FC236}">
                  <a16:creationId xmlns:a16="http://schemas.microsoft.com/office/drawing/2014/main" id="{AE8F8ED3-AAB4-CA47-4ADF-4F918F199A66}"/>
                </a:ext>
              </a:extLst>
            </p:cNvPr>
            <p:cNvSpPr/>
            <p:nvPr/>
          </p:nvSpPr>
          <p:spPr>
            <a:xfrm>
              <a:off x="556702" y="2508392"/>
              <a:ext cx="133466" cy="132518"/>
            </a:xfrm>
            <a:custGeom>
              <a:avLst/>
              <a:gdLst/>
              <a:ahLst/>
              <a:cxnLst/>
              <a:rect l="l" t="t" r="r" b="b"/>
              <a:pathLst>
                <a:path w="3561" h="3491" extrusionOk="0">
                  <a:moveTo>
                    <a:pt x="1861" y="1"/>
                  </a:moveTo>
                  <a:cubicBezTo>
                    <a:pt x="1825" y="1"/>
                    <a:pt x="1790" y="20"/>
                    <a:pt x="1775" y="66"/>
                  </a:cubicBezTo>
                  <a:cubicBezTo>
                    <a:pt x="1632" y="471"/>
                    <a:pt x="1477" y="888"/>
                    <a:pt x="1179" y="1197"/>
                  </a:cubicBezTo>
                  <a:cubicBezTo>
                    <a:pt x="1024" y="1340"/>
                    <a:pt x="858" y="1471"/>
                    <a:pt x="655" y="1555"/>
                  </a:cubicBezTo>
                  <a:cubicBezTo>
                    <a:pt x="465" y="1626"/>
                    <a:pt x="262" y="1626"/>
                    <a:pt x="60" y="1662"/>
                  </a:cubicBezTo>
                  <a:cubicBezTo>
                    <a:pt x="36" y="1662"/>
                    <a:pt x="36" y="1686"/>
                    <a:pt x="60" y="1686"/>
                  </a:cubicBezTo>
                  <a:cubicBezTo>
                    <a:pt x="72" y="1697"/>
                    <a:pt x="84" y="1697"/>
                    <a:pt x="108" y="1697"/>
                  </a:cubicBezTo>
                  <a:cubicBezTo>
                    <a:pt x="72" y="1721"/>
                    <a:pt x="60" y="1733"/>
                    <a:pt x="24" y="1745"/>
                  </a:cubicBezTo>
                  <a:cubicBezTo>
                    <a:pt x="1" y="1757"/>
                    <a:pt x="1" y="1805"/>
                    <a:pt x="12" y="1840"/>
                  </a:cubicBezTo>
                  <a:cubicBezTo>
                    <a:pt x="120" y="1995"/>
                    <a:pt x="310" y="1995"/>
                    <a:pt x="489" y="2055"/>
                  </a:cubicBezTo>
                  <a:cubicBezTo>
                    <a:pt x="679" y="2138"/>
                    <a:pt x="846" y="2233"/>
                    <a:pt x="1013" y="2376"/>
                  </a:cubicBezTo>
                  <a:cubicBezTo>
                    <a:pt x="1310" y="2626"/>
                    <a:pt x="1584" y="2983"/>
                    <a:pt x="1655" y="3388"/>
                  </a:cubicBezTo>
                  <a:cubicBezTo>
                    <a:pt x="1661" y="3458"/>
                    <a:pt x="1724" y="3491"/>
                    <a:pt x="1788" y="3491"/>
                  </a:cubicBezTo>
                  <a:cubicBezTo>
                    <a:pt x="1855" y="3491"/>
                    <a:pt x="1923" y="3455"/>
                    <a:pt x="1929" y="3388"/>
                  </a:cubicBezTo>
                  <a:cubicBezTo>
                    <a:pt x="2048" y="2626"/>
                    <a:pt x="2632" y="2043"/>
                    <a:pt x="3370" y="1924"/>
                  </a:cubicBezTo>
                  <a:cubicBezTo>
                    <a:pt x="3560" y="1912"/>
                    <a:pt x="3560" y="1614"/>
                    <a:pt x="3394" y="1578"/>
                  </a:cubicBezTo>
                  <a:cubicBezTo>
                    <a:pt x="2644" y="1447"/>
                    <a:pt x="2048" y="852"/>
                    <a:pt x="1965" y="90"/>
                  </a:cubicBezTo>
                  <a:cubicBezTo>
                    <a:pt x="1958" y="36"/>
                    <a:pt x="1909" y="1"/>
                    <a:pt x="1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93;p35">
              <a:extLst>
                <a:ext uri="{FF2B5EF4-FFF2-40B4-BE49-F238E27FC236}">
                  <a16:creationId xmlns:a16="http://schemas.microsoft.com/office/drawing/2014/main" id="{BF4F9FAF-4D7B-1DC0-E9EF-9248D01835F2}"/>
                </a:ext>
              </a:extLst>
            </p:cNvPr>
            <p:cNvSpPr/>
            <p:nvPr/>
          </p:nvSpPr>
          <p:spPr>
            <a:xfrm>
              <a:off x="742788" y="4127294"/>
              <a:ext cx="155317" cy="155218"/>
            </a:xfrm>
            <a:custGeom>
              <a:avLst/>
              <a:gdLst/>
              <a:ahLst/>
              <a:cxnLst/>
              <a:rect l="l" t="t" r="r" b="b"/>
              <a:pathLst>
                <a:path w="4144" h="4089" extrusionOk="0">
                  <a:moveTo>
                    <a:pt x="2127" y="1"/>
                  </a:moveTo>
                  <a:cubicBezTo>
                    <a:pt x="2085" y="1"/>
                    <a:pt x="2044" y="24"/>
                    <a:pt x="2024" y="79"/>
                  </a:cubicBezTo>
                  <a:cubicBezTo>
                    <a:pt x="1905" y="413"/>
                    <a:pt x="1786" y="734"/>
                    <a:pt x="1608" y="1032"/>
                  </a:cubicBezTo>
                  <a:cubicBezTo>
                    <a:pt x="1513" y="1020"/>
                    <a:pt x="1417" y="996"/>
                    <a:pt x="1334" y="949"/>
                  </a:cubicBezTo>
                  <a:cubicBezTo>
                    <a:pt x="1108" y="841"/>
                    <a:pt x="953" y="675"/>
                    <a:pt x="762" y="544"/>
                  </a:cubicBezTo>
                  <a:cubicBezTo>
                    <a:pt x="760" y="542"/>
                    <a:pt x="757" y="541"/>
                    <a:pt x="754" y="541"/>
                  </a:cubicBezTo>
                  <a:cubicBezTo>
                    <a:pt x="739" y="541"/>
                    <a:pt x="719" y="560"/>
                    <a:pt x="739" y="579"/>
                  </a:cubicBezTo>
                  <a:cubicBezTo>
                    <a:pt x="739" y="591"/>
                    <a:pt x="751" y="615"/>
                    <a:pt x="762" y="639"/>
                  </a:cubicBezTo>
                  <a:cubicBezTo>
                    <a:pt x="739" y="615"/>
                    <a:pt x="703" y="615"/>
                    <a:pt x="679" y="603"/>
                  </a:cubicBezTo>
                  <a:cubicBezTo>
                    <a:pt x="643" y="603"/>
                    <a:pt x="596" y="639"/>
                    <a:pt x="596" y="663"/>
                  </a:cubicBezTo>
                  <a:cubicBezTo>
                    <a:pt x="560" y="889"/>
                    <a:pt x="715" y="1056"/>
                    <a:pt x="810" y="1246"/>
                  </a:cubicBezTo>
                  <a:cubicBezTo>
                    <a:pt x="881" y="1413"/>
                    <a:pt x="929" y="1568"/>
                    <a:pt x="953" y="1734"/>
                  </a:cubicBezTo>
                  <a:cubicBezTo>
                    <a:pt x="893" y="1770"/>
                    <a:pt x="822" y="1806"/>
                    <a:pt x="762" y="1830"/>
                  </a:cubicBezTo>
                  <a:cubicBezTo>
                    <a:pt x="536" y="1913"/>
                    <a:pt x="298" y="1901"/>
                    <a:pt x="60" y="1949"/>
                  </a:cubicBezTo>
                  <a:cubicBezTo>
                    <a:pt x="48" y="1949"/>
                    <a:pt x="48" y="1972"/>
                    <a:pt x="60" y="1984"/>
                  </a:cubicBezTo>
                  <a:cubicBezTo>
                    <a:pt x="84" y="2008"/>
                    <a:pt x="108" y="2008"/>
                    <a:pt x="119" y="2020"/>
                  </a:cubicBezTo>
                  <a:lnTo>
                    <a:pt x="36" y="2068"/>
                  </a:lnTo>
                  <a:cubicBezTo>
                    <a:pt x="0" y="2080"/>
                    <a:pt x="0" y="2139"/>
                    <a:pt x="12" y="2163"/>
                  </a:cubicBezTo>
                  <a:cubicBezTo>
                    <a:pt x="155" y="2342"/>
                    <a:pt x="370" y="2365"/>
                    <a:pt x="572" y="2437"/>
                  </a:cubicBezTo>
                  <a:cubicBezTo>
                    <a:pt x="703" y="2484"/>
                    <a:pt x="822" y="2556"/>
                    <a:pt x="941" y="2627"/>
                  </a:cubicBezTo>
                  <a:cubicBezTo>
                    <a:pt x="893" y="2865"/>
                    <a:pt x="810" y="3104"/>
                    <a:pt x="655" y="3294"/>
                  </a:cubicBezTo>
                  <a:cubicBezTo>
                    <a:pt x="569" y="3409"/>
                    <a:pt x="691" y="3562"/>
                    <a:pt x="810" y="3562"/>
                  </a:cubicBezTo>
                  <a:cubicBezTo>
                    <a:pt x="839" y="3562"/>
                    <a:pt x="868" y="3553"/>
                    <a:pt x="893" y="3532"/>
                  </a:cubicBezTo>
                  <a:cubicBezTo>
                    <a:pt x="1108" y="3389"/>
                    <a:pt x="1322" y="3282"/>
                    <a:pt x="1560" y="3211"/>
                  </a:cubicBezTo>
                  <a:cubicBezTo>
                    <a:pt x="1739" y="3437"/>
                    <a:pt x="1858" y="3699"/>
                    <a:pt x="1905" y="3973"/>
                  </a:cubicBezTo>
                  <a:cubicBezTo>
                    <a:pt x="1923" y="4050"/>
                    <a:pt x="2001" y="4089"/>
                    <a:pt x="2078" y="4089"/>
                  </a:cubicBezTo>
                  <a:cubicBezTo>
                    <a:pt x="2155" y="4089"/>
                    <a:pt x="2233" y="4050"/>
                    <a:pt x="2251" y="3973"/>
                  </a:cubicBezTo>
                  <a:cubicBezTo>
                    <a:pt x="2298" y="3687"/>
                    <a:pt x="2394" y="3413"/>
                    <a:pt x="2548" y="3175"/>
                  </a:cubicBezTo>
                  <a:cubicBezTo>
                    <a:pt x="2810" y="3234"/>
                    <a:pt x="3072" y="3354"/>
                    <a:pt x="3310" y="3520"/>
                  </a:cubicBezTo>
                  <a:cubicBezTo>
                    <a:pt x="3342" y="3543"/>
                    <a:pt x="3375" y="3552"/>
                    <a:pt x="3408" y="3552"/>
                  </a:cubicBezTo>
                  <a:cubicBezTo>
                    <a:pt x="3550" y="3552"/>
                    <a:pt x="3681" y="3370"/>
                    <a:pt x="3584" y="3234"/>
                  </a:cubicBezTo>
                  <a:cubicBezTo>
                    <a:pt x="3429" y="3020"/>
                    <a:pt x="3322" y="2758"/>
                    <a:pt x="3263" y="2508"/>
                  </a:cubicBezTo>
                  <a:cubicBezTo>
                    <a:pt x="3465" y="2389"/>
                    <a:pt x="3691" y="2318"/>
                    <a:pt x="3953" y="2270"/>
                  </a:cubicBezTo>
                  <a:cubicBezTo>
                    <a:pt x="4144" y="2234"/>
                    <a:pt x="4132" y="1901"/>
                    <a:pt x="3929" y="1853"/>
                  </a:cubicBezTo>
                  <a:cubicBezTo>
                    <a:pt x="3679" y="1818"/>
                    <a:pt x="3453" y="1722"/>
                    <a:pt x="3251" y="1603"/>
                  </a:cubicBezTo>
                  <a:cubicBezTo>
                    <a:pt x="3310" y="1318"/>
                    <a:pt x="3429" y="1056"/>
                    <a:pt x="3620" y="818"/>
                  </a:cubicBezTo>
                  <a:cubicBezTo>
                    <a:pt x="3679" y="729"/>
                    <a:pt x="3632" y="624"/>
                    <a:pt x="3547" y="624"/>
                  </a:cubicBezTo>
                  <a:cubicBezTo>
                    <a:pt x="3529" y="624"/>
                    <a:pt x="3510" y="629"/>
                    <a:pt x="3489" y="639"/>
                  </a:cubicBezTo>
                  <a:cubicBezTo>
                    <a:pt x="3203" y="770"/>
                    <a:pt x="2906" y="901"/>
                    <a:pt x="2596" y="996"/>
                  </a:cubicBezTo>
                  <a:cubicBezTo>
                    <a:pt x="2417" y="734"/>
                    <a:pt x="2298" y="437"/>
                    <a:pt x="2251" y="115"/>
                  </a:cubicBezTo>
                  <a:cubicBezTo>
                    <a:pt x="2244" y="46"/>
                    <a:pt x="2185" y="1"/>
                    <a:pt x="2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94;p35">
              <a:extLst>
                <a:ext uri="{FF2B5EF4-FFF2-40B4-BE49-F238E27FC236}">
                  <a16:creationId xmlns:a16="http://schemas.microsoft.com/office/drawing/2014/main" id="{3E5E1BD8-9BD1-5770-FFB1-40CDFEFB2079}"/>
                </a:ext>
              </a:extLst>
            </p:cNvPr>
            <p:cNvSpPr/>
            <p:nvPr/>
          </p:nvSpPr>
          <p:spPr>
            <a:xfrm>
              <a:off x="2811096" y="3654609"/>
              <a:ext cx="92426" cy="93230"/>
            </a:xfrm>
            <a:custGeom>
              <a:avLst/>
              <a:gdLst/>
              <a:ahLst/>
              <a:cxnLst/>
              <a:rect l="l" t="t" r="r" b="b"/>
              <a:pathLst>
                <a:path w="2466" h="2456" extrusionOk="0">
                  <a:moveTo>
                    <a:pt x="1288" y="1"/>
                  </a:moveTo>
                  <a:cubicBezTo>
                    <a:pt x="1262" y="1"/>
                    <a:pt x="1238" y="17"/>
                    <a:pt x="1227" y="54"/>
                  </a:cubicBezTo>
                  <a:cubicBezTo>
                    <a:pt x="1156" y="244"/>
                    <a:pt x="1072" y="435"/>
                    <a:pt x="977" y="613"/>
                  </a:cubicBezTo>
                  <a:cubicBezTo>
                    <a:pt x="918" y="601"/>
                    <a:pt x="858" y="589"/>
                    <a:pt x="811" y="554"/>
                  </a:cubicBezTo>
                  <a:cubicBezTo>
                    <a:pt x="680" y="494"/>
                    <a:pt x="584" y="387"/>
                    <a:pt x="465" y="316"/>
                  </a:cubicBezTo>
                  <a:cubicBezTo>
                    <a:pt x="453" y="316"/>
                    <a:pt x="430" y="316"/>
                    <a:pt x="453" y="327"/>
                  </a:cubicBezTo>
                  <a:cubicBezTo>
                    <a:pt x="453" y="351"/>
                    <a:pt x="465" y="363"/>
                    <a:pt x="465" y="363"/>
                  </a:cubicBezTo>
                  <a:cubicBezTo>
                    <a:pt x="453" y="363"/>
                    <a:pt x="430" y="351"/>
                    <a:pt x="406" y="351"/>
                  </a:cubicBezTo>
                  <a:cubicBezTo>
                    <a:pt x="394" y="351"/>
                    <a:pt x="358" y="363"/>
                    <a:pt x="358" y="375"/>
                  </a:cubicBezTo>
                  <a:cubicBezTo>
                    <a:pt x="334" y="506"/>
                    <a:pt x="441" y="601"/>
                    <a:pt x="477" y="720"/>
                  </a:cubicBezTo>
                  <a:cubicBezTo>
                    <a:pt x="525" y="804"/>
                    <a:pt x="560" y="911"/>
                    <a:pt x="572" y="1018"/>
                  </a:cubicBezTo>
                  <a:cubicBezTo>
                    <a:pt x="525" y="1030"/>
                    <a:pt x="501" y="1066"/>
                    <a:pt x="453" y="1078"/>
                  </a:cubicBezTo>
                  <a:cubicBezTo>
                    <a:pt x="322" y="1137"/>
                    <a:pt x="179" y="1125"/>
                    <a:pt x="37" y="1149"/>
                  </a:cubicBezTo>
                  <a:cubicBezTo>
                    <a:pt x="25" y="1149"/>
                    <a:pt x="25" y="1161"/>
                    <a:pt x="37" y="1185"/>
                  </a:cubicBezTo>
                  <a:cubicBezTo>
                    <a:pt x="49" y="1185"/>
                    <a:pt x="60" y="1197"/>
                    <a:pt x="60" y="1197"/>
                  </a:cubicBezTo>
                  <a:cubicBezTo>
                    <a:pt x="49" y="1197"/>
                    <a:pt x="37" y="1209"/>
                    <a:pt x="25" y="1232"/>
                  </a:cubicBezTo>
                  <a:cubicBezTo>
                    <a:pt x="1" y="1244"/>
                    <a:pt x="1" y="1268"/>
                    <a:pt x="1" y="1292"/>
                  </a:cubicBezTo>
                  <a:cubicBezTo>
                    <a:pt x="84" y="1387"/>
                    <a:pt x="215" y="1387"/>
                    <a:pt x="334" y="1447"/>
                  </a:cubicBezTo>
                  <a:cubicBezTo>
                    <a:pt x="406" y="1482"/>
                    <a:pt x="477" y="1530"/>
                    <a:pt x="560" y="1566"/>
                  </a:cubicBezTo>
                  <a:cubicBezTo>
                    <a:pt x="525" y="1720"/>
                    <a:pt x="477" y="1851"/>
                    <a:pt x="394" y="1971"/>
                  </a:cubicBezTo>
                  <a:cubicBezTo>
                    <a:pt x="346" y="2028"/>
                    <a:pt x="415" y="2118"/>
                    <a:pt x="481" y="2118"/>
                  </a:cubicBezTo>
                  <a:cubicBezTo>
                    <a:pt x="496" y="2118"/>
                    <a:pt x="511" y="2113"/>
                    <a:pt x="525" y="2101"/>
                  </a:cubicBezTo>
                  <a:cubicBezTo>
                    <a:pt x="644" y="2018"/>
                    <a:pt x="775" y="1959"/>
                    <a:pt x="930" y="1911"/>
                  </a:cubicBezTo>
                  <a:cubicBezTo>
                    <a:pt x="1037" y="2042"/>
                    <a:pt x="1108" y="2209"/>
                    <a:pt x="1132" y="2375"/>
                  </a:cubicBezTo>
                  <a:cubicBezTo>
                    <a:pt x="1144" y="2429"/>
                    <a:pt x="1189" y="2456"/>
                    <a:pt x="1233" y="2456"/>
                  </a:cubicBezTo>
                  <a:cubicBezTo>
                    <a:pt x="1278" y="2456"/>
                    <a:pt x="1322" y="2429"/>
                    <a:pt x="1334" y="2375"/>
                  </a:cubicBezTo>
                  <a:cubicBezTo>
                    <a:pt x="1358" y="2197"/>
                    <a:pt x="1418" y="2042"/>
                    <a:pt x="1513" y="1911"/>
                  </a:cubicBezTo>
                  <a:cubicBezTo>
                    <a:pt x="1668" y="1947"/>
                    <a:pt x="1823" y="2018"/>
                    <a:pt x="1954" y="2125"/>
                  </a:cubicBezTo>
                  <a:cubicBezTo>
                    <a:pt x="1973" y="2138"/>
                    <a:pt x="1993" y="2144"/>
                    <a:pt x="2012" y="2144"/>
                  </a:cubicBezTo>
                  <a:cubicBezTo>
                    <a:pt x="2101" y="2144"/>
                    <a:pt x="2179" y="2027"/>
                    <a:pt x="2120" y="1959"/>
                  </a:cubicBezTo>
                  <a:cubicBezTo>
                    <a:pt x="2025" y="1828"/>
                    <a:pt x="1954" y="1673"/>
                    <a:pt x="1930" y="1530"/>
                  </a:cubicBezTo>
                  <a:cubicBezTo>
                    <a:pt x="2049" y="1447"/>
                    <a:pt x="2180" y="1411"/>
                    <a:pt x="2323" y="1387"/>
                  </a:cubicBezTo>
                  <a:cubicBezTo>
                    <a:pt x="2465" y="1328"/>
                    <a:pt x="2465" y="1125"/>
                    <a:pt x="2346" y="1113"/>
                  </a:cubicBezTo>
                  <a:cubicBezTo>
                    <a:pt x="2192" y="1078"/>
                    <a:pt x="2061" y="1030"/>
                    <a:pt x="1942" y="958"/>
                  </a:cubicBezTo>
                  <a:cubicBezTo>
                    <a:pt x="1977" y="792"/>
                    <a:pt x="2049" y="637"/>
                    <a:pt x="2168" y="482"/>
                  </a:cubicBezTo>
                  <a:cubicBezTo>
                    <a:pt x="2199" y="431"/>
                    <a:pt x="2158" y="370"/>
                    <a:pt x="2108" y="370"/>
                  </a:cubicBezTo>
                  <a:cubicBezTo>
                    <a:pt x="2101" y="370"/>
                    <a:pt x="2093" y="372"/>
                    <a:pt x="2084" y="375"/>
                  </a:cubicBezTo>
                  <a:cubicBezTo>
                    <a:pt x="1918" y="470"/>
                    <a:pt x="1751" y="542"/>
                    <a:pt x="1549" y="589"/>
                  </a:cubicBezTo>
                  <a:cubicBezTo>
                    <a:pt x="1442" y="435"/>
                    <a:pt x="1370" y="256"/>
                    <a:pt x="1358" y="66"/>
                  </a:cubicBezTo>
                  <a:cubicBezTo>
                    <a:pt x="1352" y="26"/>
                    <a:pt x="1319" y="1"/>
                    <a:pt x="1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95;p35">
              <a:extLst>
                <a:ext uri="{FF2B5EF4-FFF2-40B4-BE49-F238E27FC236}">
                  <a16:creationId xmlns:a16="http://schemas.microsoft.com/office/drawing/2014/main" id="{0917B460-EF79-7955-7E66-9B4A67B0185E}"/>
                </a:ext>
              </a:extLst>
            </p:cNvPr>
            <p:cNvSpPr/>
            <p:nvPr/>
          </p:nvSpPr>
          <p:spPr>
            <a:xfrm>
              <a:off x="1954314" y="2090978"/>
              <a:ext cx="528843" cy="532920"/>
            </a:xfrm>
            <a:custGeom>
              <a:avLst/>
              <a:gdLst/>
              <a:ahLst/>
              <a:cxnLst/>
              <a:rect l="l" t="t" r="r" b="b"/>
              <a:pathLst>
                <a:path w="14110" h="14039" extrusionOk="0">
                  <a:moveTo>
                    <a:pt x="7427" y="0"/>
                  </a:moveTo>
                  <a:cubicBezTo>
                    <a:pt x="7315" y="0"/>
                    <a:pt x="7195" y="61"/>
                    <a:pt x="7085" y="61"/>
                  </a:cubicBezTo>
                  <a:cubicBezTo>
                    <a:pt x="6966" y="61"/>
                    <a:pt x="6847" y="49"/>
                    <a:pt x="6728" y="49"/>
                  </a:cubicBezTo>
                  <a:cubicBezTo>
                    <a:pt x="6700" y="52"/>
                    <a:pt x="6673" y="53"/>
                    <a:pt x="6646" y="53"/>
                  </a:cubicBezTo>
                  <a:cubicBezTo>
                    <a:pt x="6573" y="53"/>
                    <a:pt x="6503" y="46"/>
                    <a:pt x="6434" y="46"/>
                  </a:cubicBezTo>
                  <a:cubicBezTo>
                    <a:pt x="6409" y="46"/>
                    <a:pt x="6384" y="47"/>
                    <a:pt x="6359" y="49"/>
                  </a:cubicBezTo>
                  <a:cubicBezTo>
                    <a:pt x="6240" y="61"/>
                    <a:pt x="6121" y="121"/>
                    <a:pt x="6002" y="132"/>
                  </a:cubicBezTo>
                  <a:cubicBezTo>
                    <a:pt x="5980" y="138"/>
                    <a:pt x="5959" y="141"/>
                    <a:pt x="5937" y="141"/>
                  </a:cubicBezTo>
                  <a:cubicBezTo>
                    <a:pt x="5847" y="141"/>
                    <a:pt x="5754" y="100"/>
                    <a:pt x="5669" y="100"/>
                  </a:cubicBezTo>
                  <a:cubicBezTo>
                    <a:pt x="5648" y="100"/>
                    <a:pt x="5628" y="103"/>
                    <a:pt x="5609" y="109"/>
                  </a:cubicBezTo>
                  <a:cubicBezTo>
                    <a:pt x="5490" y="121"/>
                    <a:pt x="5394" y="216"/>
                    <a:pt x="5275" y="240"/>
                  </a:cubicBezTo>
                  <a:cubicBezTo>
                    <a:pt x="5156" y="275"/>
                    <a:pt x="5049" y="335"/>
                    <a:pt x="4930" y="371"/>
                  </a:cubicBezTo>
                  <a:cubicBezTo>
                    <a:pt x="4811" y="418"/>
                    <a:pt x="4692" y="430"/>
                    <a:pt x="4573" y="478"/>
                  </a:cubicBezTo>
                  <a:cubicBezTo>
                    <a:pt x="4454" y="525"/>
                    <a:pt x="4335" y="573"/>
                    <a:pt x="4228" y="609"/>
                  </a:cubicBezTo>
                  <a:cubicBezTo>
                    <a:pt x="4120" y="668"/>
                    <a:pt x="3989" y="692"/>
                    <a:pt x="3882" y="752"/>
                  </a:cubicBezTo>
                  <a:cubicBezTo>
                    <a:pt x="3787" y="811"/>
                    <a:pt x="3668" y="871"/>
                    <a:pt x="3561" y="930"/>
                  </a:cubicBezTo>
                  <a:cubicBezTo>
                    <a:pt x="3454" y="990"/>
                    <a:pt x="3347" y="1061"/>
                    <a:pt x="3251" y="1121"/>
                  </a:cubicBezTo>
                  <a:cubicBezTo>
                    <a:pt x="3144" y="1180"/>
                    <a:pt x="3073" y="1287"/>
                    <a:pt x="2966" y="1359"/>
                  </a:cubicBezTo>
                  <a:cubicBezTo>
                    <a:pt x="2870" y="1430"/>
                    <a:pt x="2751" y="1490"/>
                    <a:pt x="2668" y="1561"/>
                  </a:cubicBezTo>
                  <a:cubicBezTo>
                    <a:pt x="2573" y="1645"/>
                    <a:pt x="2454" y="1704"/>
                    <a:pt x="2370" y="1775"/>
                  </a:cubicBezTo>
                  <a:cubicBezTo>
                    <a:pt x="2275" y="1847"/>
                    <a:pt x="2192" y="1942"/>
                    <a:pt x="2096" y="2026"/>
                  </a:cubicBezTo>
                  <a:cubicBezTo>
                    <a:pt x="2013" y="2121"/>
                    <a:pt x="1977" y="2264"/>
                    <a:pt x="1906" y="2359"/>
                  </a:cubicBezTo>
                  <a:cubicBezTo>
                    <a:pt x="1834" y="2442"/>
                    <a:pt x="1703" y="2502"/>
                    <a:pt x="1620" y="2597"/>
                  </a:cubicBezTo>
                  <a:cubicBezTo>
                    <a:pt x="1549" y="2680"/>
                    <a:pt x="1525" y="2811"/>
                    <a:pt x="1442" y="2918"/>
                  </a:cubicBezTo>
                  <a:cubicBezTo>
                    <a:pt x="1370" y="3014"/>
                    <a:pt x="1239" y="3073"/>
                    <a:pt x="1180" y="3169"/>
                  </a:cubicBezTo>
                  <a:cubicBezTo>
                    <a:pt x="1108" y="3276"/>
                    <a:pt x="1108" y="3430"/>
                    <a:pt x="1049" y="3526"/>
                  </a:cubicBezTo>
                  <a:cubicBezTo>
                    <a:pt x="989" y="3645"/>
                    <a:pt x="894" y="3740"/>
                    <a:pt x="834" y="3847"/>
                  </a:cubicBezTo>
                  <a:cubicBezTo>
                    <a:pt x="775" y="3942"/>
                    <a:pt x="727" y="4050"/>
                    <a:pt x="691" y="4169"/>
                  </a:cubicBezTo>
                  <a:cubicBezTo>
                    <a:pt x="632" y="4276"/>
                    <a:pt x="572" y="4383"/>
                    <a:pt x="525" y="4502"/>
                  </a:cubicBezTo>
                  <a:cubicBezTo>
                    <a:pt x="477" y="4597"/>
                    <a:pt x="406" y="4704"/>
                    <a:pt x="358" y="4823"/>
                  </a:cubicBezTo>
                  <a:cubicBezTo>
                    <a:pt x="334" y="4943"/>
                    <a:pt x="310" y="5062"/>
                    <a:pt x="287" y="5181"/>
                  </a:cubicBezTo>
                  <a:cubicBezTo>
                    <a:pt x="251" y="5300"/>
                    <a:pt x="251" y="5419"/>
                    <a:pt x="227" y="5538"/>
                  </a:cubicBezTo>
                  <a:cubicBezTo>
                    <a:pt x="203" y="5657"/>
                    <a:pt x="120" y="5776"/>
                    <a:pt x="108" y="5895"/>
                  </a:cubicBezTo>
                  <a:cubicBezTo>
                    <a:pt x="96" y="6014"/>
                    <a:pt x="120" y="6145"/>
                    <a:pt x="108" y="6264"/>
                  </a:cubicBezTo>
                  <a:cubicBezTo>
                    <a:pt x="96" y="6383"/>
                    <a:pt x="13" y="6502"/>
                    <a:pt x="13" y="6621"/>
                  </a:cubicBezTo>
                  <a:cubicBezTo>
                    <a:pt x="1" y="6740"/>
                    <a:pt x="120" y="6883"/>
                    <a:pt x="120" y="7002"/>
                  </a:cubicBezTo>
                  <a:cubicBezTo>
                    <a:pt x="120" y="7133"/>
                    <a:pt x="49" y="7252"/>
                    <a:pt x="49" y="7371"/>
                  </a:cubicBezTo>
                  <a:cubicBezTo>
                    <a:pt x="49" y="7490"/>
                    <a:pt x="144" y="7610"/>
                    <a:pt x="156" y="7729"/>
                  </a:cubicBezTo>
                  <a:cubicBezTo>
                    <a:pt x="168" y="7860"/>
                    <a:pt x="156" y="7979"/>
                    <a:pt x="168" y="8098"/>
                  </a:cubicBezTo>
                  <a:cubicBezTo>
                    <a:pt x="179" y="8217"/>
                    <a:pt x="227" y="8336"/>
                    <a:pt x="263" y="8455"/>
                  </a:cubicBezTo>
                  <a:cubicBezTo>
                    <a:pt x="287" y="8574"/>
                    <a:pt x="239" y="8705"/>
                    <a:pt x="275" y="8824"/>
                  </a:cubicBezTo>
                  <a:cubicBezTo>
                    <a:pt x="299" y="8943"/>
                    <a:pt x="322" y="9062"/>
                    <a:pt x="358" y="9181"/>
                  </a:cubicBezTo>
                  <a:cubicBezTo>
                    <a:pt x="394" y="9300"/>
                    <a:pt x="465" y="9407"/>
                    <a:pt x="513" y="9526"/>
                  </a:cubicBezTo>
                  <a:cubicBezTo>
                    <a:pt x="560" y="9634"/>
                    <a:pt x="656" y="9741"/>
                    <a:pt x="703" y="9836"/>
                  </a:cubicBezTo>
                  <a:cubicBezTo>
                    <a:pt x="751" y="9955"/>
                    <a:pt x="715" y="10110"/>
                    <a:pt x="775" y="10217"/>
                  </a:cubicBezTo>
                  <a:cubicBezTo>
                    <a:pt x="834" y="10312"/>
                    <a:pt x="977" y="10396"/>
                    <a:pt x="1037" y="10491"/>
                  </a:cubicBezTo>
                  <a:cubicBezTo>
                    <a:pt x="1096" y="10598"/>
                    <a:pt x="1096" y="10753"/>
                    <a:pt x="1156" y="10848"/>
                  </a:cubicBezTo>
                  <a:cubicBezTo>
                    <a:pt x="1215" y="10955"/>
                    <a:pt x="1299" y="11050"/>
                    <a:pt x="1370" y="11146"/>
                  </a:cubicBezTo>
                  <a:cubicBezTo>
                    <a:pt x="1453" y="11241"/>
                    <a:pt x="1525" y="11348"/>
                    <a:pt x="1596" y="11431"/>
                  </a:cubicBezTo>
                  <a:cubicBezTo>
                    <a:pt x="1668" y="11539"/>
                    <a:pt x="1763" y="11622"/>
                    <a:pt x="1834" y="11717"/>
                  </a:cubicBezTo>
                  <a:cubicBezTo>
                    <a:pt x="1930" y="11801"/>
                    <a:pt x="2013" y="11884"/>
                    <a:pt x="2108" y="11967"/>
                  </a:cubicBezTo>
                  <a:cubicBezTo>
                    <a:pt x="2180" y="12039"/>
                    <a:pt x="2299" y="12122"/>
                    <a:pt x="2382" y="12193"/>
                  </a:cubicBezTo>
                  <a:cubicBezTo>
                    <a:pt x="2477" y="12265"/>
                    <a:pt x="2549" y="12384"/>
                    <a:pt x="2644" y="12455"/>
                  </a:cubicBezTo>
                  <a:cubicBezTo>
                    <a:pt x="2727" y="12539"/>
                    <a:pt x="2799" y="12634"/>
                    <a:pt x="2906" y="12717"/>
                  </a:cubicBezTo>
                  <a:cubicBezTo>
                    <a:pt x="3013" y="12789"/>
                    <a:pt x="3120" y="12848"/>
                    <a:pt x="3216" y="12908"/>
                  </a:cubicBezTo>
                  <a:cubicBezTo>
                    <a:pt x="3311" y="12979"/>
                    <a:pt x="3442" y="13015"/>
                    <a:pt x="3549" y="13074"/>
                  </a:cubicBezTo>
                  <a:cubicBezTo>
                    <a:pt x="3656" y="13134"/>
                    <a:pt x="3787" y="13146"/>
                    <a:pt x="3894" y="13205"/>
                  </a:cubicBezTo>
                  <a:cubicBezTo>
                    <a:pt x="3989" y="13265"/>
                    <a:pt x="4085" y="13348"/>
                    <a:pt x="4204" y="13396"/>
                  </a:cubicBezTo>
                  <a:cubicBezTo>
                    <a:pt x="4311" y="13455"/>
                    <a:pt x="4442" y="13444"/>
                    <a:pt x="4561" y="13491"/>
                  </a:cubicBezTo>
                  <a:cubicBezTo>
                    <a:pt x="4668" y="13527"/>
                    <a:pt x="4763" y="13610"/>
                    <a:pt x="4882" y="13646"/>
                  </a:cubicBezTo>
                  <a:cubicBezTo>
                    <a:pt x="5002" y="13682"/>
                    <a:pt x="5097" y="13801"/>
                    <a:pt x="5216" y="13825"/>
                  </a:cubicBezTo>
                  <a:cubicBezTo>
                    <a:pt x="5240" y="13832"/>
                    <a:pt x="5266" y="13835"/>
                    <a:pt x="5292" y="13835"/>
                  </a:cubicBezTo>
                  <a:cubicBezTo>
                    <a:pt x="5374" y="13835"/>
                    <a:pt x="5462" y="13808"/>
                    <a:pt x="5542" y="13808"/>
                  </a:cubicBezTo>
                  <a:cubicBezTo>
                    <a:pt x="5561" y="13808"/>
                    <a:pt x="5579" y="13809"/>
                    <a:pt x="5597" y="13813"/>
                  </a:cubicBezTo>
                  <a:cubicBezTo>
                    <a:pt x="5716" y="13848"/>
                    <a:pt x="5823" y="13967"/>
                    <a:pt x="5942" y="13979"/>
                  </a:cubicBezTo>
                  <a:cubicBezTo>
                    <a:pt x="6061" y="13991"/>
                    <a:pt x="6192" y="13991"/>
                    <a:pt x="6311" y="14003"/>
                  </a:cubicBezTo>
                  <a:cubicBezTo>
                    <a:pt x="6335" y="14008"/>
                    <a:pt x="6360" y="14010"/>
                    <a:pt x="6385" y="14010"/>
                  </a:cubicBezTo>
                  <a:cubicBezTo>
                    <a:pt x="6486" y="14010"/>
                    <a:pt x="6597" y="13979"/>
                    <a:pt x="6692" y="13979"/>
                  </a:cubicBezTo>
                  <a:cubicBezTo>
                    <a:pt x="6823" y="13991"/>
                    <a:pt x="6942" y="14039"/>
                    <a:pt x="7061" y="14039"/>
                  </a:cubicBezTo>
                  <a:lnTo>
                    <a:pt x="7430" y="14039"/>
                  </a:lnTo>
                  <a:cubicBezTo>
                    <a:pt x="7549" y="14039"/>
                    <a:pt x="7669" y="13967"/>
                    <a:pt x="7788" y="13944"/>
                  </a:cubicBezTo>
                  <a:cubicBezTo>
                    <a:pt x="7797" y="13943"/>
                    <a:pt x="7806" y="13942"/>
                    <a:pt x="7815" y="13942"/>
                  </a:cubicBezTo>
                  <a:cubicBezTo>
                    <a:pt x="7917" y="13942"/>
                    <a:pt x="8027" y="13993"/>
                    <a:pt x="8129" y="13993"/>
                  </a:cubicBezTo>
                  <a:cubicBezTo>
                    <a:pt x="8138" y="13993"/>
                    <a:pt x="8147" y="13992"/>
                    <a:pt x="8157" y="13991"/>
                  </a:cubicBezTo>
                  <a:cubicBezTo>
                    <a:pt x="8276" y="13979"/>
                    <a:pt x="8383" y="13860"/>
                    <a:pt x="8502" y="13825"/>
                  </a:cubicBezTo>
                  <a:cubicBezTo>
                    <a:pt x="8621" y="13813"/>
                    <a:pt x="8752" y="13825"/>
                    <a:pt x="8871" y="13801"/>
                  </a:cubicBezTo>
                  <a:cubicBezTo>
                    <a:pt x="8990" y="13765"/>
                    <a:pt x="9097" y="13717"/>
                    <a:pt x="9216" y="13682"/>
                  </a:cubicBezTo>
                  <a:cubicBezTo>
                    <a:pt x="9335" y="13646"/>
                    <a:pt x="9466" y="13658"/>
                    <a:pt x="9585" y="13622"/>
                  </a:cubicBezTo>
                  <a:cubicBezTo>
                    <a:pt x="9693" y="13575"/>
                    <a:pt x="9812" y="13503"/>
                    <a:pt x="9919" y="13455"/>
                  </a:cubicBezTo>
                  <a:cubicBezTo>
                    <a:pt x="10038" y="13408"/>
                    <a:pt x="10157" y="13360"/>
                    <a:pt x="10264" y="13301"/>
                  </a:cubicBezTo>
                  <a:cubicBezTo>
                    <a:pt x="10383" y="13253"/>
                    <a:pt x="10466" y="13158"/>
                    <a:pt x="10574" y="13098"/>
                  </a:cubicBezTo>
                  <a:cubicBezTo>
                    <a:pt x="10681" y="13039"/>
                    <a:pt x="10800" y="12991"/>
                    <a:pt x="10895" y="12932"/>
                  </a:cubicBezTo>
                  <a:cubicBezTo>
                    <a:pt x="11002" y="12872"/>
                    <a:pt x="11098" y="12789"/>
                    <a:pt x="11193" y="12705"/>
                  </a:cubicBezTo>
                  <a:cubicBezTo>
                    <a:pt x="11288" y="12634"/>
                    <a:pt x="11371" y="12527"/>
                    <a:pt x="11467" y="12455"/>
                  </a:cubicBezTo>
                  <a:cubicBezTo>
                    <a:pt x="11574" y="12384"/>
                    <a:pt x="11693" y="12324"/>
                    <a:pt x="11776" y="12253"/>
                  </a:cubicBezTo>
                  <a:cubicBezTo>
                    <a:pt x="11871" y="12170"/>
                    <a:pt x="11907" y="12039"/>
                    <a:pt x="12002" y="11955"/>
                  </a:cubicBezTo>
                  <a:cubicBezTo>
                    <a:pt x="12086" y="11872"/>
                    <a:pt x="12229" y="11812"/>
                    <a:pt x="12300" y="11729"/>
                  </a:cubicBezTo>
                  <a:cubicBezTo>
                    <a:pt x="12371" y="11634"/>
                    <a:pt x="12419" y="11503"/>
                    <a:pt x="12491" y="11420"/>
                  </a:cubicBezTo>
                  <a:cubicBezTo>
                    <a:pt x="12562" y="11312"/>
                    <a:pt x="12657" y="11241"/>
                    <a:pt x="12729" y="11134"/>
                  </a:cubicBezTo>
                  <a:cubicBezTo>
                    <a:pt x="12800" y="11039"/>
                    <a:pt x="12883" y="10943"/>
                    <a:pt x="12943" y="10836"/>
                  </a:cubicBezTo>
                  <a:cubicBezTo>
                    <a:pt x="13003" y="10729"/>
                    <a:pt x="13074" y="10622"/>
                    <a:pt x="13133" y="10527"/>
                  </a:cubicBezTo>
                  <a:cubicBezTo>
                    <a:pt x="13193" y="10419"/>
                    <a:pt x="13264" y="10312"/>
                    <a:pt x="13324" y="10205"/>
                  </a:cubicBezTo>
                  <a:cubicBezTo>
                    <a:pt x="13384" y="10110"/>
                    <a:pt x="13384" y="9967"/>
                    <a:pt x="13431" y="9848"/>
                  </a:cubicBezTo>
                  <a:cubicBezTo>
                    <a:pt x="13467" y="9753"/>
                    <a:pt x="13610" y="9669"/>
                    <a:pt x="13657" y="9550"/>
                  </a:cubicBezTo>
                  <a:cubicBezTo>
                    <a:pt x="13693" y="9431"/>
                    <a:pt x="13741" y="9336"/>
                    <a:pt x="13788" y="9217"/>
                  </a:cubicBezTo>
                  <a:cubicBezTo>
                    <a:pt x="13836" y="9098"/>
                    <a:pt x="13788" y="8955"/>
                    <a:pt x="13812" y="8836"/>
                  </a:cubicBezTo>
                  <a:cubicBezTo>
                    <a:pt x="13848" y="8717"/>
                    <a:pt x="13860" y="8598"/>
                    <a:pt x="13895" y="8479"/>
                  </a:cubicBezTo>
                  <a:cubicBezTo>
                    <a:pt x="13919" y="8372"/>
                    <a:pt x="13931" y="8241"/>
                    <a:pt x="13955" y="8122"/>
                  </a:cubicBezTo>
                  <a:cubicBezTo>
                    <a:pt x="13967" y="8014"/>
                    <a:pt x="13991" y="7895"/>
                    <a:pt x="14015" y="7776"/>
                  </a:cubicBezTo>
                  <a:cubicBezTo>
                    <a:pt x="14026" y="7657"/>
                    <a:pt x="14038" y="7538"/>
                    <a:pt x="14038" y="7419"/>
                  </a:cubicBezTo>
                  <a:cubicBezTo>
                    <a:pt x="14050" y="7276"/>
                    <a:pt x="14074" y="7157"/>
                    <a:pt x="14074" y="7038"/>
                  </a:cubicBezTo>
                  <a:cubicBezTo>
                    <a:pt x="14074" y="6907"/>
                    <a:pt x="14098" y="6788"/>
                    <a:pt x="14086" y="6609"/>
                  </a:cubicBezTo>
                  <a:cubicBezTo>
                    <a:pt x="14086" y="6490"/>
                    <a:pt x="14110" y="6359"/>
                    <a:pt x="14098" y="6240"/>
                  </a:cubicBezTo>
                  <a:cubicBezTo>
                    <a:pt x="14086" y="6121"/>
                    <a:pt x="13955" y="6014"/>
                    <a:pt x="13931" y="5895"/>
                  </a:cubicBezTo>
                  <a:cubicBezTo>
                    <a:pt x="13919" y="5776"/>
                    <a:pt x="13991" y="5645"/>
                    <a:pt x="13967" y="5526"/>
                  </a:cubicBezTo>
                  <a:cubicBezTo>
                    <a:pt x="13955" y="5407"/>
                    <a:pt x="13919" y="5288"/>
                    <a:pt x="13895" y="5169"/>
                  </a:cubicBezTo>
                  <a:cubicBezTo>
                    <a:pt x="13860" y="5050"/>
                    <a:pt x="13824" y="4931"/>
                    <a:pt x="13788" y="4812"/>
                  </a:cubicBezTo>
                  <a:cubicBezTo>
                    <a:pt x="13753" y="4693"/>
                    <a:pt x="13693" y="4585"/>
                    <a:pt x="13657" y="4466"/>
                  </a:cubicBezTo>
                  <a:cubicBezTo>
                    <a:pt x="13610" y="4347"/>
                    <a:pt x="13514" y="4240"/>
                    <a:pt x="13467" y="4145"/>
                  </a:cubicBezTo>
                  <a:cubicBezTo>
                    <a:pt x="13431" y="4038"/>
                    <a:pt x="13431" y="3883"/>
                    <a:pt x="13372" y="3788"/>
                  </a:cubicBezTo>
                  <a:cubicBezTo>
                    <a:pt x="13312" y="3680"/>
                    <a:pt x="13169" y="3609"/>
                    <a:pt x="13110" y="3502"/>
                  </a:cubicBezTo>
                  <a:cubicBezTo>
                    <a:pt x="13050" y="3395"/>
                    <a:pt x="13026" y="3276"/>
                    <a:pt x="12967" y="3169"/>
                  </a:cubicBezTo>
                  <a:cubicBezTo>
                    <a:pt x="12907" y="3073"/>
                    <a:pt x="12836" y="2978"/>
                    <a:pt x="12752" y="2871"/>
                  </a:cubicBezTo>
                  <a:cubicBezTo>
                    <a:pt x="12681" y="2776"/>
                    <a:pt x="12598" y="2680"/>
                    <a:pt x="12514" y="2597"/>
                  </a:cubicBezTo>
                  <a:cubicBezTo>
                    <a:pt x="12443" y="2502"/>
                    <a:pt x="12336" y="2418"/>
                    <a:pt x="12264" y="2323"/>
                  </a:cubicBezTo>
                  <a:cubicBezTo>
                    <a:pt x="12181" y="2240"/>
                    <a:pt x="12098" y="2145"/>
                    <a:pt x="12014" y="2061"/>
                  </a:cubicBezTo>
                  <a:cubicBezTo>
                    <a:pt x="11943" y="1966"/>
                    <a:pt x="11848" y="1883"/>
                    <a:pt x="11764" y="1799"/>
                  </a:cubicBezTo>
                  <a:cubicBezTo>
                    <a:pt x="11669" y="1728"/>
                    <a:pt x="11621" y="1585"/>
                    <a:pt x="11538" y="1502"/>
                  </a:cubicBezTo>
                  <a:cubicBezTo>
                    <a:pt x="11431" y="1430"/>
                    <a:pt x="11312" y="1406"/>
                    <a:pt x="11205" y="1323"/>
                  </a:cubicBezTo>
                  <a:cubicBezTo>
                    <a:pt x="11121" y="1252"/>
                    <a:pt x="11002" y="1192"/>
                    <a:pt x="10895" y="1133"/>
                  </a:cubicBezTo>
                  <a:cubicBezTo>
                    <a:pt x="10788" y="1061"/>
                    <a:pt x="10669" y="1025"/>
                    <a:pt x="10574" y="966"/>
                  </a:cubicBezTo>
                  <a:cubicBezTo>
                    <a:pt x="10466" y="906"/>
                    <a:pt x="10347" y="871"/>
                    <a:pt x="10240" y="811"/>
                  </a:cubicBezTo>
                  <a:cubicBezTo>
                    <a:pt x="10121" y="763"/>
                    <a:pt x="10050" y="656"/>
                    <a:pt x="9931" y="609"/>
                  </a:cubicBezTo>
                  <a:cubicBezTo>
                    <a:pt x="9824" y="573"/>
                    <a:pt x="9704" y="537"/>
                    <a:pt x="9585" y="490"/>
                  </a:cubicBezTo>
                  <a:cubicBezTo>
                    <a:pt x="9466" y="454"/>
                    <a:pt x="9359" y="394"/>
                    <a:pt x="9240" y="347"/>
                  </a:cubicBezTo>
                  <a:cubicBezTo>
                    <a:pt x="9145" y="311"/>
                    <a:pt x="9038" y="216"/>
                    <a:pt x="8919" y="180"/>
                  </a:cubicBezTo>
                  <a:cubicBezTo>
                    <a:pt x="8800" y="156"/>
                    <a:pt x="8681" y="132"/>
                    <a:pt x="8561" y="109"/>
                  </a:cubicBezTo>
                  <a:cubicBezTo>
                    <a:pt x="8533" y="100"/>
                    <a:pt x="8505" y="97"/>
                    <a:pt x="8475" y="97"/>
                  </a:cubicBezTo>
                  <a:cubicBezTo>
                    <a:pt x="8393" y="97"/>
                    <a:pt x="8307" y="122"/>
                    <a:pt x="8226" y="122"/>
                  </a:cubicBezTo>
                  <a:cubicBezTo>
                    <a:pt x="8215" y="122"/>
                    <a:pt x="8204" y="122"/>
                    <a:pt x="8192" y="121"/>
                  </a:cubicBezTo>
                  <a:cubicBezTo>
                    <a:pt x="8073" y="109"/>
                    <a:pt x="7954" y="49"/>
                    <a:pt x="7835" y="37"/>
                  </a:cubicBezTo>
                  <a:cubicBezTo>
                    <a:pt x="7692" y="13"/>
                    <a:pt x="7573" y="1"/>
                    <a:pt x="7454" y="1"/>
                  </a:cubicBezTo>
                  <a:cubicBezTo>
                    <a:pt x="7445" y="1"/>
                    <a:pt x="7436" y="0"/>
                    <a:pt x="7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96;p35">
              <a:extLst>
                <a:ext uri="{FF2B5EF4-FFF2-40B4-BE49-F238E27FC236}">
                  <a16:creationId xmlns:a16="http://schemas.microsoft.com/office/drawing/2014/main" id="{C9C76108-D0A4-2539-D62A-2D595B4882E7}"/>
                </a:ext>
              </a:extLst>
            </p:cNvPr>
            <p:cNvSpPr/>
            <p:nvPr/>
          </p:nvSpPr>
          <p:spPr>
            <a:xfrm>
              <a:off x="2189498" y="2331458"/>
              <a:ext cx="59818" cy="53030"/>
            </a:xfrm>
            <a:custGeom>
              <a:avLst/>
              <a:gdLst/>
              <a:ahLst/>
              <a:cxnLst/>
              <a:rect l="l" t="t" r="r" b="b"/>
              <a:pathLst>
                <a:path w="1596" h="1397" extrusionOk="0">
                  <a:moveTo>
                    <a:pt x="799" y="1"/>
                  </a:moveTo>
                  <a:cubicBezTo>
                    <a:pt x="572" y="1"/>
                    <a:pt x="349" y="109"/>
                    <a:pt x="215" y="310"/>
                  </a:cubicBezTo>
                  <a:cubicBezTo>
                    <a:pt x="0" y="632"/>
                    <a:pt x="96" y="1072"/>
                    <a:pt x="417" y="1286"/>
                  </a:cubicBezTo>
                  <a:cubicBezTo>
                    <a:pt x="535" y="1360"/>
                    <a:pt x="666" y="1396"/>
                    <a:pt x="797" y="1396"/>
                  </a:cubicBezTo>
                  <a:cubicBezTo>
                    <a:pt x="1023" y="1396"/>
                    <a:pt x="1246" y="1288"/>
                    <a:pt x="1382" y="1084"/>
                  </a:cubicBezTo>
                  <a:cubicBezTo>
                    <a:pt x="1596" y="763"/>
                    <a:pt x="1513" y="322"/>
                    <a:pt x="1191" y="120"/>
                  </a:cubicBezTo>
                  <a:cubicBezTo>
                    <a:pt x="1071" y="39"/>
                    <a:pt x="934" y="1"/>
                    <a:pt x="7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97;p35">
              <a:extLst>
                <a:ext uri="{FF2B5EF4-FFF2-40B4-BE49-F238E27FC236}">
                  <a16:creationId xmlns:a16="http://schemas.microsoft.com/office/drawing/2014/main" id="{6F5BD01D-D4CA-A19D-0647-0F749B00B27D}"/>
                </a:ext>
              </a:extLst>
            </p:cNvPr>
            <p:cNvSpPr/>
            <p:nvPr/>
          </p:nvSpPr>
          <p:spPr>
            <a:xfrm>
              <a:off x="2065890" y="2202886"/>
              <a:ext cx="307036" cy="310361"/>
            </a:xfrm>
            <a:custGeom>
              <a:avLst/>
              <a:gdLst/>
              <a:ahLst/>
              <a:cxnLst/>
              <a:rect l="l" t="t" r="r" b="b"/>
              <a:pathLst>
                <a:path w="8192" h="8176" extrusionOk="0">
                  <a:moveTo>
                    <a:pt x="4089" y="2384"/>
                  </a:moveTo>
                  <a:cubicBezTo>
                    <a:pt x="4309" y="2384"/>
                    <a:pt x="4530" y="2428"/>
                    <a:pt x="4739" y="2518"/>
                  </a:cubicBezTo>
                  <a:cubicBezTo>
                    <a:pt x="5858" y="2995"/>
                    <a:pt x="6156" y="4400"/>
                    <a:pt x="5299" y="5281"/>
                  </a:cubicBezTo>
                  <a:cubicBezTo>
                    <a:pt x="4980" y="5616"/>
                    <a:pt x="4543" y="5790"/>
                    <a:pt x="4100" y="5790"/>
                  </a:cubicBezTo>
                  <a:cubicBezTo>
                    <a:pt x="3881" y="5790"/>
                    <a:pt x="3661" y="5748"/>
                    <a:pt x="3453" y="5662"/>
                  </a:cubicBezTo>
                  <a:cubicBezTo>
                    <a:pt x="2346" y="5185"/>
                    <a:pt x="2048" y="3769"/>
                    <a:pt x="2894" y="2888"/>
                  </a:cubicBezTo>
                  <a:cubicBezTo>
                    <a:pt x="3212" y="2561"/>
                    <a:pt x="3647" y="2384"/>
                    <a:pt x="4089" y="2384"/>
                  </a:cubicBezTo>
                  <a:close/>
                  <a:moveTo>
                    <a:pt x="3819" y="0"/>
                  </a:moveTo>
                  <a:cubicBezTo>
                    <a:pt x="3804" y="0"/>
                    <a:pt x="3789" y="2"/>
                    <a:pt x="3775" y="6"/>
                  </a:cubicBezTo>
                  <a:lnTo>
                    <a:pt x="2798" y="197"/>
                  </a:lnTo>
                  <a:cubicBezTo>
                    <a:pt x="2715" y="209"/>
                    <a:pt x="2644" y="304"/>
                    <a:pt x="2644" y="399"/>
                  </a:cubicBezTo>
                  <a:lnTo>
                    <a:pt x="2656" y="1399"/>
                  </a:lnTo>
                  <a:cubicBezTo>
                    <a:pt x="2477" y="1494"/>
                    <a:pt x="2310" y="1602"/>
                    <a:pt x="2144" y="1745"/>
                  </a:cubicBezTo>
                  <a:lnTo>
                    <a:pt x="1227" y="1352"/>
                  </a:lnTo>
                  <a:cubicBezTo>
                    <a:pt x="1203" y="1346"/>
                    <a:pt x="1179" y="1343"/>
                    <a:pt x="1156" y="1343"/>
                  </a:cubicBezTo>
                  <a:cubicBezTo>
                    <a:pt x="1085" y="1343"/>
                    <a:pt x="1018" y="1369"/>
                    <a:pt x="965" y="1423"/>
                  </a:cubicBezTo>
                  <a:lnTo>
                    <a:pt x="417" y="2245"/>
                  </a:lnTo>
                  <a:cubicBezTo>
                    <a:pt x="370" y="2316"/>
                    <a:pt x="370" y="2447"/>
                    <a:pt x="453" y="2495"/>
                  </a:cubicBezTo>
                  <a:lnTo>
                    <a:pt x="1167" y="3197"/>
                  </a:lnTo>
                  <a:cubicBezTo>
                    <a:pt x="1108" y="3388"/>
                    <a:pt x="1060" y="3602"/>
                    <a:pt x="1048" y="3804"/>
                  </a:cubicBezTo>
                  <a:lnTo>
                    <a:pt x="131" y="4185"/>
                  </a:lnTo>
                  <a:cubicBezTo>
                    <a:pt x="48" y="4209"/>
                    <a:pt x="0" y="4316"/>
                    <a:pt x="24" y="4400"/>
                  </a:cubicBezTo>
                  <a:lnTo>
                    <a:pt x="215" y="5376"/>
                  </a:lnTo>
                  <a:cubicBezTo>
                    <a:pt x="227" y="5459"/>
                    <a:pt x="322" y="5543"/>
                    <a:pt x="417" y="5543"/>
                  </a:cubicBezTo>
                  <a:lnTo>
                    <a:pt x="1405" y="5519"/>
                  </a:lnTo>
                  <a:cubicBezTo>
                    <a:pt x="1489" y="5697"/>
                    <a:pt x="1608" y="5864"/>
                    <a:pt x="1739" y="6031"/>
                  </a:cubicBezTo>
                  <a:lnTo>
                    <a:pt x="1358" y="6948"/>
                  </a:lnTo>
                  <a:cubicBezTo>
                    <a:pt x="1322" y="7043"/>
                    <a:pt x="1358" y="7138"/>
                    <a:pt x="1429" y="7198"/>
                  </a:cubicBezTo>
                  <a:lnTo>
                    <a:pt x="2251" y="7757"/>
                  </a:lnTo>
                  <a:cubicBezTo>
                    <a:pt x="2280" y="7772"/>
                    <a:pt x="2318" y="7781"/>
                    <a:pt x="2356" y="7781"/>
                  </a:cubicBezTo>
                  <a:cubicBezTo>
                    <a:pt x="2411" y="7781"/>
                    <a:pt x="2466" y="7763"/>
                    <a:pt x="2501" y="7721"/>
                  </a:cubicBezTo>
                  <a:lnTo>
                    <a:pt x="3191" y="7007"/>
                  </a:lnTo>
                  <a:cubicBezTo>
                    <a:pt x="3394" y="7067"/>
                    <a:pt x="3596" y="7114"/>
                    <a:pt x="3799" y="7126"/>
                  </a:cubicBezTo>
                  <a:lnTo>
                    <a:pt x="4168" y="8055"/>
                  </a:lnTo>
                  <a:cubicBezTo>
                    <a:pt x="4200" y="8130"/>
                    <a:pt x="4280" y="8176"/>
                    <a:pt x="4365" y="8176"/>
                  </a:cubicBezTo>
                  <a:cubicBezTo>
                    <a:pt x="4374" y="8176"/>
                    <a:pt x="4384" y="8175"/>
                    <a:pt x="4394" y="8174"/>
                  </a:cubicBezTo>
                  <a:lnTo>
                    <a:pt x="5358" y="7971"/>
                  </a:lnTo>
                  <a:cubicBezTo>
                    <a:pt x="5454" y="7960"/>
                    <a:pt x="5525" y="7876"/>
                    <a:pt x="5525" y="7769"/>
                  </a:cubicBezTo>
                  <a:lnTo>
                    <a:pt x="5513" y="6769"/>
                  </a:lnTo>
                  <a:cubicBezTo>
                    <a:pt x="5692" y="6662"/>
                    <a:pt x="5870" y="6567"/>
                    <a:pt x="6025" y="6412"/>
                  </a:cubicBezTo>
                  <a:lnTo>
                    <a:pt x="6954" y="6805"/>
                  </a:lnTo>
                  <a:cubicBezTo>
                    <a:pt x="6978" y="6811"/>
                    <a:pt x="7001" y="6814"/>
                    <a:pt x="7025" y="6814"/>
                  </a:cubicBezTo>
                  <a:cubicBezTo>
                    <a:pt x="7094" y="6814"/>
                    <a:pt x="7159" y="6787"/>
                    <a:pt x="7204" y="6733"/>
                  </a:cubicBezTo>
                  <a:lnTo>
                    <a:pt x="7763" y="5912"/>
                  </a:lnTo>
                  <a:cubicBezTo>
                    <a:pt x="7823" y="5840"/>
                    <a:pt x="7799" y="5733"/>
                    <a:pt x="7728" y="5662"/>
                  </a:cubicBezTo>
                  <a:lnTo>
                    <a:pt x="7013" y="4959"/>
                  </a:lnTo>
                  <a:cubicBezTo>
                    <a:pt x="7073" y="4769"/>
                    <a:pt x="7120" y="4554"/>
                    <a:pt x="7132" y="4364"/>
                  </a:cubicBezTo>
                  <a:lnTo>
                    <a:pt x="8061" y="3995"/>
                  </a:lnTo>
                  <a:cubicBezTo>
                    <a:pt x="8144" y="3959"/>
                    <a:pt x="8192" y="3852"/>
                    <a:pt x="8180" y="3769"/>
                  </a:cubicBezTo>
                  <a:lnTo>
                    <a:pt x="7978" y="2804"/>
                  </a:lnTo>
                  <a:cubicBezTo>
                    <a:pt x="7966" y="2709"/>
                    <a:pt x="7882" y="2637"/>
                    <a:pt x="7775" y="2637"/>
                  </a:cubicBezTo>
                  <a:lnTo>
                    <a:pt x="6775" y="2649"/>
                  </a:lnTo>
                  <a:cubicBezTo>
                    <a:pt x="6668" y="2471"/>
                    <a:pt x="6549" y="2292"/>
                    <a:pt x="6418" y="2126"/>
                  </a:cubicBezTo>
                  <a:lnTo>
                    <a:pt x="6811" y="1221"/>
                  </a:lnTo>
                  <a:cubicBezTo>
                    <a:pt x="6835" y="1125"/>
                    <a:pt x="6811" y="1030"/>
                    <a:pt x="6727" y="971"/>
                  </a:cubicBezTo>
                  <a:lnTo>
                    <a:pt x="5918" y="423"/>
                  </a:lnTo>
                  <a:cubicBezTo>
                    <a:pt x="5880" y="402"/>
                    <a:pt x="5836" y="390"/>
                    <a:pt x="5792" y="390"/>
                  </a:cubicBezTo>
                  <a:cubicBezTo>
                    <a:pt x="5739" y="390"/>
                    <a:pt x="5689" y="407"/>
                    <a:pt x="5656" y="447"/>
                  </a:cubicBezTo>
                  <a:lnTo>
                    <a:pt x="4965" y="1161"/>
                  </a:lnTo>
                  <a:cubicBezTo>
                    <a:pt x="4763" y="1102"/>
                    <a:pt x="4561" y="1078"/>
                    <a:pt x="4370" y="1042"/>
                  </a:cubicBezTo>
                  <a:lnTo>
                    <a:pt x="3989" y="125"/>
                  </a:lnTo>
                  <a:cubicBezTo>
                    <a:pt x="3969" y="46"/>
                    <a:pt x="3892" y="0"/>
                    <a:pt x="38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98;p35">
              <a:extLst>
                <a:ext uri="{FF2B5EF4-FFF2-40B4-BE49-F238E27FC236}">
                  <a16:creationId xmlns:a16="http://schemas.microsoft.com/office/drawing/2014/main" id="{0B1266FF-CC56-E5F1-18D2-5B915816B63E}"/>
                </a:ext>
              </a:extLst>
            </p:cNvPr>
            <p:cNvSpPr/>
            <p:nvPr/>
          </p:nvSpPr>
          <p:spPr>
            <a:xfrm>
              <a:off x="2385853" y="1818042"/>
              <a:ext cx="311496" cy="311955"/>
            </a:xfrm>
            <a:custGeom>
              <a:avLst/>
              <a:gdLst/>
              <a:ahLst/>
              <a:cxnLst/>
              <a:rect l="l" t="t" r="r" b="b"/>
              <a:pathLst>
                <a:path w="8311" h="8218" extrusionOk="0">
                  <a:moveTo>
                    <a:pt x="6989" y="0"/>
                  </a:moveTo>
                  <a:lnTo>
                    <a:pt x="6989" y="24"/>
                  </a:lnTo>
                  <a:lnTo>
                    <a:pt x="1322" y="24"/>
                  </a:lnTo>
                  <a:cubicBezTo>
                    <a:pt x="548" y="24"/>
                    <a:pt x="0" y="536"/>
                    <a:pt x="0" y="1346"/>
                  </a:cubicBezTo>
                  <a:lnTo>
                    <a:pt x="0" y="5048"/>
                  </a:lnTo>
                  <a:cubicBezTo>
                    <a:pt x="0" y="5775"/>
                    <a:pt x="500" y="6370"/>
                    <a:pt x="1322" y="6370"/>
                  </a:cubicBezTo>
                  <a:lnTo>
                    <a:pt x="1631" y="6370"/>
                  </a:lnTo>
                  <a:cubicBezTo>
                    <a:pt x="1810" y="6370"/>
                    <a:pt x="1977" y="6537"/>
                    <a:pt x="2024" y="6751"/>
                  </a:cubicBezTo>
                  <a:lnTo>
                    <a:pt x="2274" y="8025"/>
                  </a:lnTo>
                  <a:cubicBezTo>
                    <a:pt x="2303" y="8153"/>
                    <a:pt x="2366" y="8218"/>
                    <a:pt x="2445" y="8218"/>
                  </a:cubicBezTo>
                  <a:cubicBezTo>
                    <a:pt x="2498" y="8218"/>
                    <a:pt x="2558" y="8189"/>
                    <a:pt x="2620" y="8132"/>
                  </a:cubicBezTo>
                  <a:lnTo>
                    <a:pt x="4084" y="6644"/>
                  </a:lnTo>
                  <a:cubicBezTo>
                    <a:pt x="4239" y="6489"/>
                    <a:pt x="4525" y="6370"/>
                    <a:pt x="4727" y="6370"/>
                  </a:cubicBezTo>
                  <a:lnTo>
                    <a:pt x="6989" y="6370"/>
                  </a:lnTo>
                  <a:cubicBezTo>
                    <a:pt x="7775" y="6370"/>
                    <a:pt x="8311" y="5715"/>
                    <a:pt x="8311" y="5048"/>
                  </a:cubicBezTo>
                  <a:lnTo>
                    <a:pt x="8311" y="1334"/>
                  </a:lnTo>
                  <a:cubicBezTo>
                    <a:pt x="8311" y="560"/>
                    <a:pt x="7751" y="0"/>
                    <a:pt x="69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99;p35">
              <a:extLst>
                <a:ext uri="{FF2B5EF4-FFF2-40B4-BE49-F238E27FC236}">
                  <a16:creationId xmlns:a16="http://schemas.microsoft.com/office/drawing/2014/main" id="{B973BB77-818D-423E-BD7B-3C235708CAFC}"/>
                </a:ext>
              </a:extLst>
            </p:cNvPr>
            <p:cNvSpPr/>
            <p:nvPr/>
          </p:nvSpPr>
          <p:spPr>
            <a:xfrm>
              <a:off x="2452342" y="1848220"/>
              <a:ext cx="176756" cy="175109"/>
            </a:xfrm>
            <a:custGeom>
              <a:avLst/>
              <a:gdLst/>
              <a:ahLst/>
              <a:cxnLst/>
              <a:rect l="l" t="t" r="r" b="b"/>
              <a:pathLst>
                <a:path w="4716" h="4613" extrusionOk="0">
                  <a:moveTo>
                    <a:pt x="2372" y="0"/>
                  </a:moveTo>
                  <a:cubicBezTo>
                    <a:pt x="2335" y="0"/>
                    <a:pt x="2299" y="1"/>
                    <a:pt x="2262" y="3"/>
                  </a:cubicBezTo>
                  <a:cubicBezTo>
                    <a:pt x="988" y="50"/>
                    <a:pt x="0" y="1134"/>
                    <a:pt x="60" y="2408"/>
                  </a:cubicBezTo>
                  <a:cubicBezTo>
                    <a:pt x="106" y="3652"/>
                    <a:pt x="1129" y="4612"/>
                    <a:pt x="2364" y="4612"/>
                  </a:cubicBezTo>
                  <a:cubicBezTo>
                    <a:pt x="2393" y="4612"/>
                    <a:pt x="2423" y="4612"/>
                    <a:pt x="2453" y="4611"/>
                  </a:cubicBezTo>
                  <a:cubicBezTo>
                    <a:pt x="3727" y="4551"/>
                    <a:pt x="4715" y="3479"/>
                    <a:pt x="4668" y="2205"/>
                  </a:cubicBezTo>
                  <a:cubicBezTo>
                    <a:pt x="4610" y="968"/>
                    <a:pt x="3597" y="0"/>
                    <a:pt x="2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00;p35">
              <a:extLst>
                <a:ext uri="{FF2B5EF4-FFF2-40B4-BE49-F238E27FC236}">
                  <a16:creationId xmlns:a16="http://schemas.microsoft.com/office/drawing/2014/main" id="{BC56BD70-1C3F-03E7-5929-33DA7A50561F}"/>
                </a:ext>
              </a:extLst>
            </p:cNvPr>
            <p:cNvSpPr/>
            <p:nvPr/>
          </p:nvSpPr>
          <p:spPr>
            <a:xfrm>
              <a:off x="2491620" y="1882195"/>
              <a:ext cx="100409" cy="130203"/>
            </a:xfrm>
            <a:custGeom>
              <a:avLst/>
              <a:gdLst/>
              <a:ahLst/>
              <a:cxnLst/>
              <a:rect l="l" t="t" r="r" b="b"/>
              <a:pathLst>
                <a:path w="2679" h="3430" extrusionOk="0">
                  <a:moveTo>
                    <a:pt x="1345" y="1"/>
                  </a:moveTo>
                  <a:cubicBezTo>
                    <a:pt x="941" y="1"/>
                    <a:pt x="631" y="310"/>
                    <a:pt x="572" y="715"/>
                  </a:cubicBezTo>
                  <a:cubicBezTo>
                    <a:pt x="524" y="1025"/>
                    <a:pt x="607" y="1334"/>
                    <a:pt x="714" y="1620"/>
                  </a:cubicBezTo>
                  <a:cubicBezTo>
                    <a:pt x="762" y="1703"/>
                    <a:pt x="810" y="1799"/>
                    <a:pt x="869" y="1882"/>
                  </a:cubicBezTo>
                  <a:lnTo>
                    <a:pt x="869" y="2084"/>
                  </a:lnTo>
                  <a:cubicBezTo>
                    <a:pt x="869" y="2144"/>
                    <a:pt x="833" y="2180"/>
                    <a:pt x="786" y="2215"/>
                  </a:cubicBezTo>
                  <a:lnTo>
                    <a:pt x="274" y="2501"/>
                  </a:lnTo>
                  <a:cubicBezTo>
                    <a:pt x="107" y="2584"/>
                    <a:pt x="0" y="2751"/>
                    <a:pt x="0" y="2930"/>
                  </a:cubicBezTo>
                  <a:cubicBezTo>
                    <a:pt x="357" y="3251"/>
                    <a:pt x="833" y="3430"/>
                    <a:pt x="1345" y="3430"/>
                  </a:cubicBezTo>
                  <a:cubicBezTo>
                    <a:pt x="1845" y="3430"/>
                    <a:pt x="2322" y="3239"/>
                    <a:pt x="2679" y="2930"/>
                  </a:cubicBezTo>
                  <a:cubicBezTo>
                    <a:pt x="2667" y="2751"/>
                    <a:pt x="2560" y="2584"/>
                    <a:pt x="2393" y="2501"/>
                  </a:cubicBezTo>
                  <a:lnTo>
                    <a:pt x="1845" y="2215"/>
                  </a:lnTo>
                  <a:cubicBezTo>
                    <a:pt x="1786" y="2180"/>
                    <a:pt x="1762" y="2144"/>
                    <a:pt x="1762" y="2084"/>
                  </a:cubicBezTo>
                  <a:cubicBezTo>
                    <a:pt x="1762" y="1989"/>
                    <a:pt x="1738" y="1918"/>
                    <a:pt x="1786" y="1846"/>
                  </a:cubicBezTo>
                  <a:cubicBezTo>
                    <a:pt x="2084" y="1406"/>
                    <a:pt x="2131" y="1072"/>
                    <a:pt x="2060" y="632"/>
                  </a:cubicBezTo>
                  <a:cubicBezTo>
                    <a:pt x="2000" y="263"/>
                    <a:pt x="1738" y="1"/>
                    <a:pt x="1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01;p35">
              <a:extLst>
                <a:ext uri="{FF2B5EF4-FFF2-40B4-BE49-F238E27FC236}">
                  <a16:creationId xmlns:a16="http://schemas.microsoft.com/office/drawing/2014/main" id="{3B8CCD78-27E7-105E-2A6B-D48504239D08}"/>
                </a:ext>
              </a:extLst>
            </p:cNvPr>
            <p:cNvSpPr/>
            <p:nvPr/>
          </p:nvSpPr>
          <p:spPr>
            <a:xfrm>
              <a:off x="809277" y="4270860"/>
              <a:ext cx="394514" cy="335263"/>
            </a:xfrm>
            <a:custGeom>
              <a:avLst/>
              <a:gdLst/>
              <a:ahLst/>
              <a:cxnLst/>
              <a:rect l="l" t="t" r="r" b="b"/>
              <a:pathLst>
                <a:path w="10526" h="8832" extrusionOk="0">
                  <a:moveTo>
                    <a:pt x="8740" y="0"/>
                  </a:moveTo>
                  <a:lnTo>
                    <a:pt x="727" y="6263"/>
                  </a:lnTo>
                  <a:cubicBezTo>
                    <a:pt x="108" y="6751"/>
                    <a:pt x="0" y="7656"/>
                    <a:pt x="489" y="8287"/>
                  </a:cubicBezTo>
                  <a:cubicBezTo>
                    <a:pt x="777" y="8644"/>
                    <a:pt x="1201" y="8831"/>
                    <a:pt x="1627" y="8831"/>
                  </a:cubicBezTo>
                  <a:cubicBezTo>
                    <a:pt x="1938" y="8831"/>
                    <a:pt x="2251" y="8731"/>
                    <a:pt x="2513" y="8525"/>
                  </a:cubicBezTo>
                  <a:lnTo>
                    <a:pt x="10526" y="2262"/>
                  </a:lnTo>
                  <a:cubicBezTo>
                    <a:pt x="9895" y="1524"/>
                    <a:pt x="9359" y="738"/>
                    <a:pt x="8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02;p35">
              <a:extLst>
                <a:ext uri="{FF2B5EF4-FFF2-40B4-BE49-F238E27FC236}">
                  <a16:creationId xmlns:a16="http://schemas.microsoft.com/office/drawing/2014/main" id="{19EF1D76-1FDA-DA3F-AD7C-FB90FB95E5CC}"/>
                </a:ext>
              </a:extLst>
            </p:cNvPr>
            <p:cNvSpPr/>
            <p:nvPr/>
          </p:nvSpPr>
          <p:spPr>
            <a:xfrm>
              <a:off x="724048" y="4314818"/>
              <a:ext cx="373076" cy="329834"/>
            </a:xfrm>
            <a:custGeom>
              <a:avLst/>
              <a:gdLst/>
              <a:ahLst/>
              <a:cxnLst/>
              <a:rect l="l" t="t" r="r" b="b"/>
              <a:pathLst>
                <a:path w="9954" h="8689" extrusionOk="0">
                  <a:moveTo>
                    <a:pt x="8507" y="1"/>
                  </a:moveTo>
                  <a:cubicBezTo>
                    <a:pt x="8343" y="1"/>
                    <a:pt x="8176" y="55"/>
                    <a:pt x="8037" y="164"/>
                  </a:cubicBezTo>
                  <a:lnTo>
                    <a:pt x="1143" y="5712"/>
                  </a:lnTo>
                  <a:cubicBezTo>
                    <a:pt x="250" y="6426"/>
                    <a:pt x="0" y="7712"/>
                    <a:pt x="608" y="8665"/>
                  </a:cubicBezTo>
                  <a:cubicBezTo>
                    <a:pt x="608" y="8677"/>
                    <a:pt x="619" y="8677"/>
                    <a:pt x="619" y="8689"/>
                  </a:cubicBezTo>
                  <a:lnTo>
                    <a:pt x="9954" y="1426"/>
                  </a:lnTo>
                  <a:cubicBezTo>
                    <a:pt x="9668" y="1045"/>
                    <a:pt x="9371" y="652"/>
                    <a:pt x="9073" y="283"/>
                  </a:cubicBezTo>
                  <a:cubicBezTo>
                    <a:pt x="8931" y="94"/>
                    <a:pt x="8721" y="1"/>
                    <a:pt x="8507" y="1"/>
                  </a:cubicBezTo>
                  <a:close/>
                </a:path>
              </a:pathLst>
            </a:custGeom>
            <a:solidFill>
              <a:srgbClr val="6B7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03;p35">
              <a:extLst>
                <a:ext uri="{FF2B5EF4-FFF2-40B4-BE49-F238E27FC236}">
                  <a16:creationId xmlns:a16="http://schemas.microsoft.com/office/drawing/2014/main" id="{28AD4923-EFA5-9EB2-A179-987F4040FCD6}"/>
                </a:ext>
              </a:extLst>
            </p:cNvPr>
            <p:cNvSpPr/>
            <p:nvPr/>
          </p:nvSpPr>
          <p:spPr>
            <a:xfrm>
              <a:off x="748148" y="4368912"/>
              <a:ext cx="394065" cy="313170"/>
            </a:xfrm>
            <a:custGeom>
              <a:avLst/>
              <a:gdLst/>
              <a:ahLst/>
              <a:cxnLst/>
              <a:rect l="l" t="t" r="r" b="b"/>
              <a:pathLst>
                <a:path w="10514" h="8250" extrusionOk="0">
                  <a:moveTo>
                    <a:pt x="9323" y="1"/>
                  </a:moveTo>
                  <a:lnTo>
                    <a:pt x="0" y="7264"/>
                  </a:lnTo>
                  <a:cubicBezTo>
                    <a:pt x="428" y="7912"/>
                    <a:pt x="1133" y="8249"/>
                    <a:pt x="1842" y="8249"/>
                  </a:cubicBezTo>
                  <a:cubicBezTo>
                    <a:pt x="2318" y="8249"/>
                    <a:pt x="2795" y="8098"/>
                    <a:pt x="3191" y="7788"/>
                  </a:cubicBezTo>
                  <a:lnTo>
                    <a:pt x="10240" y="2096"/>
                  </a:lnTo>
                  <a:cubicBezTo>
                    <a:pt x="10490" y="1906"/>
                    <a:pt x="10514" y="1549"/>
                    <a:pt x="10323" y="1299"/>
                  </a:cubicBezTo>
                  <a:cubicBezTo>
                    <a:pt x="9978" y="882"/>
                    <a:pt x="9656" y="441"/>
                    <a:pt x="93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04;p35">
              <a:extLst>
                <a:ext uri="{FF2B5EF4-FFF2-40B4-BE49-F238E27FC236}">
                  <a16:creationId xmlns:a16="http://schemas.microsoft.com/office/drawing/2014/main" id="{8EFC86A1-8F61-9A3F-DBFA-0BF7876AD099}"/>
                </a:ext>
              </a:extLst>
            </p:cNvPr>
            <p:cNvSpPr/>
            <p:nvPr/>
          </p:nvSpPr>
          <p:spPr>
            <a:xfrm>
              <a:off x="1124330" y="3919232"/>
              <a:ext cx="471274" cy="480004"/>
            </a:xfrm>
            <a:custGeom>
              <a:avLst/>
              <a:gdLst/>
              <a:ahLst/>
              <a:cxnLst/>
              <a:rect l="l" t="t" r="r" b="b"/>
              <a:pathLst>
                <a:path w="12574" h="12645" extrusionOk="0">
                  <a:moveTo>
                    <a:pt x="6156" y="0"/>
                  </a:moveTo>
                  <a:cubicBezTo>
                    <a:pt x="6072" y="0"/>
                    <a:pt x="6013" y="72"/>
                    <a:pt x="5941" y="72"/>
                  </a:cubicBezTo>
                  <a:cubicBezTo>
                    <a:pt x="5870" y="95"/>
                    <a:pt x="5811" y="119"/>
                    <a:pt x="5739" y="119"/>
                  </a:cubicBezTo>
                  <a:cubicBezTo>
                    <a:pt x="5709" y="125"/>
                    <a:pt x="5674" y="125"/>
                    <a:pt x="5636" y="125"/>
                  </a:cubicBezTo>
                  <a:cubicBezTo>
                    <a:pt x="5599" y="125"/>
                    <a:pt x="5560" y="125"/>
                    <a:pt x="5525" y="131"/>
                  </a:cubicBezTo>
                  <a:cubicBezTo>
                    <a:pt x="5453" y="155"/>
                    <a:pt x="5394" y="167"/>
                    <a:pt x="5322" y="179"/>
                  </a:cubicBezTo>
                  <a:cubicBezTo>
                    <a:pt x="5293" y="185"/>
                    <a:pt x="5257" y="185"/>
                    <a:pt x="5220" y="185"/>
                  </a:cubicBezTo>
                  <a:cubicBezTo>
                    <a:pt x="5182" y="185"/>
                    <a:pt x="5144" y="185"/>
                    <a:pt x="5108" y="191"/>
                  </a:cubicBezTo>
                  <a:cubicBezTo>
                    <a:pt x="5072" y="203"/>
                    <a:pt x="5037" y="203"/>
                    <a:pt x="4999" y="203"/>
                  </a:cubicBezTo>
                  <a:cubicBezTo>
                    <a:pt x="4962" y="203"/>
                    <a:pt x="4923" y="203"/>
                    <a:pt x="4882" y="214"/>
                  </a:cubicBezTo>
                  <a:cubicBezTo>
                    <a:pt x="4810" y="226"/>
                    <a:pt x="4751" y="274"/>
                    <a:pt x="4679" y="286"/>
                  </a:cubicBezTo>
                  <a:cubicBezTo>
                    <a:pt x="4620" y="310"/>
                    <a:pt x="4548" y="310"/>
                    <a:pt x="4465" y="334"/>
                  </a:cubicBezTo>
                  <a:cubicBezTo>
                    <a:pt x="4406" y="357"/>
                    <a:pt x="4346" y="393"/>
                    <a:pt x="4275" y="417"/>
                  </a:cubicBezTo>
                  <a:cubicBezTo>
                    <a:pt x="4203" y="453"/>
                    <a:pt x="4144" y="488"/>
                    <a:pt x="4084" y="524"/>
                  </a:cubicBezTo>
                  <a:cubicBezTo>
                    <a:pt x="4025" y="548"/>
                    <a:pt x="3953" y="584"/>
                    <a:pt x="3894" y="607"/>
                  </a:cubicBezTo>
                  <a:cubicBezTo>
                    <a:pt x="3834" y="631"/>
                    <a:pt x="3751" y="655"/>
                    <a:pt x="3691" y="691"/>
                  </a:cubicBezTo>
                  <a:cubicBezTo>
                    <a:pt x="3620" y="715"/>
                    <a:pt x="3536" y="703"/>
                    <a:pt x="3477" y="726"/>
                  </a:cubicBezTo>
                  <a:cubicBezTo>
                    <a:pt x="3394" y="762"/>
                    <a:pt x="3358" y="834"/>
                    <a:pt x="3298" y="869"/>
                  </a:cubicBezTo>
                  <a:cubicBezTo>
                    <a:pt x="3215" y="893"/>
                    <a:pt x="3155" y="941"/>
                    <a:pt x="3096" y="965"/>
                  </a:cubicBezTo>
                  <a:cubicBezTo>
                    <a:pt x="3024" y="1012"/>
                    <a:pt x="2977" y="1060"/>
                    <a:pt x="2917" y="1107"/>
                  </a:cubicBezTo>
                  <a:cubicBezTo>
                    <a:pt x="2858" y="1131"/>
                    <a:pt x="2786" y="1143"/>
                    <a:pt x="2727" y="1191"/>
                  </a:cubicBezTo>
                  <a:cubicBezTo>
                    <a:pt x="2667" y="1238"/>
                    <a:pt x="2655" y="1322"/>
                    <a:pt x="2596" y="1369"/>
                  </a:cubicBezTo>
                  <a:cubicBezTo>
                    <a:pt x="2536" y="1417"/>
                    <a:pt x="2477" y="1441"/>
                    <a:pt x="2417" y="1488"/>
                  </a:cubicBezTo>
                  <a:cubicBezTo>
                    <a:pt x="2358" y="1536"/>
                    <a:pt x="2286" y="1548"/>
                    <a:pt x="2227" y="1596"/>
                  </a:cubicBezTo>
                  <a:cubicBezTo>
                    <a:pt x="2179" y="1643"/>
                    <a:pt x="2131" y="1703"/>
                    <a:pt x="2072" y="1738"/>
                  </a:cubicBezTo>
                  <a:cubicBezTo>
                    <a:pt x="2024" y="1786"/>
                    <a:pt x="1953" y="1834"/>
                    <a:pt x="1905" y="1881"/>
                  </a:cubicBezTo>
                  <a:cubicBezTo>
                    <a:pt x="1846" y="1941"/>
                    <a:pt x="1786" y="1977"/>
                    <a:pt x="1750" y="2024"/>
                  </a:cubicBezTo>
                  <a:cubicBezTo>
                    <a:pt x="1703" y="2072"/>
                    <a:pt x="1691" y="2155"/>
                    <a:pt x="1643" y="2215"/>
                  </a:cubicBezTo>
                  <a:cubicBezTo>
                    <a:pt x="1596" y="2274"/>
                    <a:pt x="1536" y="2310"/>
                    <a:pt x="1489" y="2369"/>
                  </a:cubicBezTo>
                  <a:cubicBezTo>
                    <a:pt x="1453" y="2429"/>
                    <a:pt x="1369" y="2453"/>
                    <a:pt x="1334" y="2512"/>
                  </a:cubicBezTo>
                  <a:cubicBezTo>
                    <a:pt x="1286" y="2572"/>
                    <a:pt x="1250" y="2631"/>
                    <a:pt x="1215" y="2691"/>
                  </a:cubicBezTo>
                  <a:cubicBezTo>
                    <a:pt x="1167" y="2750"/>
                    <a:pt x="1155" y="2834"/>
                    <a:pt x="1108" y="2893"/>
                  </a:cubicBezTo>
                  <a:cubicBezTo>
                    <a:pt x="1060" y="2953"/>
                    <a:pt x="1060" y="3024"/>
                    <a:pt x="1012" y="3084"/>
                  </a:cubicBezTo>
                  <a:cubicBezTo>
                    <a:pt x="977" y="3143"/>
                    <a:pt x="929" y="3203"/>
                    <a:pt x="893" y="3262"/>
                  </a:cubicBezTo>
                  <a:cubicBezTo>
                    <a:pt x="858" y="3334"/>
                    <a:pt x="762" y="3370"/>
                    <a:pt x="738" y="3429"/>
                  </a:cubicBezTo>
                  <a:cubicBezTo>
                    <a:pt x="691" y="3489"/>
                    <a:pt x="715" y="3584"/>
                    <a:pt x="691" y="3643"/>
                  </a:cubicBezTo>
                  <a:cubicBezTo>
                    <a:pt x="655" y="3703"/>
                    <a:pt x="631" y="3786"/>
                    <a:pt x="596" y="3846"/>
                  </a:cubicBezTo>
                  <a:cubicBezTo>
                    <a:pt x="572" y="3905"/>
                    <a:pt x="500" y="3965"/>
                    <a:pt x="465" y="4024"/>
                  </a:cubicBezTo>
                  <a:cubicBezTo>
                    <a:pt x="453" y="4096"/>
                    <a:pt x="441" y="4167"/>
                    <a:pt x="405" y="4227"/>
                  </a:cubicBezTo>
                  <a:cubicBezTo>
                    <a:pt x="381" y="4298"/>
                    <a:pt x="357" y="4358"/>
                    <a:pt x="346" y="4441"/>
                  </a:cubicBezTo>
                  <a:cubicBezTo>
                    <a:pt x="334" y="4501"/>
                    <a:pt x="334" y="4572"/>
                    <a:pt x="322" y="4644"/>
                  </a:cubicBezTo>
                  <a:cubicBezTo>
                    <a:pt x="298" y="4703"/>
                    <a:pt x="238" y="4763"/>
                    <a:pt x="226" y="4834"/>
                  </a:cubicBezTo>
                  <a:cubicBezTo>
                    <a:pt x="215" y="4917"/>
                    <a:pt x="203" y="4977"/>
                    <a:pt x="179" y="5048"/>
                  </a:cubicBezTo>
                  <a:cubicBezTo>
                    <a:pt x="167" y="5120"/>
                    <a:pt x="155" y="5179"/>
                    <a:pt x="143" y="5251"/>
                  </a:cubicBezTo>
                  <a:cubicBezTo>
                    <a:pt x="143" y="5334"/>
                    <a:pt x="107" y="5394"/>
                    <a:pt x="96" y="5465"/>
                  </a:cubicBezTo>
                  <a:cubicBezTo>
                    <a:pt x="84" y="5525"/>
                    <a:pt x="107" y="5596"/>
                    <a:pt x="96" y="5668"/>
                  </a:cubicBezTo>
                  <a:cubicBezTo>
                    <a:pt x="84" y="5751"/>
                    <a:pt x="24" y="5810"/>
                    <a:pt x="24" y="5882"/>
                  </a:cubicBezTo>
                  <a:cubicBezTo>
                    <a:pt x="24" y="5953"/>
                    <a:pt x="48" y="6025"/>
                    <a:pt x="48" y="6108"/>
                  </a:cubicBezTo>
                  <a:cubicBezTo>
                    <a:pt x="36" y="6168"/>
                    <a:pt x="0" y="6239"/>
                    <a:pt x="0" y="6310"/>
                  </a:cubicBezTo>
                  <a:cubicBezTo>
                    <a:pt x="0" y="6370"/>
                    <a:pt x="24" y="6441"/>
                    <a:pt x="24" y="6525"/>
                  </a:cubicBezTo>
                  <a:cubicBezTo>
                    <a:pt x="24" y="6596"/>
                    <a:pt x="84" y="6656"/>
                    <a:pt x="84" y="6727"/>
                  </a:cubicBezTo>
                  <a:cubicBezTo>
                    <a:pt x="96" y="6787"/>
                    <a:pt x="84" y="6858"/>
                    <a:pt x="84" y="6930"/>
                  </a:cubicBezTo>
                  <a:cubicBezTo>
                    <a:pt x="84" y="7013"/>
                    <a:pt x="36" y="7084"/>
                    <a:pt x="48" y="7156"/>
                  </a:cubicBezTo>
                  <a:cubicBezTo>
                    <a:pt x="60" y="7227"/>
                    <a:pt x="119" y="7287"/>
                    <a:pt x="143" y="7370"/>
                  </a:cubicBezTo>
                  <a:cubicBezTo>
                    <a:pt x="155" y="7442"/>
                    <a:pt x="107" y="7513"/>
                    <a:pt x="119" y="7584"/>
                  </a:cubicBezTo>
                  <a:cubicBezTo>
                    <a:pt x="143" y="7668"/>
                    <a:pt x="167" y="7727"/>
                    <a:pt x="179" y="7799"/>
                  </a:cubicBezTo>
                  <a:cubicBezTo>
                    <a:pt x="215" y="7870"/>
                    <a:pt x="238" y="7930"/>
                    <a:pt x="262" y="8001"/>
                  </a:cubicBezTo>
                  <a:cubicBezTo>
                    <a:pt x="274" y="8061"/>
                    <a:pt x="286" y="8144"/>
                    <a:pt x="298" y="8215"/>
                  </a:cubicBezTo>
                  <a:cubicBezTo>
                    <a:pt x="322" y="8287"/>
                    <a:pt x="405" y="8323"/>
                    <a:pt x="441" y="8394"/>
                  </a:cubicBezTo>
                  <a:cubicBezTo>
                    <a:pt x="453" y="8465"/>
                    <a:pt x="393" y="8573"/>
                    <a:pt x="417" y="8632"/>
                  </a:cubicBezTo>
                  <a:cubicBezTo>
                    <a:pt x="453" y="8692"/>
                    <a:pt x="524" y="8751"/>
                    <a:pt x="560" y="8811"/>
                  </a:cubicBezTo>
                  <a:cubicBezTo>
                    <a:pt x="584" y="8882"/>
                    <a:pt x="655" y="8930"/>
                    <a:pt x="691" y="8989"/>
                  </a:cubicBezTo>
                  <a:cubicBezTo>
                    <a:pt x="715" y="9049"/>
                    <a:pt x="703" y="9144"/>
                    <a:pt x="738" y="9204"/>
                  </a:cubicBezTo>
                  <a:cubicBezTo>
                    <a:pt x="762" y="9263"/>
                    <a:pt x="798" y="9335"/>
                    <a:pt x="822" y="9394"/>
                  </a:cubicBezTo>
                  <a:cubicBezTo>
                    <a:pt x="858" y="9454"/>
                    <a:pt x="941" y="9501"/>
                    <a:pt x="977" y="9561"/>
                  </a:cubicBezTo>
                  <a:cubicBezTo>
                    <a:pt x="1012" y="9608"/>
                    <a:pt x="988" y="9716"/>
                    <a:pt x="1036" y="9775"/>
                  </a:cubicBezTo>
                  <a:cubicBezTo>
                    <a:pt x="1060" y="9835"/>
                    <a:pt x="1119" y="9882"/>
                    <a:pt x="1167" y="9942"/>
                  </a:cubicBezTo>
                  <a:cubicBezTo>
                    <a:pt x="1215" y="10001"/>
                    <a:pt x="1227" y="10073"/>
                    <a:pt x="1274" y="10132"/>
                  </a:cubicBezTo>
                  <a:cubicBezTo>
                    <a:pt x="1310" y="10192"/>
                    <a:pt x="1393" y="10228"/>
                    <a:pt x="1429" y="10287"/>
                  </a:cubicBezTo>
                  <a:cubicBezTo>
                    <a:pt x="1477" y="10347"/>
                    <a:pt x="1572" y="10359"/>
                    <a:pt x="1608" y="10418"/>
                  </a:cubicBezTo>
                  <a:cubicBezTo>
                    <a:pt x="1667" y="10466"/>
                    <a:pt x="1667" y="10549"/>
                    <a:pt x="1715" y="10609"/>
                  </a:cubicBezTo>
                  <a:cubicBezTo>
                    <a:pt x="1762" y="10656"/>
                    <a:pt x="1834" y="10704"/>
                    <a:pt x="1881" y="10740"/>
                  </a:cubicBezTo>
                  <a:cubicBezTo>
                    <a:pt x="1929" y="10787"/>
                    <a:pt x="2012" y="10823"/>
                    <a:pt x="2060" y="10859"/>
                  </a:cubicBezTo>
                  <a:cubicBezTo>
                    <a:pt x="2120" y="10906"/>
                    <a:pt x="2108" y="11025"/>
                    <a:pt x="2167" y="11073"/>
                  </a:cubicBezTo>
                  <a:cubicBezTo>
                    <a:pt x="2227" y="11121"/>
                    <a:pt x="2286" y="11144"/>
                    <a:pt x="2346" y="11192"/>
                  </a:cubicBezTo>
                  <a:cubicBezTo>
                    <a:pt x="2405" y="11240"/>
                    <a:pt x="2477" y="11252"/>
                    <a:pt x="2536" y="11299"/>
                  </a:cubicBezTo>
                  <a:cubicBezTo>
                    <a:pt x="2596" y="11335"/>
                    <a:pt x="2643" y="11382"/>
                    <a:pt x="2703" y="11430"/>
                  </a:cubicBezTo>
                  <a:cubicBezTo>
                    <a:pt x="2763" y="11478"/>
                    <a:pt x="2846" y="11478"/>
                    <a:pt x="2905" y="11513"/>
                  </a:cubicBezTo>
                  <a:cubicBezTo>
                    <a:pt x="2965" y="11561"/>
                    <a:pt x="3001" y="11656"/>
                    <a:pt x="3060" y="11692"/>
                  </a:cubicBezTo>
                  <a:cubicBezTo>
                    <a:pt x="3120" y="11728"/>
                    <a:pt x="3203" y="11728"/>
                    <a:pt x="3263" y="11752"/>
                  </a:cubicBezTo>
                  <a:cubicBezTo>
                    <a:pt x="3322" y="11787"/>
                    <a:pt x="3394" y="11811"/>
                    <a:pt x="3453" y="11847"/>
                  </a:cubicBezTo>
                  <a:cubicBezTo>
                    <a:pt x="3536" y="11894"/>
                    <a:pt x="3596" y="11918"/>
                    <a:pt x="3655" y="11954"/>
                  </a:cubicBezTo>
                  <a:cubicBezTo>
                    <a:pt x="3715" y="11978"/>
                    <a:pt x="3775" y="12037"/>
                    <a:pt x="3834" y="12073"/>
                  </a:cubicBezTo>
                  <a:cubicBezTo>
                    <a:pt x="3894" y="12097"/>
                    <a:pt x="3977" y="12085"/>
                    <a:pt x="4036" y="12109"/>
                  </a:cubicBezTo>
                  <a:cubicBezTo>
                    <a:pt x="4096" y="12144"/>
                    <a:pt x="4167" y="12156"/>
                    <a:pt x="4227" y="12192"/>
                  </a:cubicBezTo>
                  <a:cubicBezTo>
                    <a:pt x="4287" y="12216"/>
                    <a:pt x="4334" y="12311"/>
                    <a:pt x="4406" y="12323"/>
                  </a:cubicBezTo>
                  <a:cubicBezTo>
                    <a:pt x="4423" y="12326"/>
                    <a:pt x="4440" y="12327"/>
                    <a:pt x="4457" y="12327"/>
                  </a:cubicBezTo>
                  <a:cubicBezTo>
                    <a:pt x="4502" y="12327"/>
                    <a:pt x="4545" y="12320"/>
                    <a:pt x="4586" y="12320"/>
                  </a:cubicBezTo>
                  <a:cubicBezTo>
                    <a:pt x="4602" y="12320"/>
                    <a:pt x="4617" y="12321"/>
                    <a:pt x="4632" y="12323"/>
                  </a:cubicBezTo>
                  <a:cubicBezTo>
                    <a:pt x="4703" y="12335"/>
                    <a:pt x="4751" y="12406"/>
                    <a:pt x="4822" y="12430"/>
                  </a:cubicBezTo>
                  <a:cubicBezTo>
                    <a:pt x="4835" y="12432"/>
                    <a:pt x="4847" y="12433"/>
                    <a:pt x="4859" y="12433"/>
                  </a:cubicBezTo>
                  <a:cubicBezTo>
                    <a:pt x="4906" y="12433"/>
                    <a:pt x="4950" y="12422"/>
                    <a:pt x="4992" y="12422"/>
                  </a:cubicBezTo>
                  <a:cubicBezTo>
                    <a:pt x="5011" y="12422"/>
                    <a:pt x="5030" y="12424"/>
                    <a:pt x="5049" y="12430"/>
                  </a:cubicBezTo>
                  <a:cubicBezTo>
                    <a:pt x="5120" y="12442"/>
                    <a:pt x="5179" y="12466"/>
                    <a:pt x="5263" y="12490"/>
                  </a:cubicBezTo>
                  <a:cubicBezTo>
                    <a:pt x="5293" y="12496"/>
                    <a:pt x="5325" y="12496"/>
                    <a:pt x="5360" y="12496"/>
                  </a:cubicBezTo>
                  <a:cubicBezTo>
                    <a:pt x="5394" y="12496"/>
                    <a:pt x="5430" y="12496"/>
                    <a:pt x="5465" y="12502"/>
                  </a:cubicBezTo>
                  <a:cubicBezTo>
                    <a:pt x="5537" y="12502"/>
                    <a:pt x="5596" y="12585"/>
                    <a:pt x="5680" y="12609"/>
                  </a:cubicBezTo>
                  <a:cubicBezTo>
                    <a:pt x="5699" y="12613"/>
                    <a:pt x="5721" y="12614"/>
                    <a:pt x="5743" y="12614"/>
                  </a:cubicBezTo>
                  <a:cubicBezTo>
                    <a:pt x="5787" y="12614"/>
                    <a:pt x="5834" y="12609"/>
                    <a:pt x="5882" y="12609"/>
                  </a:cubicBezTo>
                  <a:cubicBezTo>
                    <a:pt x="5941" y="12621"/>
                    <a:pt x="6013" y="12621"/>
                    <a:pt x="6096" y="12621"/>
                  </a:cubicBezTo>
                  <a:cubicBezTo>
                    <a:pt x="6156" y="12621"/>
                    <a:pt x="6227" y="12645"/>
                    <a:pt x="6299" y="12645"/>
                  </a:cubicBezTo>
                  <a:cubicBezTo>
                    <a:pt x="6358" y="12645"/>
                    <a:pt x="6430" y="12633"/>
                    <a:pt x="6513" y="12633"/>
                  </a:cubicBezTo>
                  <a:cubicBezTo>
                    <a:pt x="6584" y="12633"/>
                    <a:pt x="6644" y="12549"/>
                    <a:pt x="6715" y="12549"/>
                  </a:cubicBezTo>
                  <a:cubicBezTo>
                    <a:pt x="6787" y="12549"/>
                    <a:pt x="6870" y="12609"/>
                    <a:pt x="6942" y="12609"/>
                  </a:cubicBezTo>
                  <a:cubicBezTo>
                    <a:pt x="7013" y="12585"/>
                    <a:pt x="7073" y="12573"/>
                    <a:pt x="7144" y="12561"/>
                  </a:cubicBezTo>
                  <a:cubicBezTo>
                    <a:pt x="7227" y="12561"/>
                    <a:pt x="7287" y="12490"/>
                    <a:pt x="7358" y="12466"/>
                  </a:cubicBezTo>
                  <a:cubicBezTo>
                    <a:pt x="7365" y="12465"/>
                    <a:pt x="7371" y="12464"/>
                    <a:pt x="7378" y="12464"/>
                  </a:cubicBezTo>
                  <a:cubicBezTo>
                    <a:pt x="7436" y="12464"/>
                    <a:pt x="7496" y="12503"/>
                    <a:pt x="7562" y="12503"/>
                  </a:cubicBezTo>
                  <a:cubicBezTo>
                    <a:pt x="7569" y="12503"/>
                    <a:pt x="7577" y="12503"/>
                    <a:pt x="7585" y="12502"/>
                  </a:cubicBezTo>
                  <a:cubicBezTo>
                    <a:pt x="7644" y="12502"/>
                    <a:pt x="7716" y="12502"/>
                    <a:pt x="7787" y="12490"/>
                  </a:cubicBezTo>
                  <a:cubicBezTo>
                    <a:pt x="7846" y="12454"/>
                    <a:pt x="7906" y="12406"/>
                    <a:pt x="7977" y="12395"/>
                  </a:cubicBezTo>
                  <a:cubicBezTo>
                    <a:pt x="8061" y="12383"/>
                    <a:pt x="8097" y="12287"/>
                    <a:pt x="8168" y="12275"/>
                  </a:cubicBezTo>
                  <a:cubicBezTo>
                    <a:pt x="8178" y="12271"/>
                    <a:pt x="8190" y="12270"/>
                    <a:pt x="8202" y="12270"/>
                  </a:cubicBezTo>
                  <a:cubicBezTo>
                    <a:pt x="8243" y="12270"/>
                    <a:pt x="8293" y="12287"/>
                    <a:pt x="8339" y="12287"/>
                  </a:cubicBezTo>
                  <a:cubicBezTo>
                    <a:pt x="8358" y="12287"/>
                    <a:pt x="8377" y="12284"/>
                    <a:pt x="8394" y="12275"/>
                  </a:cubicBezTo>
                  <a:cubicBezTo>
                    <a:pt x="8466" y="12252"/>
                    <a:pt x="8525" y="12204"/>
                    <a:pt x="8585" y="12168"/>
                  </a:cubicBezTo>
                  <a:cubicBezTo>
                    <a:pt x="8644" y="12144"/>
                    <a:pt x="8728" y="12133"/>
                    <a:pt x="8787" y="12097"/>
                  </a:cubicBezTo>
                  <a:cubicBezTo>
                    <a:pt x="8847" y="12073"/>
                    <a:pt x="8918" y="12049"/>
                    <a:pt x="8978" y="12025"/>
                  </a:cubicBezTo>
                  <a:cubicBezTo>
                    <a:pt x="9037" y="11990"/>
                    <a:pt x="9085" y="11906"/>
                    <a:pt x="9144" y="11871"/>
                  </a:cubicBezTo>
                  <a:cubicBezTo>
                    <a:pt x="9174" y="11859"/>
                    <a:pt x="9213" y="11859"/>
                    <a:pt x="9251" y="11859"/>
                  </a:cubicBezTo>
                  <a:cubicBezTo>
                    <a:pt x="9290" y="11859"/>
                    <a:pt x="9329" y="11859"/>
                    <a:pt x="9359" y="11847"/>
                  </a:cubicBezTo>
                  <a:cubicBezTo>
                    <a:pt x="9418" y="11799"/>
                    <a:pt x="9478" y="11752"/>
                    <a:pt x="9537" y="11728"/>
                  </a:cubicBezTo>
                  <a:cubicBezTo>
                    <a:pt x="9597" y="11680"/>
                    <a:pt x="9680" y="11668"/>
                    <a:pt x="9740" y="11621"/>
                  </a:cubicBezTo>
                  <a:cubicBezTo>
                    <a:pt x="9799" y="11597"/>
                    <a:pt x="9835" y="11537"/>
                    <a:pt x="9894" y="11490"/>
                  </a:cubicBezTo>
                  <a:cubicBezTo>
                    <a:pt x="9954" y="11442"/>
                    <a:pt x="9978" y="11359"/>
                    <a:pt x="10037" y="11311"/>
                  </a:cubicBezTo>
                  <a:cubicBezTo>
                    <a:pt x="10097" y="11263"/>
                    <a:pt x="10180" y="11275"/>
                    <a:pt x="10240" y="11240"/>
                  </a:cubicBezTo>
                  <a:cubicBezTo>
                    <a:pt x="10299" y="11192"/>
                    <a:pt x="10359" y="11156"/>
                    <a:pt x="10418" y="11121"/>
                  </a:cubicBezTo>
                  <a:cubicBezTo>
                    <a:pt x="10466" y="11073"/>
                    <a:pt x="10513" y="11013"/>
                    <a:pt x="10573" y="10966"/>
                  </a:cubicBezTo>
                  <a:cubicBezTo>
                    <a:pt x="10633" y="10918"/>
                    <a:pt x="10668" y="10859"/>
                    <a:pt x="10716" y="10823"/>
                  </a:cubicBezTo>
                  <a:cubicBezTo>
                    <a:pt x="10764" y="10775"/>
                    <a:pt x="10835" y="10728"/>
                    <a:pt x="10883" y="10680"/>
                  </a:cubicBezTo>
                  <a:cubicBezTo>
                    <a:pt x="10930" y="10644"/>
                    <a:pt x="10954" y="10561"/>
                    <a:pt x="11002" y="10501"/>
                  </a:cubicBezTo>
                  <a:cubicBezTo>
                    <a:pt x="11049" y="10466"/>
                    <a:pt x="11109" y="10418"/>
                    <a:pt x="11145" y="10359"/>
                  </a:cubicBezTo>
                  <a:cubicBezTo>
                    <a:pt x="11192" y="10299"/>
                    <a:pt x="11228" y="10239"/>
                    <a:pt x="11264" y="10180"/>
                  </a:cubicBezTo>
                  <a:cubicBezTo>
                    <a:pt x="11311" y="10120"/>
                    <a:pt x="11323" y="10049"/>
                    <a:pt x="11371" y="9989"/>
                  </a:cubicBezTo>
                  <a:cubicBezTo>
                    <a:pt x="11418" y="9930"/>
                    <a:pt x="11442" y="9870"/>
                    <a:pt x="11490" y="9811"/>
                  </a:cubicBezTo>
                  <a:cubicBezTo>
                    <a:pt x="11537" y="9751"/>
                    <a:pt x="11609" y="9716"/>
                    <a:pt x="11656" y="9656"/>
                  </a:cubicBezTo>
                  <a:cubicBezTo>
                    <a:pt x="11680" y="9597"/>
                    <a:pt x="11680" y="9513"/>
                    <a:pt x="11716" y="9454"/>
                  </a:cubicBezTo>
                  <a:cubicBezTo>
                    <a:pt x="11740" y="9394"/>
                    <a:pt x="11776" y="9311"/>
                    <a:pt x="11799" y="9251"/>
                  </a:cubicBezTo>
                  <a:cubicBezTo>
                    <a:pt x="11835" y="9180"/>
                    <a:pt x="11883" y="9120"/>
                    <a:pt x="11907" y="9061"/>
                  </a:cubicBezTo>
                  <a:cubicBezTo>
                    <a:pt x="11954" y="8989"/>
                    <a:pt x="11978" y="8930"/>
                    <a:pt x="12014" y="8870"/>
                  </a:cubicBezTo>
                  <a:cubicBezTo>
                    <a:pt x="12037" y="8799"/>
                    <a:pt x="12121" y="8751"/>
                    <a:pt x="12145" y="8692"/>
                  </a:cubicBezTo>
                  <a:cubicBezTo>
                    <a:pt x="12157" y="8632"/>
                    <a:pt x="12121" y="8525"/>
                    <a:pt x="12145" y="8465"/>
                  </a:cubicBezTo>
                  <a:cubicBezTo>
                    <a:pt x="12180" y="8394"/>
                    <a:pt x="12276" y="8358"/>
                    <a:pt x="12299" y="8287"/>
                  </a:cubicBezTo>
                  <a:cubicBezTo>
                    <a:pt x="12311" y="8215"/>
                    <a:pt x="12252" y="8120"/>
                    <a:pt x="12264" y="8049"/>
                  </a:cubicBezTo>
                  <a:cubicBezTo>
                    <a:pt x="12276" y="7977"/>
                    <a:pt x="12359" y="7930"/>
                    <a:pt x="12371" y="7858"/>
                  </a:cubicBezTo>
                  <a:cubicBezTo>
                    <a:pt x="12383" y="7787"/>
                    <a:pt x="12418" y="7727"/>
                    <a:pt x="12430" y="7644"/>
                  </a:cubicBezTo>
                  <a:cubicBezTo>
                    <a:pt x="12442" y="7572"/>
                    <a:pt x="12418" y="7501"/>
                    <a:pt x="12430" y="7430"/>
                  </a:cubicBezTo>
                  <a:cubicBezTo>
                    <a:pt x="12442" y="7346"/>
                    <a:pt x="12478" y="7287"/>
                    <a:pt x="12490" y="7215"/>
                  </a:cubicBezTo>
                  <a:cubicBezTo>
                    <a:pt x="12502" y="7156"/>
                    <a:pt x="12478" y="7084"/>
                    <a:pt x="12490" y="7013"/>
                  </a:cubicBezTo>
                  <a:cubicBezTo>
                    <a:pt x="12490" y="6930"/>
                    <a:pt x="12573" y="6882"/>
                    <a:pt x="12573" y="6799"/>
                  </a:cubicBezTo>
                  <a:lnTo>
                    <a:pt x="12573" y="6596"/>
                  </a:lnTo>
                  <a:cubicBezTo>
                    <a:pt x="12573" y="6537"/>
                    <a:pt x="12502" y="6465"/>
                    <a:pt x="12502" y="6382"/>
                  </a:cubicBezTo>
                  <a:cubicBezTo>
                    <a:pt x="12502" y="6310"/>
                    <a:pt x="12514" y="6251"/>
                    <a:pt x="12514" y="6179"/>
                  </a:cubicBezTo>
                  <a:cubicBezTo>
                    <a:pt x="12514" y="6120"/>
                    <a:pt x="12549" y="6049"/>
                    <a:pt x="12549" y="5965"/>
                  </a:cubicBezTo>
                  <a:lnTo>
                    <a:pt x="12549" y="5763"/>
                  </a:lnTo>
                  <a:cubicBezTo>
                    <a:pt x="12538" y="5703"/>
                    <a:pt x="12549" y="5632"/>
                    <a:pt x="12538" y="5548"/>
                  </a:cubicBezTo>
                  <a:cubicBezTo>
                    <a:pt x="12526" y="5489"/>
                    <a:pt x="12430" y="5429"/>
                    <a:pt x="12418" y="5358"/>
                  </a:cubicBezTo>
                  <a:cubicBezTo>
                    <a:pt x="12395" y="5287"/>
                    <a:pt x="12430" y="5215"/>
                    <a:pt x="12418" y="5132"/>
                  </a:cubicBezTo>
                  <a:cubicBezTo>
                    <a:pt x="12395" y="5060"/>
                    <a:pt x="12371" y="5001"/>
                    <a:pt x="12359" y="4929"/>
                  </a:cubicBezTo>
                  <a:cubicBezTo>
                    <a:pt x="12335" y="4858"/>
                    <a:pt x="12299" y="4798"/>
                    <a:pt x="12276" y="4715"/>
                  </a:cubicBezTo>
                  <a:cubicBezTo>
                    <a:pt x="12264" y="4655"/>
                    <a:pt x="12228" y="4596"/>
                    <a:pt x="12204" y="4525"/>
                  </a:cubicBezTo>
                  <a:cubicBezTo>
                    <a:pt x="12192" y="4465"/>
                    <a:pt x="12204" y="4394"/>
                    <a:pt x="12180" y="4322"/>
                  </a:cubicBezTo>
                  <a:cubicBezTo>
                    <a:pt x="12157" y="4239"/>
                    <a:pt x="12192" y="4155"/>
                    <a:pt x="12157" y="4096"/>
                  </a:cubicBezTo>
                  <a:cubicBezTo>
                    <a:pt x="12133" y="4036"/>
                    <a:pt x="12097" y="3965"/>
                    <a:pt x="12073" y="3905"/>
                  </a:cubicBezTo>
                  <a:cubicBezTo>
                    <a:pt x="12037" y="3822"/>
                    <a:pt x="11942" y="3798"/>
                    <a:pt x="11907" y="3739"/>
                  </a:cubicBezTo>
                  <a:cubicBezTo>
                    <a:pt x="11883" y="3679"/>
                    <a:pt x="11883" y="3584"/>
                    <a:pt x="11847" y="3524"/>
                  </a:cubicBezTo>
                  <a:cubicBezTo>
                    <a:pt x="11823" y="3453"/>
                    <a:pt x="11799" y="3382"/>
                    <a:pt x="11776" y="3322"/>
                  </a:cubicBezTo>
                  <a:cubicBezTo>
                    <a:pt x="11740" y="3262"/>
                    <a:pt x="11680" y="3203"/>
                    <a:pt x="11656" y="3143"/>
                  </a:cubicBezTo>
                  <a:cubicBezTo>
                    <a:pt x="11633" y="3084"/>
                    <a:pt x="11561" y="3036"/>
                    <a:pt x="11526" y="2977"/>
                  </a:cubicBezTo>
                  <a:cubicBezTo>
                    <a:pt x="11478" y="2917"/>
                    <a:pt x="11418" y="2870"/>
                    <a:pt x="11371" y="2810"/>
                  </a:cubicBezTo>
                  <a:cubicBezTo>
                    <a:pt x="11335" y="2750"/>
                    <a:pt x="11359" y="2655"/>
                    <a:pt x="11311" y="2596"/>
                  </a:cubicBezTo>
                  <a:lnTo>
                    <a:pt x="11180" y="2417"/>
                  </a:lnTo>
                  <a:cubicBezTo>
                    <a:pt x="11133" y="2358"/>
                    <a:pt x="11061" y="2322"/>
                    <a:pt x="11014" y="2262"/>
                  </a:cubicBezTo>
                  <a:lnTo>
                    <a:pt x="10883" y="2084"/>
                  </a:lnTo>
                  <a:cubicBezTo>
                    <a:pt x="10835" y="2024"/>
                    <a:pt x="10752" y="2000"/>
                    <a:pt x="10704" y="1953"/>
                  </a:cubicBezTo>
                  <a:cubicBezTo>
                    <a:pt x="10656" y="1905"/>
                    <a:pt x="10609" y="1834"/>
                    <a:pt x="10573" y="1786"/>
                  </a:cubicBezTo>
                  <a:cubicBezTo>
                    <a:pt x="10513" y="1738"/>
                    <a:pt x="10478" y="1667"/>
                    <a:pt x="10418" y="1619"/>
                  </a:cubicBezTo>
                  <a:cubicBezTo>
                    <a:pt x="10359" y="1584"/>
                    <a:pt x="10275" y="1584"/>
                    <a:pt x="10216" y="1536"/>
                  </a:cubicBezTo>
                  <a:cubicBezTo>
                    <a:pt x="10156" y="1488"/>
                    <a:pt x="10109" y="1441"/>
                    <a:pt x="10049" y="1405"/>
                  </a:cubicBezTo>
                  <a:cubicBezTo>
                    <a:pt x="9990" y="1357"/>
                    <a:pt x="9930" y="1322"/>
                    <a:pt x="9871" y="1286"/>
                  </a:cubicBezTo>
                  <a:cubicBezTo>
                    <a:pt x="9811" y="1250"/>
                    <a:pt x="9751" y="1226"/>
                    <a:pt x="9692" y="1179"/>
                  </a:cubicBezTo>
                  <a:cubicBezTo>
                    <a:pt x="9632" y="1131"/>
                    <a:pt x="9597" y="1048"/>
                    <a:pt x="9537" y="1000"/>
                  </a:cubicBezTo>
                  <a:cubicBezTo>
                    <a:pt x="9478" y="953"/>
                    <a:pt x="9394" y="965"/>
                    <a:pt x="9335" y="941"/>
                  </a:cubicBezTo>
                  <a:cubicBezTo>
                    <a:pt x="9275" y="893"/>
                    <a:pt x="9228" y="822"/>
                    <a:pt x="9168" y="786"/>
                  </a:cubicBezTo>
                  <a:cubicBezTo>
                    <a:pt x="9109" y="762"/>
                    <a:pt x="9025" y="762"/>
                    <a:pt x="8966" y="726"/>
                  </a:cubicBezTo>
                  <a:cubicBezTo>
                    <a:pt x="8906" y="703"/>
                    <a:pt x="8823" y="691"/>
                    <a:pt x="8763" y="655"/>
                  </a:cubicBezTo>
                  <a:cubicBezTo>
                    <a:pt x="8692" y="631"/>
                    <a:pt x="8632" y="584"/>
                    <a:pt x="8573" y="548"/>
                  </a:cubicBezTo>
                  <a:cubicBezTo>
                    <a:pt x="8513" y="524"/>
                    <a:pt x="8442" y="536"/>
                    <a:pt x="8418" y="417"/>
                  </a:cubicBezTo>
                  <a:cubicBezTo>
                    <a:pt x="8335" y="393"/>
                    <a:pt x="8299" y="334"/>
                    <a:pt x="8216" y="310"/>
                  </a:cubicBezTo>
                  <a:cubicBezTo>
                    <a:pt x="8156" y="286"/>
                    <a:pt x="8097" y="238"/>
                    <a:pt x="8025" y="226"/>
                  </a:cubicBezTo>
                  <a:cubicBezTo>
                    <a:pt x="7966" y="214"/>
                    <a:pt x="7894" y="214"/>
                    <a:pt x="7823" y="191"/>
                  </a:cubicBezTo>
                  <a:cubicBezTo>
                    <a:pt x="7739" y="179"/>
                    <a:pt x="7680" y="167"/>
                    <a:pt x="7608" y="155"/>
                  </a:cubicBezTo>
                  <a:cubicBezTo>
                    <a:pt x="7537" y="131"/>
                    <a:pt x="7477" y="107"/>
                    <a:pt x="7406" y="95"/>
                  </a:cubicBezTo>
                  <a:cubicBezTo>
                    <a:pt x="7346" y="72"/>
                    <a:pt x="7263" y="72"/>
                    <a:pt x="7192" y="60"/>
                  </a:cubicBezTo>
                  <a:cubicBezTo>
                    <a:pt x="7132" y="60"/>
                    <a:pt x="7061" y="60"/>
                    <a:pt x="6989" y="48"/>
                  </a:cubicBezTo>
                  <a:cubicBezTo>
                    <a:pt x="6930" y="48"/>
                    <a:pt x="6846" y="36"/>
                    <a:pt x="6775" y="36"/>
                  </a:cubicBezTo>
                  <a:lnTo>
                    <a:pt x="6573" y="36"/>
                  </a:lnTo>
                  <a:cubicBezTo>
                    <a:pt x="6513" y="36"/>
                    <a:pt x="6430" y="72"/>
                    <a:pt x="6358" y="72"/>
                  </a:cubicBezTo>
                  <a:cubicBezTo>
                    <a:pt x="6299" y="72"/>
                    <a:pt x="6227" y="0"/>
                    <a:pt x="6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05;p35">
              <a:extLst>
                <a:ext uri="{FF2B5EF4-FFF2-40B4-BE49-F238E27FC236}">
                  <a16:creationId xmlns:a16="http://schemas.microsoft.com/office/drawing/2014/main" id="{DD9B5E2A-0EB6-937F-05A9-888AC61C5A2E}"/>
                </a:ext>
              </a:extLst>
            </p:cNvPr>
            <p:cNvSpPr/>
            <p:nvPr/>
          </p:nvSpPr>
          <p:spPr>
            <a:xfrm>
              <a:off x="1089511" y="3890762"/>
              <a:ext cx="536864" cy="543284"/>
            </a:xfrm>
            <a:custGeom>
              <a:avLst/>
              <a:gdLst/>
              <a:ahLst/>
              <a:cxnLst/>
              <a:rect l="l" t="t" r="r" b="b"/>
              <a:pathLst>
                <a:path w="14324" h="14312" extrusionOk="0">
                  <a:moveTo>
                    <a:pt x="6918" y="1000"/>
                  </a:moveTo>
                  <a:cubicBezTo>
                    <a:pt x="6990" y="1000"/>
                    <a:pt x="7061" y="1095"/>
                    <a:pt x="7144" y="1095"/>
                  </a:cubicBezTo>
                  <a:cubicBezTo>
                    <a:pt x="7216" y="1095"/>
                    <a:pt x="7287" y="1048"/>
                    <a:pt x="7347" y="1048"/>
                  </a:cubicBezTo>
                  <a:cubicBezTo>
                    <a:pt x="7418" y="1048"/>
                    <a:pt x="7502" y="1024"/>
                    <a:pt x="7573" y="1024"/>
                  </a:cubicBezTo>
                  <a:cubicBezTo>
                    <a:pt x="7644" y="1024"/>
                    <a:pt x="7716" y="1024"/>
                    <a:pt x="7799" y="1036"/>
                  </a:cubicBezTo>
                  <a:cubicBezTo>
                    <a:pt x="7871" y="1036"/>
                    <a:pt x="7930" y="1084"/>
                    <a:pt x="8002" y="1084"/>
                  </a:cubicBezTo>
                  <a:cubicBezTo>
                    <a:pt x="8073" y="1095"/>
                    <a:pt x="8133" y="1119"/>
                    <a:pt x="8216" y="1143"/>
                  </a:cubicBezTo>
                  <a:cubicBezTo>
                    <a:pt x="8287" y="1155"/>
                    <a:pt x="8347" y="1203"/>
                    <a:pt x="8418" y="1214"/>
                  </a:cubicBezTo>
                  <a:cubicBezTo>
                    <a:pt x="8433" y="1217"/>
                    <a:pt x="8449" y="1218"/>
                    <a:pt x="8465" y="1218"/>
                  </a:cubicBezTo>
                  <a:cubicBezTo>
                    <a:pt x="8508" y="1218"/>
                    <a:pt x="8554" y="1211"/>
                    <a:pt x="8598" y="1211"/>
                  </a:cubicBezTo>
                  <a:cubicBezTo>
                    <a:pt x="8614" y="1211"/>
                    <a:pt x="8629" y="1212"/>
                    <a:pt x="8645" y="1214"/>
                  </a:cubicBezTo>
                  <a:cubicBezTo>
                    <a:pt x="8680" y="1220"/>
                    <a:pt x="8716" y="1220"/>
                    <a:pt x="8753" y="1220"/>
                  </a:cubicBezTo>
                  <a:cubicBezTo>
                    <a:pt x="8790" y="1220"/>
                    <a:pt x="8829" y="1220"/>
                    <a:pt x="8871" y="1226"/>
                  </a:cubicBezTo>
                  <a:cubicBezTo>
                    <a:pt x="8942" y="1238"/>
                    <a:pt x="8990" y="1345"/>
                    <a:pt x="9049" y="1357"/>
                  </a:cubicBezTo>
                  <a:cubicBezTo>
                    <a:pt x="9064" y="1362"/>
                    <a:pt x="9080" y="1364"/>
                    <a:pt x="9096" y="1364"/>
                  </a:cubicBezTo>
                  <a:cubicBezTo>
                    <a:pt x="9139" y="1364"/>
                    <a:pt x="9184" y="1350"/>
                    <a:pt x="9223" y="1350"/>
                  </a:cubicBezTo>
                  <a:cubicBezTo>
                    <a:pt x="9237" y="1350"/>
                    <a:pt x="9251" y="1352"/>
                    <a:pt x="9264" y="1357"/>
                  </a:cubicBezTo>
                  <a:cubicBezTo>
                    <a:pt x="9347" y="1393"/>
                    <a:pt x="9359" y="1512"/>
                    <a:pt x="9430" y="1536"/>
                  </a:cubicBezTo>
                  <a:cubicBezTo>
                    <a:pt x="9449" y="1547"/>
                    <a:pt x="9472" y="1550"/>
                    <a:pt x="9497" y="1550"/>
                  </a:cubicBezTo>
                  <a:cubicBezTo>
                    <a:pt x="9527" y="1550"/>
                    <a:pt x="9560" y="1546"/>
                    <a:pt x="9590" y="1546"/>
                  </a:cubicBezTo>
                  <a:cubicBezTo>
                    <a:pt x="9615" y="1546"/>
                    <a:pt x="9638" y="1549"/>
                    <a:pt x="9657" y="1560"/>
                  </a:cubicBezTo>
                  <a:cubicBezTo>
                    <a:pt x="9716" y="1584"/>
                    <a:pt x="9788" y="1595"/>
                    <a:pt x="9859" y="1631"/>
                  </a:cubicBezTo>
                  <a:cubicBezTo>
                    <a:pt x="9918" y="1655"/>
                    <a:pt x="9966" y="1738"/>
                    <a:pt x="10038" y="1762"/>
                  </a:cubicBezTo>
                  <a:cubicBezTo>
                    <a:pt x="10097" y="1798"/>
                    <a:pt x="10157" y="1857"/>
                    <a:pt x="10216" y="1881"/>
                  </a:cubicBezTo>
                  <a:cubicBezTo>
                    <a:pt x="10276" y="1917"/>
                    <a:pt x="10371" y="1893"/>
                    <a:pt x="10430" y="1941"/>
                  </a:cubicBezTo>
                  <a:cubicBezTo>
                    <a:pt x="10490" y="1988"/>
                    <a:pt x="10561" y="2000"/>
                    <a:pt x="10621" y="2036"/>
                  </a:cubicBezTo>
                  <a:cubicBezTo>
                    <a:pt x="10680" y="2072"/>
                    <a:pt x="10716" y="2155"/>
                    <a:pt x="10776" y="2191"/>
                  </a:cubicBezTo>
                  <a:cubicBezTo>
                    <a:pt x="10835" y="2238"/>
                    <a:pt x="10859" y="2310"/>
                    <a:pt x="10919" y="2357"/>
                  </a:cubicBezTo>
                  <a:cubicBezTo>
                    <a:pt x="10978" y="2405"/>
                    <a:pt x="11014" y="2465"/>
                    <a:pt x="11073" y="2512"/>
                  </a:cubicBezTo>
                  <a:cubicBezTo>
                    <a:pt x="11133" y="2548"/>
                    <a:pt x="11228" y="2536"/>
                    <a:pt x="11276" y="2584"/>
                  </a:cubicBezTo>
                  <a:cubicBezTo>
                    <a:pt x="11335" y="2631"/>
                    <a:pt x="11335" y="2727"/>
                    <a:pt x="11383" y="2774"/>
                  </a:cubicBezTo>
                  <a:cubicBezTo>
                    <a:pt x="11431" y="2822"/>
                    <a:pt x="11502" y="2846"/>
                    <a:pt x="11562" y="2905"/>
                  </a:cubicBezTo>
                  <a:cubicBezTo>
                    <a:pt x="11609" y="2953"/>
                    <a:pt x="11633" y="3024"/>
                    <a:pt x="11681" y="3084"/>
                  </a:cubicBezTo>
                  <a:cubicBezTo>
                    <a:pt x="11728" y="3143"/>
                    <a:pt x="11847" y="3131"/>
                    <a:pt x="11883" y="3191"/>
                  </a:cubicBezTo>
                  <a:cubicBezTo>
                    <a:pt x="11931" y="3250"/>
                    <a:pt x="11919" y="3358"/>
                    <a:pt x="11966" y="3417"/>
                  </a:cubicBezTo>
                  <a:cubicBezTo>
                    <a:pt x="12002" y="3477"/>
                    <a:pt x="12038" y="3536"/>
                    <a:pt x="12085" y="3596"/>
                  </a:cubicBezTo>
                  <a:cubicBezTo>
                    <a:pt x="12121" y="3655"/>
                    <a:pt x="12216" y="3667"/>
                    <a:pt x="12264" y="3727"/>
                  </a:cubicBezTo>
                  <a:cubicBezTo>
                    <a:pt x="12300" y="3786"/>
                    <a:pt x="12347" y="3846"/>
                    <a:pt x="12383" y="3905"/>
                  </a:cubicBezTo>
                  <a:cubicBezTo>
                    <a:pt x="12419" y="3965"/>
                    <a:pt x="12443" y="4036"/>
                    <a:pt x="12478" y="4096"/>
                  </a:cubicBezTo>
                  <a:cubicBezTo>
                    <a:pt x="12514" y="4155"/>
                    <a:pt x="12585" y="4203"/>
                    <a:pt x="12621" y="4262"/>
                  </a:cubicBezTo>
                  <a:cubicBezTo>
                    <a:pt x="12645" y="4322"/>
                    <a:pt x="12585" y="4441"/>
                    <a:pt x="12621" y="4501"/>
                  </a:cubicBezTo>
                  <a:cubicBezTo>
                    <a:pt x="12645" y="4560"/>
                    <a:pt x="12776" y="4596"/>
                    <a:pt x="12812" y="4655"/>
                  </a:cubicBezTo>
                  <a:cubicBezTo>
                    <a:pt x="12836" y="4715"/>
                    <a:pt x="12859" y="4786"/>
                    <a:pt x="12883" y="4858"/>
                  </a:cubicBezTo>
                  <a:cubicBezTo>
                    <a:pt x="12919" y="4917"/>
                    <a:pt x="12931" y="4989"/>
                    <a:pt x="12943" y="5072"/>
                  </a:cubicBezTo>
                  <a:cubicBezTo>
                    <a:pt x="12978" y="5144"/>
                    <a:pt x="12978" y="5203"/>
                    <a:pt x="13002" y="5275"/>
                  </a:cubicBezTo>
                  <a:cubicBezTo>
                    <a:pt x="13038" y="5346"/>
                    <a:pt x="12990" y="5429"/>
                    <a:pt x="13014" y="5501"/>
                  </a:cubicBezTo>
                  <a:cubicBezTo>
                    <a:pt x="13038" y="5572"/>
                    <a:pt x="13062" y="5632"/>
                    <a:pt x="13074" y="5703"/>
                  </a:cubicBezTo>
                  <a:cubicBezTo>
                    <a:pt x="13097" y="5786"/>
                    <a:pt x="13133" y="5846"/>
                    <a:pt x="13157" y="5906"/>
                  </a:cubicBezTo>
                  <a:cubicBezTo>
                    <a:pt x="13169" y="5977"/>
                    <a:pt x="13217" y="6037"/>
                    <a:pt x="13228" y="6108"/>
                  </a:cubicBezTo>
                  <a:cubicBezTo>
                    <a:pt x="13240" y="6179"/>
                    <a:pt x="13193" y="6263"/>
                    <a:pt x="13217" y="6334"/>
                  </a:cubicBezTo>
                  <a:cubicBezTo>
                    <a:pt x="13228" y="6406"/>
                    <a:pt x="13217" y="6477"/>
                    <a:pt x="13217" y="6537"/>
                  </a:cubicBezTo>
                  <a:cubicBezTo>
                    <a:pt x="13228" y="6620"/>
                    <a:pt x="13228" y="6679"/>
                    <a:pt x="13228" y="6751"/>
                  </a:cubicBezTo>
                  <a:cubicBezTo>
                    <a:pt x="13228" y="6822"/>
                    <a:pt x="13240" y="6882"/>
                    <a:pt x="13240" y="6953"/>
                  </a:cubicBezTo>
                  <a:lnTo>
                    <a:pt x="13240" y="7168"/>
                  </a:lnTo>
                  <a:cubicBezTo>
                    <a:pt x="13240" y="7239"/>
                    <a:pt x="13288" y="7310"/>
                    <a:pt x="13288" y="7370"/>
                  </a:cubicBezTo>
                  <a:cubicBezTo>
                    <a:pt x="13288" y="7453"/>
                    <a:pt x="13240" y="7513"/>
                    <a:pt x="13240" y="7584"/>
                  </a:cubicBezTo>
                  <a:lnTo>
                    <a:pt x="13240" y="7787"/>
                  </a:lnTo>
                  <a:cubicBezTo>
                    <a:pt x="13240" y="7870"/>
                    <a:pt x="13193" y="7930"/>
                    <a:pt x="13181" y="8001"/>
                  </a:cubicBezTo>
                  <a:cubicBezTo>
                    <a:pt x="13169" y="8072"/>
                    <a:pt x="13228" y="8144"/>
                    <a:pt x="13217" y="8227"/>
                  </a:cubicBezTo>
                  <a:cubicBezTo>
                    <a:pt x="13193" y="8299"/>
                    <a:pt x="13133" y="8358"/>
                    <a:pt x="13121" y="8430"/>
                  </a:cubicBezTo>
                  <a:cubicBezTo>
                    <a:pt x="13109" y="8501"/>
                    <a:pt x="13133" y="8584"/>
                    <a:pt x="13109" y="8656"/>
                  </a:cubicBezTo>
                  <a:cubicBezTo>
                    <a:pt x="13097" y="8727"/>
                    <a:pt x="13038" y="8787"/>
                    <a:pt x="13014" y="8846"/>
                  </a:cubicBezTo>
                  <a:cubicBezTo>
                    <a:pt x="13002" y="8918"/>
                    <a:pt x="13014" y="9001"/>
                    <a:pt x="13002" y="9073"/>
                  </a:cubicBezTo>
                  <a:cubicBezTo>
                    <a:pt x="12990" y="9144"/>
                    <a:pt x="12943" y="9204"/>
                    <a:pt x="12931" y="9263"/>
                  </a:cubicBezTo>
                  <a:cubicBezTo>
                    <a:pt x="12978" y="9275"/>
                    <a:pt x="12978" y="9358"/>
                    <a:pt x="12943" y="9430"/>
                  </a:cubicBezTo>
                  <a:cubicBezTo>
                    <a:pt x="12907" y="9489"/>
                    <a:pt x="12859" y="9549"/>
                    <a:pt x="12824" y="9608"/>
                  </a:cubicBezTo>
                  <a:cubicBezTo>
                    <a:pt x="12800" y="9668"/>
                    <a:pt x="12716" y="9716"/>
                    <a:pt x="12693" y="9787"/>
                  </a:cubicBezTo>
                  <a:cubicBezTo>
                    <a:pt x="12657" y="9846"/>
                    <a:pt x="12621" y="9906"/>
                    <a:pt x="12585" y="9977"/>
                  </a:cubicBezTo>
                  <a:cubicBezTo>
                    <a:pt x="12562" y="10037"/>
                    <a:pt x="12514" y="10097"/>
                    <a:pt x="12478" y="10168"/>
                  </a:cubicBezTo>
                  <a:cubicBezTo>
                    <a:pt x="12455" y="10227"/>
                    <a:pt x="12443" y="10311"/>
                    <a:pt x="12395" y="10358"/>
                  </a:cubicBezTo>
                  <a:cubicBezTo>
                    <a:pt x="12347" y="10418"/>
                    <a:pt x="12395" y="10525"/>
                    <a:pt x="12347" y="10585"/>
                  </a:cubicBezTo>
                  <a:cubicBezTo>
                    <a:pt x="12300" y="10644"/>
                    <a:pt x="12264" y="10692"/>
                    <a:pt x="12216" y="10751"/>
                  </a:cubicBezTo>
                  <a:cubicBezTo>
                    <a:pt x="12169" y="10811"/>
                    <a:pt x="12109" y="10859"/>
                    <a:pt x="12062" y="10918"/>
                  </a:cubicBezTo>
                  <a:cubicBezTo>
                    <a:pt x="12026" y="10978"/>
                    <a:pt x="12002" y="11049"/>
                    <a:pt x="11943" y="11109"/>
                  </a:cubicBezTo>
                  <a:cubicBezTo>
                    <a:pt x="11907" y="11168"/>
                    <a:pt x="11800" y="11168"/>
                    <a:pt x="11752" y="11228"/>
                  </a:cubicBezTo>
                  <a:cubicBezTo>
                    <a:pt x="11704" y="11287"/>
                    <a:pt x="11704" y="11394"/>
                    <a:pt x="11669" y="11430"/>
                  </a:cubicBezTo>
                  <a:cubicBezTo>
                    <a:pt x="11621" y="11478"/>
                    <a:pt x="11526" y="11490"/>
                    <a:pt x="11466" y="11549"/>
                  </a:cubicBezTo>
                  <a:cubicBezTo>
                    <a:pt x="11431" y="11597"/>
                    <a:pt x="11407" y="11704"/>
                    <a:pt x="11347" y="11751"/>
                  </a:cubicBezTo>
                  <a:cubicBezTo>
                    <a:pt x="11288" y="11787"/>
                    <a:pt x="11204" y="11787"/>
                    <a:pt x="11145" y="11835"/>
                  </a:cubicBezTo>
                  <a:cubicBezTo>
                    <a:pt x="11085" y="11882"/>
                    <a:pt x="11073" y="11966"/>
                    <a:pt x="11014" y="12013"/>
                  </a:cubicBezTo>
                  <a:cubicBezTo>
                    <a:pt x="10954" y="12061"/>
                    <a:pt x="10847" y="12025"/>
                    <a:pt x="10788" y="12073"/>
                  </a:cubicBezTo>
                  <a:cubicBezTo>
                    <a:pt x="10728" y="12121"/>
                    <a:pt x="10680" y="12168"/>
                    <a:pt x="10621" y="12204"/>
                  </a:cubicBezTo>
                  <a:cubicBezTo>
                    <a:pt x="10561" y="12252"/>
                    <a:pt x="10550" y="12347"/>
                    <a:pt x="10478" y="12383"/>
                  </a:cubicBezTo>
                  <a:cubicBezTo>
                    <a:pt x="10419" y="12430"/>
                    <a:pt x="10335" y="12430"/>
                    <a:pt x="10276" y="12478"/>
                  </a:cubicBezTo>
                  <a:cubicBezTo>
                    <a:pt x="10216" y="12502"/>
                    <a:pt x="10145" y="12525"/>
                    <a:pt x="10073" y="12549"/>
                  </a:cubicBezTo>
                  <a:cubicBezTo>
                    <a:pt x="10014" y="12585"/>
                    <a:pt x="9978" y="12704"/>
                    <a:pt x="9918" y="12728"/>
                  </a:cubicBezTo>
                  <a:cubicBezTo>
                    <a:pt x="9889" y="12746"/>
                    <a:pt x="9850" y="12746"/>
                    <a:pt x="9811" y="12746"/>
                  </a:cubicBezTo>
                  <a:cubicBezTo>
                    <a:pt x="9773" y="12746"/>
                    <a:pt x="9734" y="12746"/>
                    <a:pt x="9704" y="12764"/>
                  </a:cubicBezTo>
                  <a:cubicBezTo>
                    <a:pt x="9645" y="12787"/>
                    <a:pt x="9561" y="12799"/>
                    <a:pt x="9502" y="12835"/>
                  </a:cubicBezTo>
                  <a:cubicBezTo>
                    <a:pt x="9442" y="12871"/>
                    <a:pt x="9407" y="12954"/>
                    <a:pt x="9323" y="12990"/>
                  </a:cubicBezTo>
                  <a:cubicBezTo>
                    <a:pt x="9313" y="12993"/>
                    <a:pt x="9302" y="12995"/>
                    <a:pt x="9291" y="12995"/>
                  </a:cubicBezTo>
                  <a:cubicBezTo>
                    <a:pt x="9238" y="12995"/>
                    <a:pt x="9180" y="12961"/>
                    <a:pt x="9122" y="12961"/>
                  </a:cubicBezTo>
                  <a:cubicBezTo>
                    <a:pt x="9109" y="12961"/>
                    <a:pt x="9097" y="12962"/>
                    <a:pt x="9085" y="12966"/>
                  </a:cubicBezTo>
                  <a:cubicBezTo>
                    <a:pt x="9014" y="13002"/>
                    <a:pt x="8990" y="13085"/>
                    <a:pt x="8906" y="13121"/>
                  </a:cubicBezTo>
                  <a:cubicBezTo>
                    <a:pt x="8898" y="13122"/>
                    <a:pt x="8890" y="13123"/>
                    <a:pt x="8882" y="13123"/>
                  </a:cubicBezTo>
                  <a:cubicBezTo>
                    <a:pt x="8839" y="13123"/>
                    <a:pt x="8796" y="13107"/>
                    <a:pt x="8753" y="13107"/>
                  </a:cubicBezTo>
                  <a:cubicBezTo>
                    <a:pt x="8733" y="13107"/>
                    <a:pt x="8712" y="13111"/>
                    <a:pt x="8692" y="13121"/>
                  </a:cubicBezTo>
                  <a:cubicBezTo>
                    <a:pt x="8609" y="13133"/>
                    <a:pt x="8549" y="13180"/>
                    <a:pt x="8478" y="13192"/>
                  </a:cubicBezTo>
                  <a:cubicBezTo>
                    <a:pt x="8406" y="13204"/>
                    <a:pt x="8347" y="13252"/>
                    <a:pt x="8275" y="13252"/>
                  </a:cubicBezTo>
                  <a:cubicBezTo>
                    <a:pt x="8248" y="13256"/>
                    <a:pt x="8221" y="13257"/>
                    <a:pt x="8196" y="13257"/>
                  </a:cubicBezTo>
                  <a:cubicBezTo>
                    <a:pt x="8144" y="13257"/>
                    <a:pt x="8097" y="13252"/>
                    <a:pt x="8049" y="13252"/>
                  </a:cubicBezTo>
                  <a:cubicBezTo>
                    <a:pt x="8041" y="13253"/>
                    <a:pt x="8033" y="13254"/>
                    <a:pt x="8025" y="13254"/>
                  </a:cubicBezTo>
                  <a:cubicBezTo>
                    <a:pt x="7959" y="13254"/>
                    <a:pt x="7886" y="13216"/>
                    <a:pt x="7823" y="13216"/>
                  </a:cubicBezTo>
                  <a:cubicBezTo>
                    <a:pt x="7752" y="13240"/>
                    <a:pt x="7692" y="13252"/>
                    <a:pt x="7621" y="13252"/>
                  </a:cubicBezTo>
                  <a:cubicBezTo>
                    <a:pt x="7537" y="13252"/>
                    <a:pt x="7478" y="13311"/>
                    <a:pt x="7406" y="13323"/>
                  </a:cubicBezTo>
                  <a:cubicBezTo>
                    <a:pt x="7335" y="13323"/>
                    <a:pt x="7263" y="13287"/>
                    <a:pt x="7180" y="13287"/>
                  </a:cubicBezTo>
                  <a:cubicBezTo>
                    <a:pt x="7109" y="13287"/>
                    <a:pt x="7037" y="13299"/>
                    <a:pt x="6978" y="13299"/>
                  </a:cubicBezTo>
                  <a:cubicBezTo>
                    <a:pt x="6906" y="13299"/>
                    <a:pt x="6847" y="13252"/>
                    <a:pt x="6763" y="13252"/>
                  </a:cubicBezTo>
                  <a:cubicBezTo>
                    <a:pt x="6692" y="13252"/>
                    <a:pt x="6620" y="13323"/>
                    <a:pt x="6549" y="13323"/>
                  </a:cubicBezTo>
                  <a:cubicBezTo>
                    <a:pt x="6466" y="13323"/>
                    <a:pt x="6406" y="13264"/>
                    <a:pt x="6335" y="13264"/>
                  </a:cubicBezTo>
                  <a:cubicBezTo>
                    <a:pt x="6263" y="13252"/>
                    <a:pt x="6204" y="13204"/>
                    <a:pt x="6132" y="13192"/>
                  </a:cubicBezTo>
                  <a:cubicBezTo>
                    <a:pt x="6115" y="13190"/>
                    <a:pt x="6098" y="13189"/>
                    <a:pt x="6081" y="13189"/>
                  </a:cubicBezTo>
                  <a:cubicBezTo>
                    <a:pt x="6035" y="13189"/>
                    <a:pt x="5993" y="13196"/>
                    <a:pt x="5951" y="13196"/>
                  </a:cubicBezTo>
                  <a:cubicBezTo>
                    <a:pt x="5936" y="13196"/>
                    <a:pt x="5921" y="13195"/>
                    <a:pt x="5906" y="13192"/>
                  </a:cubicBezTo>
                  <a:cubicBezTo>
                    <a:pt x="5835" y="13180"/>
                    <a:pt x="5775" y="13145"/>
                    <a:pt x="5692" y="13133"/>
                  </a:cubicBezTo>
                  <a:cubicBezTo>
                    <a:pt x="5676" y="13130"/>
                    <a:pt x="5659" y="13129"/>
                    <a:pt x="5643" y="13129"/>
                  </a:cubicBezTo>
                  <a:cubicBezTo>
                    <a:pt x="5614" y="13129"/>
                    <a:pt x="5585" y="13132"/>
                    <a:pt x="5557" y="13132"/>
                  </a:cubicBezTo>
                  <a:cubicBezTo>
                    <a:pt x="5530" y="13132"/>
                    <a:pt x="5504" y="13130"/>
                    <a:pt x="5477" y="13121"/>
                  </a:cubicBezTo>
                  <a:cubicBezTo>
                    <a:pt x="5394" y="13109"/>
                    <a:pt x="5358" y="13025"/>
                    <a:pt x="5275" y="13002"/>
                  </a:cubicBezTo>
                  <a:cubicBezTo>
                    <a:pt x="5204" y="12990"/>
                    <a:pt x="5144" y="12954"/>
                    <a:pt x="5073" y="12942"/>
                  </a:cubicBezTo>
                  <a:cubicBezTo>
                    <a:pt x="5001" y="12906"/>
                    <a:pt x="4954" y="12847"/>
                    <a:pt x="4894" y="12823"/>
                  </a:cubicBezTo>
                  <a:cubicBezTo>
                    <a:pt x="4823" y="12787"/>
                    <a:pt x="4763" y="12775"/>
                    <a:pt x="4704" y="12752"/>
                  </a:cubicBezTo>
                  <a:cubicBezTo>
                    <a:pt x="4644" y="12716"/>
                    <a:pt x="4561" y="12692"/>
                    <a:pt x="4501" y="12656"/>
                  </a:cubicBezTo>
                  <a:cubicBezTo>
                    <a:pt x="4442" y="12633"/>
                    <a:pt x="4358" y="12644"/>
                    <a:pt x="4287" y="12609"/>
                  </a:cubicBezTo>
                  <a:cubicBezTo>
                    <a:pt x="4227" y="12585"/>
                    <a:pt x="4168" y="12525"/>
                    <a:pt x="4108" y="12490"/>
                  </a:cubicBezTo>
                  <a:cubicBezTo>
                    <a:pt x="4049" y="12466"/>
                    <a:pt x="3965" y="12454"/>
                    <a:pt x="3906" y="12406"/>
                  </a:cubicBezTo>
                  <a:cubicBezTo>
                    <a:pt x="3846" y="12359"/>
                    <a:pt x="3822" y="12287"/>
                    <a:pt x="3763" y="12240"/>
                  </a:cubicBezTo>
                  <a:cubicBezTo>
                    <a:pt x="3703" y="12192"/>
                    <a:pt x="3632" y="12168"/>
                    <a:pt x="3584" y="12132"/>
                  </a:cubicBezTo>
                  <a:cubicBezTo>
                    <a:pt x="3525" y="12097"/>
                    <a:pt x="3453" y="12073"/>
                    <a:pt x="3394" y="12037"/>
                  </a:cubicBezTo>
                  <a:cubicBezTo>
                    <a:pt x="3334" y="11990"/>
                    <a:pt x="3251" y="11978"/>
                    <a:pt x="3191" y="11930"/>
                  </a:cubicBezTo>
                  <a:cubicBezTo>
                    <a:pt x="3132" y="11882"/>
                    <a:pt x="3132" y="11775"/>
                    <a:pt x="3072" y="11740"/>
                  </a:cubicBezTo>
                  <a:cubicBezTo>
                    <a:pt x="3013" y="11692"/>
                    <a:pt x="2953" y="11656"/>
                    <a:pt x="2894" y="11621"/>
                  </a:cubicBezTo>
                  <a:lnTo>
                    <a:pt x="2751" y="11466"/>
                  </a:lnTo>
                  <a:cubicBezTo>
                    <a:pt x="2703" y="11418"/>
                    <a:pt x="2691" y="11335"/>
                    <a:pt x="2632" y="11275"/>
                  </a:cubicBezTo>
                  <a:cubicBezTo>
                    <a:pt x="2584" y="11216"/>
                    <a:pt x="2560" y="11156"/>
                    <a:pt x="2501" y="11097"/>
                  </a:cubicBezTo>
                  <a:cubicBezTo>
                    <a:pt x="2453" y="11037"/>
                    <a:pt x="2334" y="11037"/>
                    <a:pt x="2287" y="10989"/>
                  </a:cubicBezTo>
                  <a:cubicBezTo>
                    <a:pt x="2239" y="10930"/>
                    <a:pt x="2263" y="10847"/>
                    <a:pt x="2215" y="10787"/>
                  </a:cubicBezTo>
                  <a:cubicBezTo>
                    <a:pt x="2168" y="10728"/>
                    <a:pt x="2096" y="10692"/>
                    <a:pt x="2048" y="10632"/>
                  </a:cubicBezTo>
                  <a:cubicBezTo>
                    <a:pt x="2001" y="10573"/>
                    <a:pt x="2025" y="10489"/>
                    <a:pt x="1977" y="10430"/>
                  </a:cubicBezTo>
                  <a:cubicBezTo>
                    <a:pt x="1929" y="10370"/>
                    <a:pt x="1870" y="10323"/>
                    <a:pt x="1846" y="10263"/>
                  </a:cubicBezTo>
                  <a:cubicBezTo>
                    <a:pt x="1810" y="10204"/>
                    <a:pt x="1763" y="10144"/>
                    <a:pt x="1727" y="10085"/>
                  </a:cubicBezTo>
                  <a:cubicBezTo>
                    <a:pt x="1691" y="10025"/>
                    <a:pt x="1679" y="9954"/>
                    <a:pt x="1644" y="9870"/>
                  </a:cubicBezTo>
                  <a:cubicBezTo>
                    <a:pt x="1620" y="9811"/>
                    <a:pt x="1560" y="9751"/>
                    <a:pt x="1525" y="9692"/>
                  </a:cubicBezTo>
                  <a:cubicBezTo>
                    <a:pt x="1501" y="9632"/>
                    <a:pt x="1513" y="9549"/>
                    <a:pt x="1489" y="9489"/>
                  </a:cubicBezTo>
                  <a:cubicBezTo>
                    <a:pt x="1453" y="9430"/>
                    <a:pt x="1382" y="9370"/>
                    <a:pt x="1346" y="9311"/>
                  </a:cubicBezTo>
                  <a:cubicBezTo>
                    <a:pt x="1322" y="9239"/>
                    <a:pt x="1310" y="9180"/>
                    <a:pt x="1275" y="9096"/>
                  </a:cubicBezTo>
                  <a:cubicBezTo>
                    <a:pt x="1251" y="9025"/>
                    <a:pt x="1227" y="8965"/>
                    <a:pt x="1215" y="8894"/>
                  </a:cubicBezTo>
                  <a:cubicBezTo>
                    <a:pt x="1203" y="8823"/>
                    <a:pt x="1263" y="8727"/>
                    <a:pt x="1251" y="8668"/>
                  </a:cubicBezTo>
                  <a:cubicBezTo>
                    <a:pt x="1227" y="8596"/>
                    <a:pt x="1144" y="8549"/>
                    <a:pt x="1132" y="8477"/>
                  </a:cubicBezTo>
                  <a:cubicBezTo>
                    <a:pt x="1108" y="8406"/>
                    <a:pt x="1108" y="8322"/>
                    <a:pt x="1108" y="8263"/>
                  </a:cubicBezTo>
                  <a:cubicBezTo>
                    <a:pt x="1096" y="8192"/>
                    <a:pt x="1108" y="8120"/>
                    <a:pt x="1108" y="8049"/>
                  </a:cubicBezTo>
                  <a:cubicBezTo>
                    <a:pt x="1096" y="7965"/>
                    <a:pt x="1084" y="7906"/>
                    <a:pt x="1072" y="7834"/>
                  </a:cubicBezTo>
                  <a:cubicBezTo>
                    <a:pt x="1048" y="7763"/>
                    <a:pt x="1048" y="7691"/>
                    <a:pt x="1048" y="7632"/>
                  </a:cubicBezTo>
                  <a:cubicBezTo>
                    <a:pt x="1048" y="7549"/>
                    <a:pt x="1025" y="7477"/>
                    <a:pt x="1025" y="7418"/>
                  </a:cubicBezTo>
                  <a:lnTo>
                    <a:pt x="1025" y="7215"/>
                  </a:lnTo>
                  <a:cubicBezTo>
                    <a:pt x="1025" y="7132"/>
                    <a:pt x="1036" y="7060"/>
                    <a:pt x="1036" y="7001"/>
                  </a:cubicBezTo>
                  <a:cubicBezTo>
                    <a:pt x="1036" y="6929"/>
                    <a:pt x="977" y="6858"/>
                    <a:pt x="977" y="6775"/>
                  </a:cubicBezTo>
                  <a:cubicBezTo>
                    <a:pt x="977" y="6703"/>
                    <a:pt x="1072" y="6644"/>
                    <a:pt x="1072" y="6572"/>
                  </a:cubicBezTo>
                  <a:cubicBezTo>
                    <a:pt x="1072" y="6501"/>
                    <a:pt x="1025" y="6418"/>
                    <a:pt x="1025" y="6346"/>
                  </a:cubicBezTo>
                  <a:cubicBezTo>
                    <a:pt x="1036" y="6275"/>
                    <a:pt x="1108" y="6215"/>
                    <a:pt x="1132" y="6144"/>
                  </a:cubicBezTo>
                  <a:cubicBezTo>
                    <a:pt x="1144" y="6060"/>
                    <a:pt x="1084" y="5989"/>
                    <a:pt x="1096" y="5917"/>
                  </a:cubicBezTo>
                  <a:cubicBezTo>
                    <a:pt x="1108" y="5846"/>
                    <a:pt x="1203" y="5798"/>
                    <a:pt x="1227" y="5727"/>
                  </a:cubicBezTo>
                  <a:cubicBezTo>
                    <a:pt x="1251" y="5644"/>
                    <a:pt x="1227" y="5572"/>
                    <a:pt x="1263" y="5513"/>
                  </a:cubicBezTo>
                  <a:cubicBezTo>
                    <a:pt x="1275" y="5441"/>
                    <a:pt x="1251" y="5370"/>
                    <a:pt x="1275" y="5286"/>
                  </a:cubicBezTo>
                  <a:cubicBezTo>
                    <a:pt x="1286" y="5215"/>
                    <a:pt x="1310" y="5144"/>
                    <a:pt x="1322" y="5084"/>
                  </a:cubicBezTo>
                  <a:cubicBezTo>
                    <a:pt x="1346" y="5013"/>
                    <a:pt x="1382" y="4953"/>
                    <a:pt x="1394" y="4870"/>
                  </a:cubicBezTo>
                  <a:cubicBezTo>
                    <a:pt x="1429" y="4798"/>
                    <a:pt x="1525" y="4774"/>
                    <a:pt x="1560" y="4715"/>
                  </a:cubicBezTo>
                  <a:cubicBezTo>
                    <a:pt x="1584" y="4655"/>
                    <a:pt x="1572" y="4560"/>
                    <a:pt x="1608" y="4501"/>
                  </a:cubicBezTo>
                  <a:cubicBezTo>
                    <a:pt x="1632" y="4441"/>
                    <a:pt x="1727" y="4393"/>
                    <a:pt x="1751" y="4334"/>
                  </a:cubicBezTo>
                  <a:cubicBezTo>
                    <a:pt x="1787" y="4274"/>
                    <a:pt x="1751" y="4179"/>
                    <a:pt x="1798" y="4120"/>
                  </a:cubicBezTo>
                  <a:cubicBezTo>
                    <a:pt x="1822" y="4060"/>
                    <a:pt x="1870" y="4001"/>
                    <a:pt x="1906" y="3941"/>
                  </a:cubicBezTo>
                  <a:cubicBezTo>
                    <a:pt x="1941" y="3881"/>
                    <a:pt x="2025" y="3846"/>
                    <a:pt x="2048" y="3786"/>
                  </a:cubicBezTo>
                  <a:cubicBezTo>
                    <a:pt x="2096" y="3727"/>
                    <a:pt x="2084" y="3643"/>
                    <a:pt x="2120" y="3584"/>
                  </a:cubicBezTo>
                  <a:cubicBezTo>
                    <a:pt x="2168" y="3524"/>
                    <a:pt x="2287" y="3524"/>
                    <a:pt x="2334" y="3465"/>
                  </a:cubicBezTo>
                  <a:cubicBezTo>
                    <a:pt x="2382" y="3405"/>
                    <a:pt x="2406" y="3322"/>
                    <a:pt x="2453" y="3286"/>
                  </a:cubicBezTo>
                  <a:cubicBezTo>
                    <a:pt x="2501" y="3227"/>
                    <a:pt x="2525" y="3167"/>
                    <a:pt x="2572" y="3108"/>
                  </a:cubicBezTo>
                  <a:cubicBezTo>
                    <a:pt x="2620" y="3048"/>
                    <a:pt x="2656" y="2989"/>
                    <a:pt x="2703" y="2941"/>
                  </a:cubicBezTo>
                  <a:cubicBezTo>
                    <a:pt x="2751" y="2893"/>
                    <a:pt x="2834" y="2869"/>
                    <a:pt x="2882" y="2822"/>
                  </a:cubicBezTo>
                  <a:cubicBezTo>
                    <a:pt x="2930" y="2774"/>
                    <a:pt x="2941" y="2667"/>
                    <a:pt x="3001" y="2631"/>
                  </a:cubicBezTo>
                  <a:cubicBezTo>
                    <a:pt x="3060" y="2584"/>
                    <a:pt x="3132" y="2548"/>
                    <a:pt x="3180" y="2512"/>
                  </a:cubicBezTo>
                  <a:cubicBezTo>
                    <a:pt x="3239" y="2465"/>
                    <a:pt x="3311" y="2453"/>
                    <a:pt x="3370" y="2405"/>
                  </a:cubicBezTo>
                  <a:cubicBezTo>
                    <a:pt x="3430" y="2357"/>
                    <a:pt x="3477" y="2298"/>
                    <a:pt x="3537" y="2250"/>
                  </a:cubicBezTo>
                  <a:cubicBezTo>
                    <a:pt x="3596" y="2215"/>
                    <a:pt x="3656" y="2167"/>
                    <a:pt x="3715" y="2131"/>
                  </a:cubicBezTo>
                  <a:cubicBezTo>
                    <a:pt x="3775" y="2096"/>
                    <a:pt x="3846" y="2072"/>
                    <a:pt x="3906" y="2036"/>
                  </a:cubicBezTo>
                  <a:cubicBezTo>
                    <a:pt x="3965" y="1988"/>
                    <a:pt x="4025" y="1953"/>
                    <a:pt x="4084" y="1917"/>
                  </a:cubicBezTo>
                  <a:cubicBezTo>
                    <a:pt x="4144" y="1881"/>
                    <a:pt x="4168" y="1762"/>
                    <a:pt x="4239" y="1738"/>
                  </a:cubicBezTo>
                  <a:cubicBezTo>
                    <a:pt x="4299" y="1703"/>
                    <a:pt x="4382" y="1715"/>
                    <a:pt x="4465" y="1691"/>
                  </a:cubicBezTo>
                  <a:cubicBezTo>
                    <a:pt x="4525" y="1655"/>
                    <a:pt x="4596" y="1631"/>
                    <a:pt x="4656" y="1595"/>
                  </a:cubicBezTo>
                  <a:cubicBezTo>
                    <a:pt x="4715" y="1572"/>
                    <a:pt x="4799" y="1572"/>
                    <a:pt x="4858" y="1536"/>
                  </a:cubicBezTo>
                  <a:cubicBezTo>
                    <a:pt x="4918" y="1512"/>
                    <a:pt x="4977" y="1441"/>
                    <a:pt x="5037" y="1417"/>
                  </a:cubicBezTo>
                  <a:cubicBezTo>
                    <a:pt x="5120" y="1393"/>
                    <a:pt x="5156" y="1345"/>
                    <a:pt x="5239" y="1322"/>
                  </a:cubicBezTo>
                  <a:cubicBezTo>
                    <a:pt x="5256" y="1313"/>
                    <a:pt x="5274" y="1310"/>
                    <a:pt x="5292" y="1310"/>
                  </a:cubicBezTo>
                  <a:cubicBezTo>
                    <a:pt x="5342" y="1310"/>
                    <a:pt x="5394" y="1335"/>
                    <a:pt x="5436" y="1335"/>
                  </a:cubicBezTo>
                  <a:cubicBezTo>
                    <a:pt x="5442" y="1335"/>
                    <a:pt x="5448" y="1335"/>
                    <a:pt x="5454" y="1334"/>
                  </a:cubicBezTo>
                  <a:cubicBezTo>
                    <a:pt x="5537" y="1322"/>
                    <a:pt x="5597" y="1274"/>
                    <a:pt x="5668" y="1262"/>
                  </a:cubicBezTo>
                  <a:cubicBezTo>
                    <a:pt x="5739" y="1238"/>
                    <a:pt x="5787" y="1155"/>
                    <a:pt x="5858" y="1143"/>
                  </a:cubicBezTo>
                  <a:cubicBezTo>
                    <a:pt x="5868" y="1140"/>
                    <a:pt x="5877" y="1139"/>
                    <a:pt x="5887" y="1139"/>
                  </a:cubicBezTo>
                  <a:cubicBezTo>
                    <a:pt x="5944" y="1139"/>
                    <a:pt x="6010" y="1183"/>
                    <a:pt x="6060" y="1183"/>
                  </a:cubicBezTo>
                  <a:cubicBezTo>
                    <a:pt x="6069" y="1183"/>
                    <a:pt x="6077" y="1182"/>
                    <a:pt x="6085" y="1179"/>
                  </a:cubicBezTo>
                  <a:cubicBezTo>
                    <a:pt x="6156" y="1167"/>
                    <a:pt x="6228" y="1167"/>
                    <a:pt x="6287" y="1155"/>
                  </a:cubicBezTo>
                  <a:cubicBezTo>
                    <a:pt x="6370" y="1143"/>
                    <a:pt x="6430" y="1095"/>
                    <a:pt x="6501" y="1095"/>
                  </a:cubicBezTo>
                  <a:cubicBezTo>
                    <a:pt x="6573" y="1084"/>
                    <a:pt x="6632" y="1060"/>
                    <a:pt x="6704" y="1048"/>
                  </a:cubicBezTo>
                  <a:cubicBezTo>
                    <a:pt x="6787" y="1048"/>
                    <a:pt x="6859" y="1000"/>
                    <a:pt x="6918" y="1000"/>
                  </a:cubicBezTo>
                  <a:close/>
                  <a:moveTo>
                    <a:pt x="7001" y="0"/>
                  </a:moveTo>
                  <a:cubicBezTo>
                    <a:pt x="6930" y="0"/>
                    <a:pt x="6859" y="48"/>
                    <a:pt x="6799" y="60"/>
                  </a:cubicBezTo>
                  <a:cubicBezTo>
                    <a:pt x="6716" y="60"/>
                    <a:pt x="6644" y="36"/>
                    <a:pt x="6573" y="36"/>
                  </a:cubicBezTo>
                  <a:cubicBezTo>
                    <a:pt x="6501" y="36"/>
                    <a:pt x="6418" y="60"/>
                    <a:pt x="6359" y="60"/>
                  </a:cubicBezTo>
                  <a:cubicBezTo>
                    <a:pt x="6340" y="66"/>
                    <a:pt x="6321" y="68"/>
                    <a:pt x="6302" y="68"/>
                  </a:cubicBezTo>
                  <a:cubicBezTo>
                    <a:pt x="6260" y="68"/>
                    <a:pt x="6218" y="57"/>
                    <a:pt x="6176" y="57"/>
                  </a:cubicBezTo>
                  <a:cubicBezTo>
                    <a:pt x="6166" y="57"/>
                    <a:pt x="6155" y="58"/>
                    <a:pt x="6144" y="60"/>
                  </a:cubicBezTo>
                  <a:cubicBezTo>
                    <a:pt x="6061" y="83"/>
                    <a:pt x="6001" y="155"/>
                    <a:pt x="5930" y="167"/>
                  </a:cubicBezTo>
                  <a:cubicBezTo>
                    <a:pt x="5915" y="172"/>
                    <a:pt x="5901" y="174"/>
                    <a:pt x="5886" y="174"/>
                  </a:cubicBezTo>
                  <a:cubicBezTo>
                    <a:pt x="5837" y="174"/>
                    <a:pt x="5787" y="153"/>
                    <a:pt x="5732" y="153"/>
                  </a:cubicBezTo>
                  <a:cubicBezTo>
                    <a:pt x="5723" y="153"/>
                    <a:pt x="5713" y="153"/>
                    <a:pt x="5704" y="155"/>
                  </a:cubicBezTo>
                  <a:cubicBezTo>
                    <a:pt x="5632" y="167"/>
                    <a:pt x="5573" y="226"/>
                    <a:pt x="5501" y="238"/>
                  </a:cubicBezTo>
                  <a:cubicBezTo>
                    <a:pt x="5466" y="250"/>
                    <a:pt x="5427" y="250"/>
                    <a:pt x="5388" y="250"/>
                  </a:cubicBezTo>
                  <a:cubicBezTo>
                    <a:pt x="5349" y="250"/>
                    <a:pt x="5311" y="250"/>
                    <a:pt x="5275" y="262"/>
                  </a:cubicBezTo>
                  <a:cubicBezTo>
                    <a:pt x="5204" y="274"/>
                    <a:pt x="5156" y="345"/>
                    <a:pt x="5085" y="369"/>
                  </a:cubicBezTo>
                  <a:cubicBezTo>
                    <a:pt x="5013" y="381"/>
                    <a:pt x="4954" y="393"/>
                    <a:pt x="4870" y="429"/>
                  </a:cubicBezTo>
                  <a:cubicBezTo>
                    <a:pt x="4799" y="452"/>
                    <a:pt x="4739" y="500"/>
                    <a:pt x="4680" y="512"/>
                  </a:cubicBezTo>
                  <a:cubicBezTo>
                    <a:pt x="4608" y="548"/>
                    <a:pt x="4537" y="524"/>
                    <a:pt x="4477" y="560"/>
                  </a:cubicBezTo>
                  <a:cubicBezTo>
                    <a:pt x="4418" y="583"/>
                    <a:pt x="4323" y="572"/>
                    <a:pt x="4263" y="595"/>
                  </a:cubicBezTo>
                  <a:cubicBezTo>
                    <a:pt x="4203" y="631"/>
                    <a:pt x="4156" y="738"/>
                    <a:pt x="4096" y="762"/>
                  </a:cubicBezTo>
                  <a:cubicBezTo>
                    <a:pt x="4037" y="798"/>
                    <a:pt x="3953" y="798"/>
                    <a:pt x="3894" y="822"/>
                  </a:cubicBezTo>
                  <a:cubicBezTo>
                    <a:pt x="3834" y="857"/>
                    <a:pt x="3763" y="869"/>
                    <a:pt x="3703" y="917"/>
                  </a:cubicBezTo>
                  <a:cubicBezTo>
                    <a:pt x="3644" y="941"/>
                    <a:pt x="3584" y="1000"/>
                    <a:pt x="3525" y="1036"/>
                  </a:cubicBezTo>
                  <a:cubicBezTo>
                    <a:pt x="3465" y="1060"/>
                    <a:pt x="3382" y="1072"/>
                    <a:pt x="3334" y="1119"/>
                  </a:cubicBezTo>
                  <a:cubicBezTo>
                    <a:pt x="3275" y="1167"/>
                    <a:pt x="3191" y="1179"/>
                    <a:pt x="3132" y="1214"/>
                  </a:cubicBezTo>
                  <a:cubicBezTo>
                    <a:pt x="3072" y="1250"/>
                    <a:pt x="3060" y="1357"/>
                    <a:pt x="3001" y="1405"/>
                  </a:cubicBezTo>
                  <a:cubicBezTo>
                    <a:pt x="2941" y="1453"/>
                    <a:pt x="2870" y="1453"/>
                    <a:pt x="2810" y="1488"/>
                  </a:cubicBezTo>
                  <a:cubicBezTo>
                    <a:pt x="2751" y="1536"/>
                    <a:pt x="2715" y="1607"/>
                    <a:pt x="2656" y="1655"/>
                  </a:cubicBezTo>
                  <a:cubicBezTo>
                    <a:pt x="2596" y="1703"/>
                    <a:pt x="2501" y="1691"/>
                    <a:pt x="2453" y="1726"/>
                  </a:cubicBezTo>
                  <a:cubicBezTo>
                    <a:pt x="2394" y="1774"/>
                    <a:pt x="2382" y="1869"/>
                    <a:pt x="2322" y="1917"/>
                  </a:cubicBezTo>
                  <a:cubicBezTo>
                    <a:pt x="2263" y="1953"/>
                    <a:pt x="2227" y="2024"/>
                    <a:pt x="2168" y="2072"/>
                  </a:cubicBezTo>
                  <a:cubicBezTo>
                    <a:pt x="2120" y="2119"/>
                    <a:pt x="2001" y="2107"/>
                    <a:pt x="1941" y="2167"/>
                  </a:cubicBezTo>
                  <a:cubicBezTo>
                    <a:pt x="1906" y="2215"/>
                    <a:pt x="1882" y="2310"/>
                    <a:pt x="1846" y="2357"/>
                  </a:cubicBezTo>
                  <a:cubicBezTo>
                    <a:pt x="1798" y="2417"/>
                    <a:pt x="1763" y="2488"/>
                    <a:pt x="1727" y="2536"/>
                  </a:cubicBezTo>
                  <a:cubicBezTo>
                    <a:pt x="1679" y="2596"/>
                    <a:pt x="1632" y="2643"/>
                    <a:pt x="1584" y="2703"/>
                  </a:cubicBezTo>
                  <a:cubicBezTo>
                    <a:pt x="1548" y="2762"/>
                    <a:pt x="1489" y="2810"/>
                    <a:pt x="1441" y="2869"/>
                  </a:cubicBezTo>
                  <a:cubicBezTo>
                    <a:pt x="1394" y="2929"/>
                    <a:pt x="1322" y="2953"/>
                    <a:pt x="1275" y="3012"/>
                  </a:cubicBezTo>
                  <a:cubicBezTo>
                    <a:pt x="1227" y="3072"/>
                    <a:pt x="1215" y="3143"/>
                    <a:pt x="1167" y="3203"/>
                  </a:cubicBezTo>
                  <a:cubicBezTo>
                    <a:pt x="1132" y="3262"/>
                    <a:pt x="1132" y="3358"/>
                    <a:pt x="1096" y="3417"/>
                  </a:cubicBezTo>
                  <a:cubicBezTo>
                    <a:pt x="1048" y="3477"/>
                    <a:pt x="989" y="3524"/>
                    <a:pt x="965" y="3584"/>
                  </a:cubicBezTo>
                  <a:cubicBezTo>
                    <a:pt x="929" y="3643"/>
                    <a:pt x="870" y="3703"/>
                    <a:pt x="846" y="3762"/>
                  </a:cubicBezTo>
                  <a:cubicBezTo>
                    <a:pt x="810" y="3822"/>
                    <a:pt x="739" y="3881"/>
                    <a:pt x="715" y="3941"/>
                  </a:cubicBezTo>
                  <a:cubicBezTo>
                    <a:pt x="679" y="4001"/>
                    <a:pt x="655" y="4072"/>
                    <a:pt x="620" y="4132"/>
                  </a:cubicBezTo>
                  <a:cubicBezTo>
                    <a:pt x="596" y="4191"/>
                    <a:pt x="560" y="4262"/>
                    <a:pt x="536" y="4334"/>
                  </a:cubicBezTo>
                  <a:cubicBezTo>
                    <a:pt x="538" y="4333"/>
                    <a:pt x="539" y="4333"/>
                    <a:pt x="540" y="4333"/>
                  </a:cubicBezTo>
                  <a:cubicBezTo>
                    <a:pt x="565" y="4333"/>
                    <a:pt x="606" y="4432"/>
                    <a:pt x="572" y="4489"/>
                  </a:cubicBezTo>
                  <a:cubicBezTo>
                    <a:pt x="548" y="4560"/>
                    <a:pt x="489" y="4608"/>
                    <a:pt x="477" y="4679"/>
                  </a:cubicBezTo>
                  <a:cubicBezTo>
                    <a:pt x="441" y="4751"/>
                    <a:pt x="370" y="4798"/>
                    <a:pt x="358" y="4870"/>
                  </a:cubicBezTo>
                  <a:cubicBezTo>
                    <a:pt x="322" y="4953"/>
                    <a:pt x="310" y="5001"/>
                    <a:pt x="274" y="5084"/>
                  </a:cubicBezTo>
                  <a:cubicBezTo>
                    <a:pt x="263" y="5155"/>
                    <a:pt x="239" y="5215"/>
                    <a:pt x="215" y="5286"/>
                  </a:cubicBezTo>
                  <a:cubicBezTo>
                    <a:pt x="203" y="5358"/>
                    <a:pt x="203" y="5441"/>
                    <a:pt x="191" y="5513"/>
                  </a:cubicBezTo>
                  <a:cubicBezTo>
                    <a:pt x="179" y="5584"/>
                    <a:pt x="239" y="5679"/>
                    <a:pt x="215" y="5739"/>
                  </a:cubicBezTo>
                  <a:cubicBezTo>
                    <a:pt x="203" y="5810"/>
                    <a:pt x="179" y="5870"/>
                    <a:pt x="155" y="5941"/>
                  </a:cubicBezTo>
                  <a:cubicBezTo>
                    <a:pt x="143" y="6013"/>
                    <a:pt x="120" y="6072"/>
                    <a:pt x="96" y="6156"/>
                  </a:cubicBezTo>
                  <a:cubicBezTo>
                    <a:pt x="84" y="6227"/>
                    <a:pt x="120" y="6298"/>
                    <a:pt x="96" y="6370"/>
                  </a:cubicBezTo>
                  <a:cubicBezTo>
                    <a:pt x="84" y="6453"/>
                    <a:pt x="12" y="6513"/>
                    <a:pt x="12" y="6584"/>
                  </a:cubicBezTo>
                  <a:cubicBezTo>
                    <a:pt x="12" y="6656"/>
                    <a:pt x="84" y="6727"/>
                    <a:pt x="72" y="6810"/>
                  </a:cubicBezTo>
                  <a:cubicBezTo>
                    <a:pt x="72" y="6882"/>
                    <a:pt x="12" y="6953"/>
                    <a:pt x="12" y="7013"/>
                  </a:cubicBezTo>
                  <a:cubicBezTo>
                    <a:pt x="12" y="7084"/>
                    <a:pt x="72" y="7168"/>
                    <a:pt x="72" y="7227"/>
                  </a:cubicBezTo>
                  <a:cubicBezTo>
                    <a:pt x="72" y="7299"/>
                    <a:pt x="12" y="7370"/>
                    <a:pt x="12" y="7441"/>
                  </a:cubicBezTo>
                  <a:cubicBezTo>
                    <a:pt x="12" y="7525"/>
                    <a:pt x="72" y="7584"/>
                    <a:pt x="72" y="7656"/>
                  </a:cubicBezTo>
                  <a:cubicBezTo>
                    <a:pt x="72" y="7727"/>
                    <a:pt x="1" y="7799"/>
                    <a:pt x="12" y="7882"/>
                  </a:cubicBezTo>
                  <a:cubicBezTo>
                    <a:pt x="24" y="7953"/>
                    <a:pt x="36" y="8025"/>
                    <a:pt x="36" y="8084"/>
                  </a:cubicBezTo>
                  <a:cubicBezTo>
                    <a:pt x="60" y="8156"/>
                    <a:pt x="132" y="8215"/>
                    <a:pt x="143" y="8299"/>
                  </a:cubicBezTo>
                  <a:cubicBezTo>
                    <a:pt x="155" y="8370"/>
                    <a:pt x="143" y="8442"/>
                    <a:pt x="155" y="8513"/>
                  </a:cubicBezTo>
                  <a:cubicBezTo>
                    <a:pt x="179" y="8596"/>
                    <a:pt x="155" y="8668"/>
                    <a:pt x="179" y="8739"/>
                  </a:cubicBezTo>
                  <a:cubicBezTo>
                    <a:pt x="191" y="8811"/>
                    <a:pt x="298" y="8858"/>
                    <a:pt x="310" y="8930"/>
                  </a:cubicBezTo>
                  <a:cubicBezTo>
                    <a:pt x="322" y="9013"/>
                    <a:pt x="274" y="9096"/>
                    <a:pt x="298" y="9156"/>
                  </a:cubicBezTo>
                  <a:cubicBezTo>
                    <a:pt x="310" y="9227"/>
                    <a:pt x="322" y="9287"/>
                    <a:pt x="358" y="9370"/>
                  </a:cubicBezTo>
                  <a:cubicBezTo>
                    <a:pt x="382" y="9442"/>
                    <a:pt x="477" y="9465"/>
                    <a:pt x="489" y="9549"/>
                  </a:cubicBezTo>
                  <a:cubicBezTo>
                    <a:pt x="513" y="9620"/>
                    <a:pt x="441" y="9704"/>
                    <a:pt x="465" y="9787"/>
                  </a:cubicBezTo>
                  <a:cubicBezTo>
                    <a:pt x="501" y="9846"/>
                    <a:pt x="608" y="9882"/>
                    <a:pt x="632" y="9942"/>
                  </a:cubicBezTo>
                  <a:cubicBezTo>
                    <a:pt x="667" y="10001"/>
                    <a:pt x="632" y="10108"/>
                    <a:pt x="667" y="10168"/>
                  </a:cubicBezTo>
                  <a:cubicBezTo>
                    <a:pt x="691" y="10227"/>
                    <a:pt x="751" y="10287"/>
                    <a:pt x="786" y="10347"/>
                  </a:cubicBezTo>
                  <a:cubicBezTo>
                    <a:pt x="810" y="10406"/>
                    <a:pt x="870" y="10466"/>
                    <a:pt x="905" y="10525"/>
                  </a:cubicBezTo>
                  <a:cubicBezTo>
                    <a:pt x="929" y="10585"/>
                    <a:pt x="953" y="10656"/>
                    <a:pt x="977" y="10739"/>
                  </a:cubicBezTo>
                  <a:cubicBezTo>
                    <a:pt x="1001" y="10799"/>
                    <a:pt x="1001" y="10882"/>
                    <a:pt x="1048" y="10942"/>
                  </a:cubicBezTo>
                  <a:lnTo>
                    <a:pt x="1179" y="11120"/>
                  </a:lnTo>
                  <a:cubicBezTo>
                    <a:pt x="1227" y="11180"/>
                    <a:pt x="1298" y="11216"/>
                    <a:pt x="1346" y="11275"/>
                  </a:cubicBezTo>
                  <a:cubicBezTo>
                    <a:pt x="1394" y="11335"/>
                    <a:pt x="1394" y="11418"/>
                    <a:pt x="1441" y="11478"/>
                  </a:cubicBezTo>
                  <a:cubicBezTo>
                    <a:pt x="1489" y="11537"/>
                    <a:pt x="1548" y="11585"/>
                    <a:pt x="1584" y="11644"/>
                  </a:cubicBezTo>
                  <a:cubicBezTo>
                    <a:pt x="1632" y="11704"/>
                    <a:pt x="1644" y="11775"/>
                    <a:pt x="1703" y="11835"/>
                  </a:cubicBezTo>
                  <a:cubicBezTo>
                    <a:pt x="1751" y="11894"/>
                    <a:pt x="1870" y="11882"/>
                    <a:pt x="1917" y="11942"/>
                  </a:cubicBezTo>
                  <a:cubicBezTo>
                    <a:pt x="1965" y="12002"/>
                    <a:pt x="1989" y="12073"/>
                    <a:pt x="2037" y="12121"/>
                  </a:cubicBezTo>
                  <a:cubicBezTo>
                    <a:pt x="2084" y="12168"/>
                    <a:pt x="2108" y="12252"/>
                    <a:pt x="2156" y="12299"/>
                  </a:cubicBezTo>
                  <a:cubicBezTo>
                    <a:pt x="2203" y="12347"/>
                    <a:pt x="2287" y="12371"/>
                    <a:pt x="2346" y="12418"/>
                  </a:cubicBezTo>
                  <a:cubicBezTo>
                    <a:pt x="2406" y="12466"/>
                    <a:pt x="2453" y="12525"/>
                    <a:pt x="2501" y="12561"/>
                  </a:cubicBezTo>
                  <a:cubicBezTo>
                    <a:pt x="2560" y="12609"/>
                    <a:pt x="2632" y="12621"/>
                    <a:pt x="2691" y="12668"/>
                  </a:cubicBezTo>
                  <a:cubicBezTo>
                    <a:pt x="2751" y="12716"/>
                    <a:pt x="2763" y="12799"/>
                    <a:pt x="2822" y="12847"/>
                  </a:cubicBezTo>
                  <a:cubicBezTo>
                    <a:pt x="2882" y="12894"/>
                    <a:pt x="2941" y="12930"/>
                    <a:pt x="3001" y="12966"/>
                  </a:cubicBezTo>
                  <a:cubicBezTo>
                    <a:pt x="3060" y="13014"/>
                    <a:pt x="3096" y="13085"/>
                    <a:pt x="3156" y="13133"/>
                  </a:cubicBezTo>
                  <a:cubicBezTo>
                    <a:pt x="3215" y="13180"/>
                    <a:pt x="3275" y="13204"/>
                    <a:pt x="3346" y="13240"/>
                  </a:cubicBezTo>
                  <a:cubicBezTo>
                    <a:pt x="3406" y="13287"/>
                    <a:pt x="3465" y="13311"/>
                    <a:pt x="3537" y="13347"/>
                  </a:cubicBezTo>
                  <a:cubicBezTo>
                    <a:pt x="3596" y="13371"/>
                    <a:pt x="3680" y="13371"/>
                    <a:pt x="3739" y="13406"/>
                  </a:cubicBezTo>
                  <a:cubicBezTo>
                    <a:pt x="3799" y="13430"/>
                    <a:pt x="3858" y="13490"/>
                    <a:pt x="3930" y="13526"/>
                  </a:cubicBezTo>
                  <a:cubicBezTo>
                    <a:pt x="3977" y="13549"/>
                    <a:pt x="4061" y="13561"/>
                    <a:pt x="4132" y="13597"/>
                  </a:cubicBezTo>
                  <a:cubicBezTo>
                    <a:pt x="4192" y="13621"/>
                    <a:pt x="4239" y="13704"/>
                    <a:pt x="4311" y="13728"/>
                  </a:cubicBezTo>
                  <a:cubicBezTo>
                    <a:pt x="4370" y="13764"/>
                    <a:pt x="4442" y="13776"/>
                    <a:pt x="4525" y="13799"/>
                  </a:cubicBezTo>
                  <a:cubicBezTo>
                    <a:pt x="4596" y="13835"/>
                    <a:pt x="4668" y="13835"/>
                    <a:pt x="4727" y="13859"/>
                  </a:cubicBezTo>
                  <a:cubicBezTo>
                    <a:pt x="4763" y="13877"/>
                    <a:pt x="4799" y="13877"/>
                    <a:pt x="4836" y="13877"/>
                  </a:cubicBezTo>
                  <a:cubicBezTo>
                    <a:pt x="4873" y="13877"/>
                    <a:pt x="4912" y="13877"/>
                    <a:pt x="4954" y="13895"/>
                  </a:cubicBezTo>
                  <a:cubicBezTo>
                    <a:pt x="5025" y="13918"/>
                    <a:pt x="5073" y="14002"/>
                    <a:pt x="5132" y="14026"/>
                  </a:cubicBezTo>
                  <a:cubicBezTo>
                    <a:pt x="5204" y="14037"/>
                    <a:pt x="5275" y="14037"/>
                    <a:pt x="5335" y="14061"/>
                  </a:cubicBezTo>
                  <a:cubicBezTo>
                    <a:pt x="5418" y="14073"/>
                    <a:pt x="5466" y="14085"/>
                    <a:pt x="5549" y="14097"/>
                  </a:cubicBezTo>
                  <a:cubicBezTo>
                    <a:pt x="5620" y="14121"/>
                    <a:pt x="5680" y="14180"/>
                    <a:pt x="5751" y="14192"/>
                  </a:cubicBezTo>
                  <a:cubicBezTo>
                    <a:pt x="5823" y="14204"/>
                    <a:pt x="5882" y="14228"/>
                    <a:pt x="5966" y="14252"/>
                  </a:cubicBezTo>
                  <a:cubicBezTo>
                    <a:pt x="5971" y="14253"/>
                    <a:pt x="5977" y="14253"/>
                    <a:pt x="5982" y="14253"/>
                  </a:cubicBezTo>
                  <a:cubicBezTo>
                    <a:pt x="6048" y="14253"/>
                    <a:pt x="6114" y="14192"/>
                    <a:pt x="6180" y="14192"/>
                  </a:cubicBezTo>
                  <a:cubicBezTo>
                    <a:pt x="6263" y="14204"/>
                    <a:pt x="6323" y="14276"/>
                    <a:pt x="6394" y="14276"/>
                  </a:cubicBezTo>
                  <a:cubicBezTo>
                    <a:pt x="6409" y="14280"/>
                    <a:pt x="6423" y="14282"/>
                    <a:pt x="6437" y="14282"/>
                  </a:cubicBezTo>
                  <a:cubicBezTo>
                    <a:pt x="6495" y="14282"/>
                    <a:pt x="6554" y="14252"/>
                    <a:pt x="6620" y="14252"/>
                  </a:cubicBezTo>
                  <a:cubicBezTo>
                    <a:pt x="6692" y="14252"/>
                    <a:pt x="6751" y="14311"/>
                    <a:pt x="6823" y="14311"/>
                  </a:cubicBezTo>
                  <a:cubicBezTo>
                    <a:pt x="6894" y="14311"/>
                    <a:pt x="6978" y="14276"/>
                    <a:pt x="7049" y="14276"/>
                  </a:cubicBezTo>
                  <a:cubicBezTo>
                    <a:pt x="7121" y="14276"/>
                    <a:pt x="7192" y="14264"/>
                    <a:pt x="7251" y="14264"/>
                  </a:cubicBezTo>
                  <a:cubicBezTo>
                    <a:pt x="7335" y="14264"/>
                    <a:pt x="7406" y="14276"/>
                    <a:pt x="7478" y="14276"/>
                  </a:cubicBezTo>
                  <a:cubicBezTo>
                    <a:pt x="7549" y="14276"/>
                    <a:pt x="7632" y="14228"/>
                    <a:pt x="7692" y="14228"/>
                  </a:cubicBezTo>
                  <a:cubicBezTo>
                    <a:pt x="7763" y="14228"/>
                    <a:pt x="7835" y="14264"/>
                    <a:pt x="7906" y="14264"/>
                  </a:cubicBezTo>
                  <a:cubicBezTo>
                    <a:pt x="7990" y="14252"/>
                    <a:pt x="8049" y="14192"/>
                    <a:pt x="8121" y="14180"/>
                  </a:cubicBezTo>
                  <a:cubicBezTo>
                    <a:pt x="8192" y="14157"/>
                    <a:pt x="8252" y="14157"/>
                    <a:pt x="8323" y="14145"/>
                  </a:cubicBezTo>
                  <a:cubicBezTo>
                    <a:pt x="8406" y="14133"/>
                    <a:pt x="8466" y="14109"/>
                    <a:pt x="8537" y="14109"/>
                  </a:cubicBezTo>
                  <a:cubicBezTo>
                    <a:pt x="8543" y="14108"/>
                    <a:pt x="8549" y="14108"/>
                    <a:pt x="8554" y="14108"/>
                  </a:cubicBezTo>
                  <a:cubicBezTo>
                    <a:pt x="8618" y="14108"/>
                    <a:pt x="8694" y="14158"/>
                    <a:pt x="8749" y="14158"/>
                  </a:cubicBezTo>
                  <a:cubicBezTo>
                    <a:pt x="8754" y="14158"/>
                    <a:pt x="8759" y="14157"/>
                    <a:pt x="8764" y="14157"/>
                  </a:cubicBezTo>
                  <a:cubicBezTo>
                    <a:pt x="8835" y="14145"/>
                    <a:pt x="8883" y="14049"/>
                    <a:pt x="8954" y="14037"/>
                  </a:cubicBezTo>
                  <a:cubicBezTo>
                    <a:pt x="9026" y="14026"/>
                    <a:pt x="9097" y="14026"/>
                    <a:pt x="9156" y="14014"/>
                  </a:cubicBezTo>
                  <a:cubicBezTo>
                    <a:pt x="9240" y="13990"/>
                    <a:pt x="9311" y="13990"/>
                    <a:pt x="9383" y="13978"/>
                  </a:cubicBezTo>
                  <a:cubicBezTo>
                    <a:pt x="9454" y="13954"/>
                    <a:pt x="9514" y="13918"/>
                    <a:pt x="9573" y="13895"/>
                  </a:cubicBezTo>
                  <a:cubicBezTo>
                    <a:pt x="9657" y="13859"/>
                    <a:pt x="9716" y="13847"/>
                    <a:pt x="9788" y="13811"/>
                  </a:cubicBezTo>
                  <a:cubicBezTo>
                    <a:pt x="9847" y="13787"/>
                    <a:pt x="9918" y="13740"/>
                    <a:pt x="9978" y="13728"/>
                  </a:cubicBezTo>
                  <a:cubicBezTo>
                    <a:pt x="10038" y="13692"/>
                    <a:pt x="10109" y="13668"/>
                    <a:pt x="10169" y="13633"/>
                  </a:cubicBezTo>
                  <a:cubicBezTo>
                    <a:pt x="10228" y="13609"/>
                    <a:pt x="10311" y="13597"/>
                    <a:pt x="10371" y="13549"/>
                  </a:cubicBezTo>
                  <a:cubicBezTo>
                    <a:pt x="10430" y="13514"/>
                    <a:pt x="10466" y="13430"/>
                    <a:pt x="10526" y="13383"/>
                  </a:cubicBezTo>
                  <a:cubicBezTo>
                    <a:pt x="10585" y="13359"/>
                    <a:pt x="10692" y="13383"/>
                    <a:pt x="10752" y="13335"/>
                  </a:cubicBezTo>
                  <a:cubicBezTo>
                    <a:pt x="10811" y="13311"/>
                    <a:pt x="10847" y="13204"/>
                    <a:pt x="10907" y="13180"/>
                  </a:cubicBezTo>
                  <a:cubicBezTo>
                    <a:pt x="10966" y="13133"/>
                    <a:pt x="11061" y="13156"/>
                    <a:pt x="11121" y="13121"/>
                  </a:cubicBezTo>
                  <a:cubicBezTo>
                    <a:pt x="11181" y="13073"/>
                    <a:pt x="11204" y="12978"/>
                    <a:pt x="11264" y="12942"/>
                  </a:cubicBezTo>
                  <a:cubicBezTo>
                    <a:pt x="11323" y="12894"/>
                    <a:pt x="11419" y="12918"/>
                    <a:pt x="11478" y="12883"/>
                  </a:cubicBezTo>
                  <a:cubicBezTo>
                    <a:pt x="11538" y="12835"/>
                    <a:pt x="11585" y="12775"/>
                    <a:pt x="11633" y="12728"/>
                  </a:cubicBezTo>
                  <a:cubicBezTo>
                    <a:pt x="11693" y="12680"/>
                    <a:pt x="11704" y="12597"/>
                    <a:pt x="11764" y="12549"/>
                  </a:cubicBezTo>
                  <a:cubicBezTo>
                    <a:pt x="11823" y="12502"/>
                    <a:pt x="11859" y="12442"/>
                    <a:pt x="11919" y="12383"/>
                  </a:cubicBezTo>
                  <a:cubicBezTo>
                    <a:pt x="11978" y="12347"/>
                    <a:pt x="12014" y="12299"/>
                    <a:pt x="12074" y="12240"/>
                  </a:cubicBezTo>
                  <a:cubicBezTo>
                    <a:pt x="12121" y="12192"/>
                    <a:pt x="12240" y="12192"/>
                    <a:pt x="12288" y="12144"/>
                  </a:cubicBezTo>
                  <a:cubicBezTo>
                    <a:pt x="12335" y="12109"/>
                    <a:pt x="12359" y="12013"/>
                    <a:pt x="12407" y="11966"/>
                  </a:cubicBezTo>
                  <a:cubicBezTo>
                    <a:pt x="12455" y="11906"/>
                    <a:pt x="12538" y="11894"/>
                    <a:pt x="12585" y="11847"/>
                  </a:cubicBezTo>
                  <a:cubicBezTo>
                    <a:pt x="12633" y="11787"/>
                    <a:pt x="12609" y="11692"/>
                    <a:pt x="12669" y="11644"/>
                  </a:cubicBezTo>
                  <a:cubicBezTo>
                    <a:pt x="12716" y="11585"/>
                    <a:pt x="12764" y="11537"/>
                    <a:pt x="12812" y="11478"/>
                  </a:cubicBezTo>
                  <a:cubicBezTo>
                    <a:pt x="12847" y="11418"/>
                    <a:pt x="12931" y="11394"/>
                    <a:pt x="12966" y="11335"/>
                  </a:cubicBezTo>
                  <a:cubicBezTo>
                    <a:pt x="13014" y="11275"/>
                    <a:pt x="13002" y="11180"/>
                    <a:pt x="13050" y="11120"/>
                  </a:cubicBezTo>
                  <a:cubicBezTo>
                    <a:pt x="13086" y="11061"/>
                    <a:pt x="13205" y="11061"/>
                    <a:pt x="13240" y="10989"/>
                  </a:cubicBezTo>
                  <a:cubicBezTo>
                    <a:pt x="13288" y="10930"/>
                    <a:pt x="13300" y="10859"/>
                    <a:pt x="13324" y="10799"/>
                  </a:cubicBezTo>
                  <a:cubicBezTo>
                    <a:pt x="13359" y="10739"/>
                    <a:pt x="13383" y="10656"/>
                    <a:pt x="13419" y="10597"/>
                  </a:cubicBezTo>
                  <a:cubicBezTo>
                    <a:pt x="13443" y="10537"/>
                    <a:pt x="13478" y="10466"/>
                    <a:pt x="13502" y="10406"/>
                  </a:cubicBezTo>
                  <a:cubicBezTo>
                    <a:pt x="13538" y="10347"/>
                    <a:pt x="13609" y="10299"/>
                    <a:pt x="13645" y="10227"/>
                  </a:cubicBezTo>
                  <a:cubicBezTo>
                    <a:pt x="13669" y="10168"/>
                    <a:pt x="13645" y="10061"/>
                    <a:pt x="13669" y="10001"/>
                  </a:cubicBezTo>
                  <a:cubicBezTo>
                    <a:pt x="13705" y="9942"/>
                    <a:pt x="13764" y="9882"/>
                    <a:pt x="13788" y="9811"/>
                  </a:cubicBezTo>
                  <a:cubicBezTo>
                    <a:pt x="13824" y="9739"/>
                    <a:pt x="13883" y="9692"/>
                    <a:pt x="13907" y="9620"/>
                  </a:cubicBezTo>
                  <a:cubicBezTo>
                    <a:pt x="13943" y="9549"/>
                    <a:pt x="13943" y="9465"/>
                    <a:pt x="13955" y="9406"/>
                  </a:cubicBezTo>
                  <a:cubicBezTo>
                    <a:pt x="13979" y="9335"/>
                    <a:pt x="14002" y="9275"/>
                    <a:pt x="14014" y="9204"/>
                  </a:cubicBezTo>
                  <a:cubicBezTo>
                    <a:pt x="14026" y="9132"/>
                    <a:pt x="14074" y="9073"/>
                    <a:pt x="14086" y="8989"/>
                  </a:cubicBezTo>
                  <a:cubicBezTo>
                    <a:pt x="14098" y="8918"/>
                    <a:pt x="14121" y="8846"/>
                    <a:pt x="14133" y="8787"/>
                  </a:cubicBezTo>
                  <a:cubicBezTo>
                    <a:pt x="14145" y="8715"/>
                    <a:pt x="14074" y="8620"/>
                    <a:pt x="14086" y="8561"/>
                  </a:cubicBezTo>
                  <a:cubicBezTo>
                    <a:pt x="14098" y="8489"/>
                    <a:pt x="14181" y="8430"/>
                    <a:pt x="14193" y="8358"/>
                  </a:cubicBezTo>
                  <a:cubicBezTo>
                    <a:pt x="14205" y="8275"/>
                    <a:pt x="14205" y="8203"/>
                    <a:pt x="14217" y="8144"/>
                  </a:cubicBezTo>
                  <a:cubicBezTo>
                    <a:pt x="14240" y="8072"/>
                    <a:pt x="14264" y="8013"/>
                    <a:pt x="14276" y="7942"/>
                  </a:cubicBezTo>
                  <a:cubicBezTo>
                    <a:pt x="14300" y="7870"/>
                    <a:pt x="14252" y="7787"/>
                    <a:pt x="14252" y="7715"/>
                  </a:cubicBezTo>
                  <a:cubicBezTo>
                    <a:pt x="14252" y="7644"/>
                    <a:pt x="14217" y="7572"/>
                    <a:pt x="14240" y="7489"/>
                  </a:cubicBezTo>
                  <a:cubicBezTo>
                    <a:pt x="14240" y="7418"/>
                    <a:pt x="14324" y="7358"/>
                    <a:pt x="14324" y="7287"/>
                  </a:cubicBezTo>
                  <a:cubicBezTo>
                    <a:pt x="14324" y="7215"/>
                    <a:pt x="14312" y="7132"/>
                    <a:pt x="14312" y="7060"/>
                  </a:cubicBezTo>
                  <a:cubicBezTo>
                    <a:pt x="14312" y="6989"/>
                    <a:pt x="14240" y="6918"/>
                    <a:pt x="14240" y="6858"/>
                  </a:cubicBezTo>
                  <a:cubicBezTo>
                    <a:pt x="14240" y="6775"/>
                    <a:pt x="14324" y="6703"/>
                    <a:pt x="14312" y="6632"/>
                  </a:cubicBezTo>
                  <a:cubicBezTo>
                    <a:pt x="14312" y="6560"/>
                    <a:pt x="14312" y="6477"/>
                    <a:pt x="14300" y="6406"/>
                  </a:cubicBezTo>
                  <a:cubicBezTo>
                    <a:pt x="14276" y="6334"/>
                    <a:pt x="14240" y="6275"/>
                    <a:pt x="14240" y="6203"/>
                  </a:cubicBezTo>
                  <a:cubicBezTo>
                    <a:pt x="14217" y="6120"/>
                    <a:pt x="14193" y="6060"/>
                    <a:pt x="14193" y="5989"/>
                  </a:cubicBezTo>
                  <a:cubicBezTo>
                    <a:pt x="14181" y="5917"/>
                    <a:pt x="14133" y="5858"/>
                    <a:pt x="14121" y="5786"/>
                  </a:cubicBezTo>
                  <a:cubicBezTo>
                    <a:pt x="14098" y="5703"/>
                    <a:pt x="14181" y="5620"/>
                    <a:pt x="14157" y="5560"/>
                  </a:cubicBezTo>
                  <a:cubicBezTo>
                    <a:pt x="14145" y="5489"/>
                    <a:pt x="14086" y="5429"/>
                    <a:pt x="14062" y="5370"/>
                  </a:cubicBezTo>
                  <a:cubicBezTo>
                    <a:pt x="14038" y="5286"/>
                    <a:pt x="13979" y="5227"/>
                    <a:pt x="13955" y="5167"/>
                  </a:cubicBezTo>
                  <a:cubicBezTo>
                    <a:pt x="13943" y="5096"/>
                    <a:pt x="13907" y="5036"/>
                    <a:pt x="13883" y="4965"/>
                  </a:cubicBezTo>
                  <a:cubicBezTo>
                    <a:pt x="13848" y="4894"/>
                    <a:pt x="13859" y="4810"/>
                    <a:pt x="13836" y="4751"/>
                  </a:cubicBezTo>
                  <a:cubicBezTo>
                    <a:pt x="13800" y="4679"/>
                    <a:pt x="13800" y="4608"/>
                    <a:pt x="13776" y="4548"/>
                  </a:cubicBezTo>
                  <a:cubicBezTo>
                    <a:pt x="13740" y="4489"/>
                    <a:pt x="13740" y="4393"/>
                    <a:pt x="13728" y="4334"/>
                  </a:cubicBezTo>
                  <a:cubicBezTo>
                    <a:pt x="13705" y="4274"/>
                    <a:pt x="13621" y="4215"/>
                    <a:pt x="13598" y="4155"/>
                  </a:cubicBezTo>
                  <a:cubicBezTo>
                    <a:pt x="13562" y="4096"/>
                    <a:pt x="13502" y="4036"/>
                    <a:pt x="13467" y="3977"/>
                  </a:cubicBezTo>
                  <a:cubicBezTo>
                    <a:pt x="13431" y="3917"/>
                    <a:pt x="13467" y="3822"/>
                    <a:pt x="13431" y="3762"/>
                  </a:cubicBezTo>
                  <a:cubicBezTo>
                    <a:pt x="13407" y="3703"/>
                    <a:pt x="13300" y="3667"/>
                    <a:pt x="13252" y="3608"/>
                  </a:cubicBezTo>
                  <a:cubicBezTo>
                    <a:pt x="13228" y="3548"/>
                    <a:pt x="13264" y="3429"/>
                    <a:pt x="13240" y="3370"/>
                  </a:cubicBezTo>
                  <a:cubicBezTo>
                    <a:pt x="13193" y="3310"/>
                    <a:pt x="13109" y="3286"/>
                    <a:pt x="13062" y="3227"/>
                  </a:cubicBezTo>
                  <a:cubicBezTo>
                    <a:pt x="13014" y="3167"/>
                    <a:pt x="12966" y="3119"/>
                    <a:pt x="12931" y="3060"/>
                  </a:cubicBezTo>
                  <a:cubicBezTo>
                    <a:pt x="12883" y="3000"/>
                    <a:pt x="12883" y="2905"/>
                    <a:pt x="12836" y="2846"/>
                  </a:cubicBezTo>
                  <a:cubicBezTo>
                    <a:pt x="12788" y="2786"/>
                    <a:pt x="12764" y="2727"/>
                    <a:pt x="12716" y="2667"/>
                  </a:cubicBezTo>
                  <a:cubicBezTo>
                    <a:pt x="12669" y="2608"/>
                    <a:pt x="12585" y="2596"/>
                    <a:pt x="12538" y="2536"/>
                  </a:cubicBezTo>
                  <a:cubicBezTo>
                    <a:pt x="12490" y="2477"/>
                    <a:pt x="12419" y="2453"/>
                    <a:pt x="12371" y="2393"/>
                  </a:cubicBezTo>
                  <a:cubicBezTo>
                    <a:pt x="12335" y="2334"/>
                    <a:pt x="12300" y="2250"/>
                    <a:pt x="12252" y="2215"/>
                  </a:cubicBezTo>
                  <a:cubicBezTo>
                    <a:pt x="12216" y="2167"/>
                    <a:pt x="12181" y="2072"/>
                    <a:pt x="12133" y="2036"/>
                  </a:cubicBezTo>
                  <a:cubicBezTo>
                    <a:pt x="12097" y="1988"/>
                    <a:pt x="12050" y="1917"/>
                    <a:pt x="12002" y="1869"/>
                  </a:cubicBezTo>
                  <a:cubicBezTo>
                    <a:pt x="11943" y="1822"/>
                    <a:pt x="11835" y="1834"/>
                    <a:pt x="11800" y="1774"/>
                  </a:cubicBezTo>
                  <a:cubicBezTo>
                    <a:pt x="11740" y="1738"/>
                    <a:pt x="11740" y="1631"/>
                    <a:pt x="11681" y="1584"/>
                  </a:cubicBezTo>
                  <a:cubicBezTo>
                    <a:pt x="11621" y="1536"/>
                    <a:pt x="11538" y="1524"/>
                    <a:pt x="11478" y="1476"/>
                  </a:cubicBezTo>
                  <a:cubicBezTo>
                    <a:pt x="11419" y="1441"/>
                    <a:pt x="11383" y="1381"/>
                    <a:pt x="11323" y="1334"/>
                  </a:cubicBezTo>
                  <a:cubicBezTo>
                    <a:pt x="11294" y="1310"/>
                    <a:pt x="11249" y="1310"/>
                    <a:pt x="11204" y="1310"/>
                  </a:cubicBezTo>
                  <a:cubicBezTo>
                    <a:pt x="11160" y="1310"/>
                    <a:pt x="11115" y="1310"/>
                    <a:pt x="11085" y="1286"/>
                  </a:cubicBezTo>
                  <a:cubicBezTo>
                    <a:pt x="11026" y="1238"/>
                    <a:pt x="11002" y="1143"/>
                    <a:pt x="10942" y="1107"/>
                  </a:cubicBezTo>
                  <a:cubicBezTo>
                    <a:pt x="10883" y="1060"/>
                    <a:pt x="10823" y="1024"/>
                    <a:pt x="10764" y="988"/>
                  </a:cubicBezTo>
                  <a:cubicBezTo>
                    <a:pt x="10704" y="964"/>
                    <a:pt x="10621" y="976"/>
                    <a:pt x="10550" y="929"/>
                  </a:cubicBezTo>
                  <a:cubicBezTo>
                    <a:pt x="10490" y="905"/>
                    <a:pt x="10407" y="869"/>
                    <a:pt x="10347" y="845"/>
                  </a:cubicBezTo>
                  <a:cubicBezTo>
                    <a:pt x="10288" y="810"/>
                    <a:pt x="10228" y="762"/>
                    <a:pt x="10157" y="738"/>
                  </a:cubicBezTo>
                  <a:cubicBezTo>
                    <a:pt x="10097" y="703"/>
                    <a:pt x="10014" y="703"/>
                    <a:pt x="9954" y="679"/>
                  </a:cubicBezTo>
                  <a:cubicBezTo>
                    <a:pt x="9895" y="643"/>
                    <a:pt x="9859" y="512"/>
                    <a:pt x="9788" y="500"/>
                  </a:cubicBezTo>
                  <a:cubicBezTo>
                    <a:pt x="9773" y="493"/>
                    <a:pt x="9757" y="490"/>
                    <a:pt x="9740" y="490"/>
                  </a:cubicBezTo>
                  <a:cubicBezTo>
                    <a:pt x="9681" y="490"/>
                    <a:pt x="9612" y="525"/>
                    <a:pt x="9564" y="525"/>
                  </a:cubicBezTo>
                  <a:cubicBezTo>
                    <a:pt x="9559" y="525"/>
                    <a:pt x="9554" y="525"/>
                    <a:pt x="9549" y="524"/>
                  </a:cubicBezTo>
                  <a:cubicBezTo>
                    <a:pt x="9478" y="500"/>
                    <a:pt x="9418" y="464"/>
                    <a:pt x="9359" y="441"/>
                  </a:cubicBezTo>
                  <a:cubicBezTo>
                    <a:pt x="9276" y="405"/>
                    <a:pt x="9216" y="381"/>
                    <a:pt x="9145" y="369"/>
                  </a:cubicBezTo>
                  <a:cubicBezTo>
                    <a:pt x="9073" y="345"/>
                    <a:pt x="9014" y="310"/>
                    <a:pt x="8942" y="286"/>
                  </a:cubicBezTo>
                  <a:cubicBezTo>
                    <a:pt x="8859" y="274"/>
                    <a:pt x="8799" y="202"/>
                    <a:pt x="8740" y="191"/>
                  </a:cubicBezTo>
                  <a:cubicBezTo>
                    <a:pt x="8668" y="167"/>
                    <a:pt x="8597" y="167"/>
                    <a:pt x="8537" y="155"/>
                  </a:cubicBezTo>
                  <a:cubicBezTo>
                    <a:pt x="8514" y="151"/>
                    <a:pt x="8488" y="150"/>
                    <a:pt x="8463" y="150"/>
                  </a:cubicBezTo>
                  <a:cubicBezTo>
                    <a:pt x="8412" y="150"/>
                    <a:pt x="8359" y="155"/>
                    <a:pt x="8311" y="155"/>
                  </a:cubicBezTo>
                  <a:cubicBezTo>
                    <a:pt x="8275" y="149"/>
                    <a:pt x="8240" y="149"/>
                    <a:pt x="8202" y="149"/>
                  </a:cubicBezTo>
                  <a:cubicBezTo>
                    <a:pt x="8165" y="149"/>
                    <a:pt x="8127" y="149"/>
                    <a:pt x="8085" y="143"/>
                  </a:cubicBezTo>
                  <a:cubicBezTo>
                    <a:pt x="8013" y="119"/>
                    <a:pt x="7954" y="60"/>
                    <a:pt x="7883" y="60"/>
                  </a:cubicBezTo>
                  <a:cubicBezTo>
                    <a:pt x="7811" y="48"/>
                    <a:pt x="7728" y="36"/>
                    <a:pt x="7668" y="24"/>
                  </a:cubicBezTo>
                  <a:cubicBezTo>
                    <a:pt x="7597" y="24"/>
                    <a:pt x="7525" y="0"/>
                    <a:pt x="7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06;p35">
              <a:extLst>
                <a:ext uri="{FF2B5EF4-FFF2-40B4-BE49-F238E27FC236}">
                  <a16:creationId xmlns:a16="http://schemas.microsoft.com/office/drawing/2014/main" id="{E11C1151-1A0A-49EF-7445-DEB4C0E39DAF}"/>
                </a:ext>
              </a:extLst>
            </p:cNvPr>
            <p:cNvSpPr/>
            <p:nvPr/>
          </p:nvSpPr>
          <p:spPr>
            <a:xfrm>
              <a:off x="1237668" y="4022371"/>
              <a:ext cx="240996" cy="282878"/>
            </a:xfrm>
            <a:custGeom>
              <a:avLst/>
              <a:gdLst/>
              <a:ahLst/>
              <a:cxnLst/>
              <a:rect l="l" t="t" r="r" b="b"/>
              <a:pathLst>
                <a:path w="6430" h="7452" extrusionOk="0">
                  <a:moveTo>
                    <a:pt x="3221" y="1"/>
                  </a:moveTo>
                  <a:cubicBezTo>
                    <a:pt x="3156" y="1"/>
                    <a:pt x="3090" y="28"/>
                    <a:pt x="3037" y="81"/>
                  </a:cubicBezTo>
                  <a:cubicBezTo>
                    <a:pt x="2334" y="772"/>
                    <a:pt x="1489" y="1093"/>
                    <a:pt x="370" y="1093"/>
                  </a:cubicBezTo>
                  <a:cubicBezTo>
                    <a:pt x="227" y="1093"/>
                    <a:pt x="108" y="1212"/>
                    <a:pt x="108" y="1367"/>
                  </a:cubicBezTo>
                  <a:cubicBezTo>
                    <a:pt x="108" y="1557"/>
                    <a:pt x="108" y="1736"/>
                    <a:pt x="96" y="1927"/>
                  </a:cubicBezTo>
                  <a:cubicBezTo>
                    <a:pt x="60" y="3784"/>
                    <a:pt x="0" y="6368"/>
                    <a:pt x="3132" y="7439"/>
                  </a:cubicBezTo>
                  <a:lnTo>
                    <a:pt x="3215" y="7451"/>
                  </a:lnTo>
                  <a:lnTo>
                    <a:pt x="3310" y="7439"/>
                  </a:lnTo>
                  <a:cubicBezTo>
                    <a:pt x="6430" y="6344"/>
                    <a:pt x="6382" y="3808"/>
                    <a:pt x="6358" y="1927"/>
                  </a:cubicBezTo>
                  <a:cubicBezTo>
                    <a:pt x="6335" y="1736"/>
                    <a:pt x="6335" y="1546"/>
                    <a:pt x="6335" y="1367"/>
                  </a:cubicBezTo>
                  <a:cubicBezTo>
                    <a:pt x="6335" y="1212"/>
                    <a:pt x="6227" y="1093"/>
                    <a:pt x="6073" y="1093"/>
                  </a:cubicBezTo>
                  <a:cubicBezTo>
                    <a:pt x="4953" y="1093"/>
                    <a:pt x="4120" y="772"/>
                    <a:pt x="3406" y="81"/>
                  </a:cubicBezTo>
                  <a:cubicBezTo>
                    <a:pt x="3352" y="28"/>
                    <a:pt x="3287" y="1"/>
                    <a:pt x="3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07;p35">
              <a:extLst>
                <a:ext uri="{FF2B5EF4-FFF2-40B4-BE49-F238E27FC236}">
                  <a16:creationId xmlns:a16="http://schemas.microsoft.com/office/drawing/2014/main" id="{DE8FA6F2-7E36-242F-4876-BA0B22D172F8}"/>
                </a:ext>
              </a:extLst>
            </p:cNvPr>
            <p:cNvSpPr/>
            <p:nvPr/>
          </p:nvSpPr>
          <p:spPr>
            <a:xfrm>
              <a:off x="1297897" y="4102847"/>
              <a:ext cx="122335" cy="112779"/>
            </a:xfrm>
            <a:custGeom>
              <a:avLst/>
              <a:gdLst/>
              <a:ahLst/>
              <a:cxnLst/>
              <a:rect l="l" t="t" r="r" b="b"/>
              <a:pathLst>
                <a:path w="3264" h="2971" extrusionOk="0">
                  <a:moveTo>
                    <a:pt x="2144" y="283"/>
                  </a:moveTo>
                  <a:cubicBezTo>
                    <a:pt x="2263" y="342"/>
                    <a:pt x="2382" y="402"/>
                    <a:pt x="2489" y="497"/>
                  </a:cubicBezTo>
                  <a:cubicBezTo>
                    <a:pt x="2442" y="533"/>
                    <a:pt x="2382" y="569"/>
                    <a:pt x="2334" y="604"/>
                  </a:cubicBezTo>
                  <a:cubicBezTo>
                    <a:pt x="2275" y="509"/>
                    <a:pt x="2215" y="390"/>
                    <a:pt x="2144" y="283"/>
                  </a:cubicBezTo>
                  <a:close/>
                  <a:moveTo>
                    <a:pt x="1120" y="283"/>
                  </a:moveTo>
                  <a:lnTo>
                    <a:pt x="1120" y="283"/>
                  </a:lnTo>
                  <a:cubicBezTo>
                    <a:pt x="1025" y="390"/>
                    <a:pt x="965" y="509"/>
                    <a:pt x="929" y="616"/>
                  </a:cubicBezTo>
                  <a:cubicBezTo>
                    <a:pt x="870" y="580"/>
                    <a:pt x="822" y="533"/>
                    <a:pt x="775" y="497"/>
                  </a:cubicBezTo>
                  <a:cubicBezTo>
                    <a:pt x="882" y="402"/>
                    <a:pt x="989" y="330"/>
                    <a:pt x="1120" y="283"/>
                  </a:cubicBezTo>
                  <a:close/>
                  <a:moveTo>
                    <a:pt x="1537" y="176"/>
                  </a:moveTo>
                  <a:lnTo>
                    <a:pt x="1537" y="819"/>
                  </a:lnTo>
                  <a:cubicBezTo>
                    <a:pt x="1382" y="807"/>
                    <a:pt x="1239" y="771"/>
                    <a:pt x="1084" y="700"/>
                  </a:cubicBezTo>
                  <a:cubicBezTo>
                    <a:pt x="1168" y="497"/>
                    <a:pt x="1310" y="259"/>
                    <a:pt x="1537" y="176"/>
                  </a:cubicBezTo>
                  <a:close/>
                  <a:moveTo>
                    <a:pt x="1727" y="199"/>
                  </a:moveTo>
                  <a:cubicBezTo>
                    <a:pt x="1942" y="259"/>
                    <a:pt x="2084" y="509"/>
                    <a:pt x="2180" y="711"/>
                  </a:cubicBezTo>
                  <a:cubicBezTo>
                    <a:pt x="2025" y="771"/>
                    <a:pt x="1882" y="807"/>
                    <a:pt x="1727" y="819"/>
                  </a:cubicBezTo>
                  <a:lnTo>
                    <a:pt x="1727" y="199"/>
                  </a:lnTo>
                  <a:close/>
                  <a:moveTo>
                    <a:pt x="644" y="640"/>
                  </a:moveTo>
                  <a:cubicBezTo>
                    <a:pt x="715" y="700"/>
                    <a:pt x="787" y="759"/>
                    <a:pt x="870" y="807"/>
                  </a:cubicBezTo>
                  <a:cubicBezTo>
                    <a:pt x="822" y="985"/>
                    <a:pt x="775" y="1176"/>
                    <a:pt x="775" y="1390"/>
                  </a:cubicBezTo>
                  <a:lnTo>
                    <a:pt x="346" y="1390"/>
                  </a:lnTo>
                  <a:cubicBezTo>
                    <a:pt x="358" y="1104"/>
                    <a:pt x="465" y="854"/>
                    <a:pt x="644" y="640"/>
                  </a:cubicBezTo>
                  <a:close/>
                  <a:moveTo>
                    <a:pt x="1049" y="890"/>
                  </a:moveTo>
                  <a:cubicBezTo>
                    <a:pt x="1191" y="950"/>
                    <a:pt x="1358" y="997"/>
                    <a:pt x="1537" y="1009"/>
                  </a:cubicBezTo>
                  <a:lnTo>
                    <a:pt x="1537" y="1390"/>
                  </a:lnTo>
                  <a:lnTo>
                    <a:pt x="965" y="1390"/>
                  </a:lnTo>
                  <a:cubicBezTo>
                    <a:pt x="965" y="1200"/>
                    <a:pt x="1001" y="1045"/>
                    <a:pt x="1049" y="890"/>
                  </a:cubicBezTo>
                  <a:close/>
                  <a:moveTo>
                    <a:pt x="2239" y="890"/>
                  </a:moveTo>
                  <a:cubicBezTo>
                    <a:pt x="2275" y="1045"/>
                    <a:pt x="2287" y="1212"/>
                    <a:pt x="2311" y="1390"/>
                  </a:cubicBezTo>
                  <a:lnTo>
                    <a:pt x="1727" y="1390"/>
                  </a:lnTo>
                  <a:lnTo>
                    <a:pt x="1727" y="1009"/>
                  </a:lnTo>
                  <a:cubicBezTo>
                    <a:pt x="1906" y="997"/>
                    <a:pt x="2072" y="973"/>
                    <a:pt x="2239" y="890"/>
                  </a:cubicBezTo>
                  <a:close/>
                  <a:moveTo>
                    <a:pt x="2620" y="640"/>
                  </a:moveTo>
                  <a:cubicBezTo>
                    <a:pt x="2799" y="854"/>
                    <a:pt x="2906" y="1104"/>
                    <a:pt x="2918" y="1390"/>
                  </a:cubicBezTo>
                  <a:lnTo>
                    <a:pt x="2489" y="1390"/>
                  </a:lnTo>
                  <a:cubicBezTo>
                    <a:pt x="2489" y="1176"/>
                    <a:pt x="2442" y="985"/>
                    <a:pt x="2394" y="807"/>
                  </a:cubicBezTo>
                  <a:cubicBezTo>
                    <a:pt x="2477" y="759"/>
                    <a:pt x="2549" y="700"/>
                    <a:pt x="2620" y="640"/>
                  </a:cubicBezTo>
                  <a:close/>
                  <a:moveTo>
                    <a:pt x="1537" y="1569"/>
                  </a:moveTo>
                  <a:lnTo>
                    <a:pt x="1537" y="1938"/>
                  </a:lnTo>
                  <a:cubicBezTo>
                    <a:pt x="1358" y="1950"/>
                    <a:pt x="1191" y="1985"/>
                    <a:pt x="1025" y="2057"/>
                  </a:cubicBezTo>
                  <a:cubicBezTo>
                    <a:pt x="989" y="1902"/>
                    <a:pt x="965" y="1747"/>
                    <a:pt x="953" y="1569"/>
                  </a:cubicBezTo>
                  <a:close/>
                  <a:moveTo>
                    <a:pt x="2287" y="1569"/>
                  </a:moveTo>
                  <a:cubicBezTo>
                    <a:pt x="2287" y="1747"/>
                    <a:pt x="2263" y="1902"/>
                    <a:pt x="2215" y="2057"/>
                  </a:cubicBezTo>
                  <a:cubicBezTo>
                    <a:pt x="2072" y="1997"/>
                    <a:pt x="1894" y="1950"/>
                    <a:pt x="1727" y="1938"/>
                  </a:cubicBezTo>
                  <a:lnTo>
                    <a:pt x="1727" y="1569"/>
                  </a:lnTo>
                  <a:close/>
                  <a:moveTo>
                    <a:pt x="775" y="1569"/>
                  </a:moveTo>
                  <a:cubicBezTo>
                    <a:pt x="775" y="1771"/>
                    <a:pt x="822" y="1962"/>
                    <a:pt x="870" y="2140"/>
                  </a:cubicBezTo>
                  <a:cubicBezTo>
                    <a:pt x="787" y="2188"/>
                    <a:pt x="715" y="2247"/>
                    <a:pt x="644" y="2307"/>
                  </a:cubicBezTo>
                  <a:cubicBezTo>
                    <a:pt x="465" y="2104"/>
                    <a:pt x="358" y="1843"/>
                    <a:pt x="346" y="1569"/>
                  </a:cubicBezTo>
                  <a:close/>
                  <a:moveTo>
                    <a:pt x="2918" y="1569"/>
                  </a:moveTo>
                  <a:cubicBezTo>
                    <a:pt x="2906" y="1843"/>
                    <a:pt x="2799" y="2104"/>
                    <a:pt x="2620" y="2307"/>
                  </a:cubicBezTo>
                  <a:cubicBezTo>
                    <a:pt x="2549" y="2247"/>
                    <a:pt x="2477" y="2188"/>
                    <a:pt x="2394" y="2140"/>
                  </a:cubicBezTo>
                  <a:cubicBezTo>
                    <a:pt x="2442" y="1962"/>
                    <a:pt x="2489" y="1771"/>
                    <a:pt x="2489" y="1569"/>
                  </a:cubicBezTo>
                  <a:close/>
                  <a:moveTo>
                    <a:pt x="929" y="2343"/>
                  </a:moveTo>
                  <a:cubicBezTo>
                    <a:pt x="965" y="2462"/>
                    <a:pt x="1025" y="2557"/>
                    <a:pt x="1108" y="2664"/>
                  </a:cubicBezTo>
                  <a:cubicBezTo>
                    <a:pt x="989" y="2605"/>
                    <a:pt x="870" y="2545"/>
                    <a:pt x="763" y="2462"/>
                  </a:cubicBezTo>
                  <a:cubicBezTo>
                    <a:pt x="822" y="2402"/>
                    <a:pt x="882" y="2366"/>
                    <a:pt x="929" y="2343"/>
                  </a:cubicBezTo>
                  <a:close/>
                  <a:moveTo>
                    <a:pt x="2334" y="2343"/>
                  </a:moveTo>
                  <a:cubicBezTo>
                    <a:pt x="2394" y="2366"/>
                    <a:pt x="2442" y="2414"/>
                    <a:pt x="2489" y="2462"/>
                  </a:cubicBezTo>
                  <a:cubicBezTo>
                    <a:pt x="2382" y="2545"/>
                    <a:pt x="2275" y="2616"/>
                    <a:pt x="2144" y="2664"/>
                  </a:cubicBezTo>
                  <a:cubicBezTo>
                    <a:pt x="2215" y="2557"/>
                    <a:pt x="2275" y="2438"/>
                    <a:pt x="2334" y="2343"/>
                  </a:cubicBezTo>
                  <a:close/>
                  <a:moveTo>
                    <a:pt x="1537" y="2128"/>
                  </a:moveTo>
                  <a:lnTo>
                    <a:pt x="1537" y="2759"/>
                  </a:lnTo>
                  <a:cubicBezTo>
                    <a:pt x="1322" y="2700"/>
                    <a:pt x="1180" y="2438"/>
                    <a:pt x="1084" y="2235"/>
                  </a:cubicBezTo>
                  <a:cubicBezTo>
                    <a:pt x="1239" y="2176"/>
                    <a:pt x="1382" y="2140"/>
                    <a:pt x="1537" y="2128"/>
                  </a:cubicBezTo>
                  <a:close/>
                  <a:moveTo>
                    <a:pt x="1727" y="2128"/>
                  </a:moveTo>
                  <a:cubicBezTo>
                    <a:pt x="1882" y="2140"/>
                    <a:pt x="2025" y="2176"/>
                    <a:pt x="2180" y="2247"/>
                  </a:cubicBezTo>
                  <a:cubicBezTo>
                    <a:pt x="2096" y="2450"/>
                    <a:pt x="1953" y="2688"/>
                    <a:pt x="1727" y="2771"/>
                  </a:cubicBezTo>
                  <a:lnTo>
                    <a:pt x="1727" y="2128"/>
                  </a:lnTo>
                  <a:close/>
                  <a:moveTo>
                    <a:pt x="1627" y="0"/>
                  </a:moveTo>
                  <a:cubicBezTo>
                    <a:pt x="1248" y="0"/>
                    <a:pt x="870" y="146"/>
                    <a:pt x="584" y="438"/>
                  </a:cubicBezTo>
                  <a:cubicBezTo>
                    <a:pt x="1" y="1009"/>
                    <a:pt x="1" y="1950"/>
                    <a:pt x="584" y="2533"/>
                  </a:cubicBezTo>
                  <a:cubicBezTo>
                    <a:pt x="870" y="2825"/>
                    <a:pt x="1248" y="2971"/>
                    <a:pt x="1627" y="2971"/>
                  </a:cubicBezTo>
                  <a:cubicBezTo>
                    <a:pt x="2007" y="2971"/>
                    <a:pt x="2388" y="2825"/>
                    <a:pt x="2680" y="2533"/>
                  </a:cubicBezTo>
                  <a:cubicBezTo>
                    <a:pt x="3263" y="1938"/>
                    <a:pt x="3263" y="997"/>
                    <a:pt x="2680" y="438"/>
                  </a:cubicBezTo>
                  <a:cubicBezTo>
                    <a:pt x="2388" y="146"/>
                    <a:pt x="2007" y="0"/>
                    <a:pt x="1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08;p35">
              <a:extLst>
                <a:ext uri="{FF2B5EF4-FFF2-40B4-BE49-F238E27FC236}">
                  <a16:creationId xmlns:a16="http://schemas.microsoft.com/office/drawing/2014/main" id="{E724355E-4460-28B4-C6BE-4DC97F5940FE}"/>
                </a:ext>
              </a:extLst>
            </p:cNvPr>
            <p:cNvSpPr/>
            <p:nvPr/>
          </p:nvSpPr>
          <p:spPr>
            <a:xfrm>
              <a:off x="1242577" y="2334608"/>
              <a:ext cx="1091980" cy="1885625"/>
            </a:xfrm>
            <a:custGeom>
              <a:avLst/>
              <a:gdLst/>
              <a:ahLst/>
              <a:cxnLst/>
              <a:rect l="l" t="t" r="r" b="b"/>
              <a:pathLst>
                <a:path w="29135" h="49674" extrusionOk="0">
                  <a:moveTo>
                    <a:pt x="108" y="1"/>
                  </a:moveTo>
                  <a:cubicBezTo>
                    <a:pt x="48" y="1"/>
                    <a:pt x="0" y="49"/>
                    <a:pt x="0" y="108"/>
                  </a:cubicBezTo>
                  <a:cubicBezTo>
                    <a:pt x="0" y="168"/>
                    <a:pt x="48" y="203"/>
                    <a:pt x="108" y="203"/>
                  </a:cubicBezTo>
                  <a:lnTo>
                    <a:pt x="560" y="203"/>
                  </a:lnTo>
                  <a:cubicBezTo>
                    <a:pt x="620" y="203"/>
                    <a:pt x="679" y="168"/>
                    <a:pt x="655" y="108"/>
                  </a:cubicBezTo>
                  <a:cubicBezTo>
                    <a:pt x="655" y="49"/>
                    <a:pt x="620" y="1"/>
                    <a:pt x="560" y="1"/>
                  </a:cubicBezTo>
                  <a:close/>
                  <a:moveTo>
                    <a:pt x="1429" y="1"/>
                  </a:moveTo>
                  <a:cubicBezTo>
                    <a:pt x="1370" y="1"/>
                    <a:pt x="1334" y="49"/>
                    <a:pt x="1334" y="108"/>
                  </a:cubicBezTo>
                  <a:cubicBezTo>
                    <a:pt x="1334" y="168"/>
                    <a:pt x="1370" y="203"/>
                    <a:pt x="1429" y="203"/>
                  </a:cubicBezTo>
                  <a:lnTo>
                    <a:pt x="1882" y="203"/>
                  </a:lnTo>
                  <a:cubicBezTo>
                    <a:pt x="1941" y="203"/>
                    <a:pt x="2001" y="168"/>
                    <a:pt x="1989" y="108"/>
                  </a:cubicBezTo>
                  <a:cubicBezTo>
                    <a:pt x="1989" y="49"/>
                    <a:pt x="1941" y="1"/>
                    <a:pt x="1882" y="1"/>
                  </a:cubicBezTo>
                  <a:close/>
                  <a:moveTo>
                    <a:pt x="2763" y="1"/>
                  </a:moveTo>
                  <a:cubicBezTo>
                    <a:pt x="2691" y="1"/>
                    <a:pt x="2656" y="49"/>
                    <a:pt x="2656" y="108"/>
                  </a:cubicBezTo>
                  <a:cubicBezTo>
                    <a:pt x="2656" y="168"/>
                    <a:pt x="2703" y="203"/>
                    <a:pt x="2763" y="203"/>
                  </a:cubicBezTo>
                  <a:lnTo>
                    <a:pt x="3203" y="203"/>
                  </a:lnTo>
                  <a:cubicBezTo>
                    <a:pt x="3263" y="203"/>
                    <a:pt x="3322" y="168"/>
                    <a:pt x="3310" y="108"/>
                  </a:cubicBezTo>
                  <a:cubicBezTo>
                    <a:pt x="3310" y="49"/>
                    <a:pt x="3263" y="1"/>
                    <a:pt x="3203" y="1"/>
                  </a:cubicBezTo>
                  <a:close/>
                  <a:moveTo>
                    <a:pt x="4084" y="1"/>
                  </a:moveTo>
                  <a:cubicBezTo>
                    <a:pt x="4025" y="1"/>
                    <a:pt x="3977" y="49"/>
                    <a:pt x="3977" y="108"/>
                  </a:cubicBezTo>
                  <a:cubicBezTo>
                    <a:pt x="3977" y="168"/>
                    <a:pt x="4025" y="203"/>
                    <a:pt x="4084" y="203"/>
                  </a:cubicBezTo>
                  <a:lnTo>
                    <a:pt x="4525" y="203"/>
                  </a:lnTo>
                  <a:cubicBezTo>
                    <a:pt x="4584" y="203"/>
                    <a:pt x="4644" y="168"/>
                    <a:pt x="4632" y="108"/>
                  </a:cubicBezTo>
                  <a:cubicBezTo>
                    <a:pt x="4632" y="49"/>
                    <a:pt x="4584" y="1"/>
                    <a:pt x="4525" y="1"/>
                  </a:cubicBezTo>
                  <a:close/>
                  <a:moveTo>
                    <a:pt x="5406" y="1"/>
                  </a:moveTo>
                  <a:cubicBezTo>
                    <a:pt x="5346" y="1"/>
                    <a:pt x="5299" y="49"/>
                    <a:pt x="5299" y="108"/>
                  </a:cubicBezTo>
                  <a:cubicBezTo>
                    <a:pt x="5299" y="168"/>
                    <a:pt x="5346" y="203"/>
                    <a:pt x="5406" y="203"/>
                  </a:cubicBezTo>
                  <a:lnTo>
                    <a:pt x="5846" y="203"/>
                  </a:lnTo>
                  <a:cubicBezTo>
                    <a:pt x="5918" y="203"/>
                    <a:pt x="5954" y="168"/>
                    <a:pt x="5954" y="108"/>
                  </a:cubicBezTo>
                  <a:cubicBezTo>
                    <a:pt x="5954" y="49"/>
                    <a:pt x="5906" y="1"/>
                    <a:pt x="5846" y="1"/>
                  </a:cubicBezTo>
                  <a:close/>
                  <a:moveTo>
                    <a:pt x="6727" y="1"/>
                  </a:moveTo>
                  <a:cubicBezTo>
                    <a:pt x="6668" y="1"/>
                    <a:pt x="6632" y="49"/>
                    <a:pt x="6632" y="108"/>
                  </a:cubicBezTo>
                  <a:cubicBezTo>
                    <a:pt x="6632" y="168"/>
                    <a:pt x="6668" y="203"/>
                    <a:pt x="6727" y="203"/>
                  </a:cubicBezTo>
                  <a:lnTo>
                    <a:pt x="7180" y="203"/>
                  </a:lnTo>
                  <a:cubicBezTo>
                    <a:pt x="7239" y="203"/>
                    <a:pt x="7287" y="168"/>
                    <a:pt x="7287" y="108"/>
                  </a:cubicBezTo>
                  <a:cubicBezTo>
                    <a:pt x="7287" y="49"/>
                    <a:pt x="7239" y="1"/>
                    <a:pt x="7180" y="1"/>
                  </a:cubicBezTo>
                  <a:close/>
                  <a:moveTo>
                    <a:pt x="8061" y="1"/>
                  </a:moveTo>
                  <a:cubicBezTo>
                    <a:pt x="7990" y="1"/>
                    <a:pt x="7954" y="49"/>
                    <a:pt x="7954" y="108"/>
                  </a:cubicBezTo>
                  <a:cubicBezTo>
                    <a:pt x="7954" y="168"/>
                    <a:pt x="8001" y="203"/>
                    <a:pt x="8061" y="203"/>
                  </a:cubicBezTo>
                  <a:lnTo>
                    <a:pt x="8501" y="203"/>
                  </a:lnTo>
                  <a:cubicBezTo>
                    <a:pt x="8561" y="203"/>
                    <a:pt x="8609" y="168"/>
                    <a:pt x="8609" y="108"/>
                  </a:cubicBezTo>
                  <a:cubicBezTo>
                    <a:pt x="8609" y="49"/>
                    <a:pt x="8561" y="1"/>
                    <a:pt x="8501" y="1"/>
                  </a:cubicBezTo>
                  <a:close/>
                  <a:moveTo>
                    <a:pt x="9383" y="1"/>
                  </a:moveTo>
                  <a:cubicBezTo>
                    <a:pt x="9323" y="1"/>
                    <a:pt x="9275" y="49"/>
                    <a:pt x="9275" y="108"/>
                  </a:cubicBezTo>
                  <a:cubicBezTo>
                    <a:pt x="9275" y="168"/>
                    <a:pt x="9323" y="203"/>
                    <a:pt x="9383" y="203"/>
                  </a:cubicBezTo>
                  <a:lnTo>
                    <a:pt x="9823" y="203"/>
                  </a:lnTo>
                  <a:cubicBezTo>
                    <a:pt x="9883" y="203"/>
                    <a:pt x="9930" y="168"/>
                    <a:pt x="9930" y="108"/>
                  </a:cubicBezTo>
                  <a:cubicBezTo>
                    <a:pt x="9930" y="49"/>
                    <a:pt x="9883" y="1"/>
                    <a:pt x="9823" y="1"/>
                  </a:cubicBezTo>
                  <a:close/>
                  <a:moveTo>
                    <a:pt x="10704" y="1"/>
                  </a:moveTo>
                  <a:cubicBezTo>
                    <a:pt x="10645" y="1"/>
                    <a:pt x="10597" y="49"/>
                    <a:pt x="10597" y="108"/>
                  </a:cubicBezTo>
                  <a:cubicBezTo>
                    <a:pt x="10597" y="168"/>
                    <a:pt x="10645" y="203"/>
                    <a:pt x="10704" y="203"/>
                  </a:cubicBezTo>
                  <a:lnTo>
                    <a:pt x="11157" y="203"/>
                  </a:lnTo>
                  <a:cubicBezTo>
                    <a:pt x="11204" y="203"/>
                    <a:pt x="11252" y="168"/>
                    <a:pt x="11252" y="108"/>
                  </a:cubicBezTo>
                  <a:cubicBezTo>
                    <a:pt x="11252" y="49"/>
                    <a:pt x="11204" y="1"/>
                    <a:pt x="11157" y="1"/>
                  </a:cubicBezTo>
                  <a:close/>
                  <a:moveTo>
                    <a:pt x="12026" y="1"/>
                  </a:moveTo>
                  <a:cubicBezTo>
                    <a:pt x="11966" y="1"/>
                    <a:pt x="11919" y="49"/>
                    <a:pt x="11919" y="108"/>
                  </a:cubicBezTo>
                  <a:cubicBezTo>
                    <a:pt x="11919" y="168"/>
                    <a:pt x="11966" y="203"/>
                    <a:pt x="12026" y="203"/>
                  </a:cubicBezTo>
                  <a:lnTo>
                    <a:pt x="12478" y="203"/>
                  </a:lnTo>
                  <a:cubicBezTo>
                    <a:pt x="12538" y="203"/>
                    <a:pt x="12585" y="168"/>
                    <a:pt x="12585" y="108"/>
                  </a:cubicBezTo>
                  <a:cubicBezTo>
                    <a:pt x="12585" y="49"/>
                    <a:pt x="12538" y="1"/>
                    <a:pt x="12478" y="1"/>
                  </a:cubicBezTo>
                  <a:close/>
                  <a:moveTo>
                    <a:pt x="13240" y="120"/>
                  </a:moveTo>
                  <a:cubicBezTo>
                    <a:pt x="13169" y="120"/>
                    <a:pt x="13133" y="168"/>
                    <a:pt x="13133" y="227"/>
                  </a:cubicBezTo>
                  <a:lnTo>
                    <a:pt x="13133" y="668"/>
                  </a:lnTo>
                  <a:cubicBezTo>
                    <a:pt x="13133" y="727"/>
                    <a:pt x="13181" y="775"/>
                    <a:pt x="13240" y="775"/>
                  </a:cubicBezTo>
                  <a:cubicBezTo>
                    <a:pt x="13288" y="775"/>
                    <a:pt x="13335" y="727"/>
                    <a:pt x="13335" y="668"/>
                  </a:cubicBezTo>
                  <a:lnTo>
                    <a:pt x="13335" y="227"/>
                  </a:lnTo>
                  <a:cubicBezTo>
                    <a:pt x="13335" y="168"/>
                    <a:pt x="13300" y="120"/>
                    <a:pt x="13240" y="120"/>
                  </a:cubicBezTo>
                  <a:close/>
                  <a:moveTo>
                    <a:pt x="13240" y="1442"/>
                  </a:moveTo>
                  <a:cubicBezTo>
                    <a:pt x="13169" y="1442"/>
                    <a:pt x="13133" y="1489"/>
                    <a:pt x="13133" y="1549"/>
                  </a:cubicBezTo>
                  <a:lnTo>
                    <a:pt x="13133" y="1989"/>
                  </a:lnTo>
                  <a:cubicBezTo>
                    <a:pt x="13133" y="2049"/>
                    <a:pt x="13181" y="2096"/>
                    <a:pt x="13240" y="2096"/>
                  </a:cubicBezTo>
                  <a:cubicBezTo>
                    <a:pt x="13288" y="2096"/>
                    <a:pt x="13335" y="2049"/>
                    <a:pt x="13335" y="1989"/>
                  </a:cubicBezTo>
                  <a:lnTo>
                    <a:pt x="13335" y="1549"/>
                  </a:lnTo>
                  <a:cubicBezTo>
                    <a:pt x="13335" y="1489"/>
                    <a:pt x="13300" y="1442"/>
                    <a:pt x="13240" y="1442"/>
                  </a:cubicBezTo>
                  <a:close/>
                  <a:moveTo>
                    <a:pt x="13240" y="2763"/>
                  </a:moveTo>
                  <a:cubicBezTo>
                    <a:pt x="13169" y="2763"/>
                    <a:pt x="13133" y="2811"/>
                    <a:pt x="13133" y="2870"/>
                  </a:cubicBezTo>
                  <a:lnTo>
                    <a:pt x="13133" y="3323"/>
                  </a:lnTo>
                  <a:cubicBezTo>
                    <a:pt x="13133" y="3382"/>
                    <a:pt x="13181" y="3418"/>
                    <a:pt x="13240" y="3418"/>
                  </a:cubicBezTo>
                  <a:cubicBezTo>
                    <a:pt x="13288" y="3418"/>
                    <a:pt x="13335" y="3382"/>
                    <a:pt x="13335" y="3323"/>
                  </a:cubicBezTo>
                  <a:lnTo>
                    <a:pt x="13335" y="2870"/>
                  </a:lnTo>
                  <a:cubicBezTo>
                    <a:pt x="13335" y="2811"/>
                    <a:pt x="13300" y="2763"/>
                    <a:pt x="13240" y="2763"/>
                  </a:cubicBezTo>
                  <a:close/>
                  <a:moveTo>
                    <a:pt x="13240" y="4097"/>
                  </a:moveTo>
                  <a:cubicBezTo>
                    <a:pt x="13169" y="4097"/>
                    <a:pt x="13133" y="4132"/>
                    <a:pt x="13133" y="4192"/>
                  </a:cubicBezTo>
                  <a:lnTo>
                    <a:pt x="13133" y="4644"/>
                  </a:lnTo>
                  <a:cubicBezTo>
                    <a:pt x="13133" y="4704"/>
                    <a:pt x="13181" y="4751"/>
                    <a:pt x="13240" y="4751"/>
                  </a:cubicBezTo>
                  <a:cubicBezTo>
                    <a:pt x="13288" y="4751"/>
                    <a:pt x="13335" y="4704"/>
                    <a:pt x="13335" y="4644"/>
                  </a:cubicBezTo>
                  <a:lnTo>
                    <a:pt x="13335" y="4192"/>
                  </a:lnTo>
                  <a:cubicBezTo>
                    <a:pt x="13335" y="4132"/>
                    <a:pt x="13300" y="4097"/>
                    <a:pt x="13240" y="4097"/>
                  </a:cubicBezTo>
                  <a:close/>
                  <a:moveTo>
                    <a:pt x="13240" y="5418"/>
                  </a:moveTo>
                  <a:cubicBezTo>
                    <a:pt x="13169" y="5418"/>
                    <a:pt x="13133" y="5454"/>
                    <a:pt x="13133" y="5513"/>
                  </a:cubicBezTo>
                  <a:lnTo>
                    <a:pt x="13133" y="5966"/>
                  </a:lnTo>
                  <a:cubicBezTo>
                    <a:pt x="13133" y="6025"/>
                    <a:pt x="13181" y="6073"/>
                    <a:pt x="13240" y="6073"/>
                  </a:cubicBezTo>
                  <a:cubicBezTo>
                    <a:pt x="13288" y="6073"/>
                    <a:pt x="13335" y="6025"/>
                    <a:pt x="13335" y="5966"/>
                  </a:cubicBezTo>
                  <a:lnTo>
                    <a:pt x="13335" y="5513"/>
                  </a:lnTo>
                  <a:cubicBezTo>
                    <a:pt x="13335" y="5454"/>
                    <a:pt x="13300" y="5418"/>
                    <a:pt x="13240" y="5418"/>
                  </a:cubicBezTo>
                  <a:close/>
                  <a:moveTo>
                    <a:pt x="13240" y="6740"/>
                  </a:moveTo>
                  <a:cubicBezTo>
                    <a:pt x="13169" y="6740"/>
                    <a:pt x="13133" y="6787"/>
                    <a:pt x="13133" y="6847"/>
                  </a:cubicBezTo>
                  <a:lnTo>
                    <a:pt x="13133" y="7288"/>
                  </a:lnTo>
                  <a:cubicBezTo>
                    <a:pt x="13133" y="7347"/>
                    <a:pt x="13181" y="7395"/>
                    <a:pt x="13240" y="7395"/>
                  </a:cubicBezTo>
                  <a:cubicBezTo>
                    <a:pt x="13288" y="7395"/>
                    <a:pt x="13335" y="7347"/>
                    <a:pt x="13335" y="7288"/>
                  </a:cubicBezTo>
                  <a:lnTo>
                    <a:pt x="13335" y="6847"/>
                  </a:lnTo>
                  <a:cubicBezTo>
                    <a:pt x="13335" y="6787"/>
                    <a:pt x="13300" y="6740"/>
                    <a:pt x="13240" y="6740"/>
                  </a:cubicBezTo>
                  <a:close/>
                  <a:moveTo>
                    <a:pt x="13240" y="8061"/>
                  </a:moveTo>
                  <a:cubicBezTo>
                    <a:pt x="13169" y="8061"/>
                    <a:pt x="13133" y="8109"/>
                    <a:pt x="13133" y="8169"/>
                  </a:cubicBezTo>
                  <a:lnTo>
                    <a:pt x="13133" y="8621"/>
                  </a:lnTo>
                  <a:cubicBezTo>
                    <a:pt x="13133" y="8681"/>
                    <a:pt x="13181" y="8716"/>
                    <a:pt x="13240" y="8716"/>
                  </a:cubicBezTo>
                  <a:cubicBezTo>
                    <a:pt x="13288" y="8716"/>
                    <a:pt x="13335" y="8657"/>
                    <a:pt x="13335" y="8621"/>
                  </a:cubicBezTo>
                  <a:lnTo>
                    <a:pt x="13335" y="8169"/>
                  </a:lnTo>
                  <a:cubicBezTo>
                    <a:pt x="13335" y="8109"/>
                    <a:pt x="13300" y="8061"/>
                    <a:pt x="13240" y="8061"/>
                  </a:cubicBezTo>
                  <a:close/>
                  <a:moveTo>
                    <a:pt x="13240" y="9383"/>
                  </a:moveTo>
                  <a:cubicBezTo>
                    <a:pt x="13169" y="9383"/>
                    <a:pt x="13133" y="9431"/>
                    <a:pt x="13133" y="9490"/>
                  </a:cubicBezTo>
                  <a:lnTo>
                    <a:pt x="13133" y="9943"/>
                  </a:lnTo>
                  <a:cubicBezTo>
                    <a:pt x="13133" y="10002"/>
                    <a:pt x="13181" y="10050"/>
                    <a:pt x="13240" y="10050"/>
                  </a:cubicBezTo>
                  <a:cubicBezTo>
                    <a:pt x="13288" y="10050"/>
                    <a:pt x="13335" y="9990"/>
                    <a:pt x="13335" y="9943"/>
                  </a:cubicBezTo>
                  <a:lnTo>
                    <a:pt x="13335" y="9490"/>
                  </a:lnTo>
                  <a:cubicBezTo>
                    <a:pt x="13335" y="9431"/>
                    <a:pt x="13300" y="9383"/>
                    <a:pt x="13240" y="9383"/>
                  </a:cubicBezTo>
                  <a:close/>
                  <a:moveTo>
                    <a:pt x="13240" y="10717"/>
                  </a:moveTo>
                  <a:cubicBezTo>
                    <a:pt x="13169" y="10717"/>
                    <a:pt x="13133" y="10752"/>
                    <a:pt x="13133" y="10812"/>
                  </a:cubicBezTo>
                  <a:lnTo>
                    <a:pt x="13133" y="11264"/>
                  </a:lnTo>
                  <a:cubicBezTo>
                    <a:pt x="13133" y="11324"/>
                    <a:pt x="13181" y="11371"/>
                    <a:pt x="13240" y="11371"/>
                  </a:cubicBezTo>
                  <a:cubicBezTo>
                    <a:pt x="13288" y="11371"/>
                    <a:pt x="13335" y="11312"/>
                    <a:pt x="13335" y="11264"/>
                  </a:cubicBezTo>
                  <a:lnTo>
                    <a:pt x="13335" y="10812"/>
                  </a:lnTo>
                  <a:cubicBezTo>
                    <a:pt x="13335" y="10752"/>
                    <a:pt x="13300" y="10717"/>
                    <a:pt x="13240" y="10717"/>
                  </a:cubicBezTo>
                  <a:close/>
                  <a:moveTo>
                    <a:pt x="13240" y="12038"/>
                  </a:moveTo>
                  <a:cubicBezTo>
                    <a:pt x="13169" y="12038"/>
                    <a:pt x="13133" y="12086"/>
                    <a:pt x="13133" y="12145"/>
                  </a:cubicBezTo>
                  <a:lnTo>
                    <a:pt x="13133" y="12586"/>
                  </a:lnTo>
                  <a:cubicBezTo>
                    <a:pt x="13133" y="12645"/>
                    <a:pt x="13181" y="12693"/>
                    <a:pt x="13240" y="12693"/>
                  </a:cubicBezTo>
                  <a:cubicBezTo>
                    <a:pt x="13288" y="12693"/>
                    <a:pt x="13335" y="12633"/>
                    <a:pt x="13335" y="12586"/>
                  </a:cubicBezTo>
                  <a:lnTo>
                    <a:pt x="13335" y="12145"/>
                  </a:lnTo>
                  <a:cubicBezTo>
                    <a:pt x="13335" y="12086"/>
                    <a:pt x="13300" y="12038"/>
                    <a:pt x="13240" y="12038"/>
                  </a:cubicBezTo>
                  <a:close/>
                  <a:moveTo>
                    <a:pt x="13240" y="13360"/>
                  </a:moveTo>
                  <a:cubicBezTo>
                    <a:pt x="13169" y="13360"/>
                    <a:pt x="13133" y="13407"/>
                    <a:pt x="13133" y="13467"/>
                  </a:cubicBezTo>
                  <a:lnTo>
                    <a:pt x="13133" y="13919"/>
                  </a:lnTo>
                  <a:cubicBezTo>
                    <a:pt x="13133" y="13979"/>
                    <a:pt x="13181" y="14015"/>
                    <a:pt x="13240" y="14015"/>
                  </a:cubicBezTo>
                  <a:cubicBezTo>
                    <a:pt x="13288" y="14015"/>
                    <a:pt x="13335" y="13955"/>
                    <a:pt x="13335" y="13919"/>
                  </a:cubicBezTo>
                  <a:lnTo>
                    <a:pt x="13335" y="13467"/>
                  </a:lnTo>
                  <a:cubicBezTo>
                    <a:pt x="13335" y="13407"/>
                    <a:pt x="13300" y="13360"/>
                    <a:pt x="13240" y="13360"/>
                  </a:cubicBezTo>
                  <a:close/>
                  <a:moveTo>
                    <a:pt x="13240" y="14681"/>
                  </a:moveTo>
                  <a:cubicBezTo>
                    <a:pt x="13169" y="14681"/>
                    <a:pt x="13133" y="14729"/>
                    <a:pt x="13133" y="14788"/>
                  </a:cubicBezTo>
                  <a:lnTo>
                    <a:pt x="13133" y="15241"/>
                  </a:lnTo>
                  <a:cubicBezTo>
                    <a:pt x="13133" y="15300"/>
                    <a:pt x="13181" y="15348"/>
                    <a:pt x="13240" y="15348"/>
                  </a:cubicBezTo>
                  <a:cubicBezTo>
                    <a:pt x="13288" y="15348"/>
                    <a:pt x="13335" y="15289"/>
                    <a:pt x="13335" y="15241"/>
                  </a:cubicBezTo>
                  <a:lnTo>
                    <a:pt x="13335" y="14788"/>
                  </a:lnTo>
                  <a:cubicBezTo>
                    <a:pt x="13335" y="14729"/>
                    <a:pt x="13300" y="14681"/>
                    <a:pt x="13240" y="14681"/>
                  </a:cubicBezTo>
                  <a:close/>
                  <a:moveTo>
                    <a:pt x="13240" y="15991"/>
                  </a:moveTo>
                  <a:cubicBezTo>
                    <a:pt x="13169" y="15991"/>
                    <a:pt x="13133" y="16039"/>
                    <a:pt x="13133" y="16098"/>
                  </a:cubicBezTo>
                  <a:lnTo>
                    <a:pt x="13133" y="16551"/>
                  </a:lnTo>
                  <a:cubicBezTo>
                    <a:pt x="13133" y="16610"/>
                    <a:pt x="13181" y="16658"/>
                    <a:pt x="13240" y="16658"/>
                  </a:cubicBezTo>
                  <a:cubicBezTo>
                    <a:pt x="13288" y="16658"/>
                    <a:pt x="13335" y="16610"/>
                    <a:pt x="13335" y="16551"/>
                  </a:cubicBezTo>
                  <a:lnTo>
                    <a:pt x="13335" y="16098"/>
                  </a:lnTo>
                  <a:cubicBezTo>
                    <a:pt x="13335" y="16039"/>
                    <a:pt x="13300" y="15991"/>
                    <a:pt x="13240" y="15991"/>
                  </a:cubicBezTo>
                  <a:close/>
                  <a:moveTo>
                    <a:pt x="13240" y="17324"/>
                  </a:moveTo>
                  <a:cubicBezTo>
                    <a:pt x="13169" y="17324"/>
                    <a:pt x="13133" y="17360"/>
                    <a:pt x="13133" y="17420"/>
                  </a:cubicBezTo>
                  <a:lnTo>
                    <a:pt x="13133" y="17872"/>
                  </a:lnTo>
                  <a:cubicBezTo>
                    <a:pt x="13133" y="17932"/>
                    <a:pt x="13181" y="17979"/>
                    <a:pt x="13240" y="17979"/>
                  </a:cubicBezTo>
                  <a:cubicBezTo>
                    <a:pt x="13288" y="17979"/>
                    <a:pt x="13335" y="17932"/>
                    <a:pt x="13335" y="17872"/>
                  </a:cubicBezTo>
                  <a:lnTo>
                    <a:pt x="13335" y="17420"/>
                  </a:lnTo>
                  <a:cubicBezTo>
                    <a:pt x="13335" y="17360"/>
                    <a:pt x="13300" y="17324"/>
                    <a:pt x="13240" y="17324"/>
                  </a:cubicBezTo>
                  <a:close/>
                  <a:moveTo>
                    <a:pt x="13240" y="18646"/>
                  </a:moveTo>
                  <a:cubicBezTo>
                    <a:pt x="13169" y="18646"/>
                    <a:pt x="13133" y="18694"/>
                    <a:pt x="13133" y="18753"/>
                  </a:cubicBezTo>
                  <a:lnTo>
                    <a:pt x="13133" y="19194"/>
                  </a:lnTo>
                  <a:cubicBezTo>
                    <a:pt x="13133" y="19253"/>
                    <a:pt x="13181" y="19301"/>
                    <a:pt x="13240" y="19301"/>
                  </a:cubicBezTo>
                  <a:cubicBezTo>
                    <a:pt x="13288" y="19301"/>
                    <a:pt x="13335" y="19253"/>
                    <a:pt x="13335" y="19194"/>
                  </a:cubicBezTo>
                  <a:lnTo>
                    <a:pt x="13335" y="18753"/>
                  </a:lnTo>
                  <a:cubicBezTo>
                    <a:pt x="13335" y="18694"/>
                    <a:pt x="13300" y="18646"/>
                    <a:pt x="13240" y="18646"/>
                  </a:cubicBezTo>
                  <a:close/>
                  <a:moveTo>
                    <a:pt x="13240" y="19968"/>
                  </a:moveTo>
                  <a:cubicBezTo>
                    <a:pt x="13169" y="19968"/>
                    <a:pt x="13133" y="20015"/>
                    <a:pt x="13133" y="20075"/>
                  </a:cubicBezTo>
                  <a:lnTo>
                    <a:pt x="13133" y="20527"/>
                  </a:lnTo>
                  <a:cubicBezTo>
                    <a:pt x="13133" y="20587"/>
                    <a:pt x="13181" y="20622"/>
                    <a:pt x="13240" y="20622"/>
                  </a:cubicBezTo>
                  <a:cubicBezTo>
                    <a:pt x="13288" y="20622"/>
                    <a:pt x="13335" y="20575"/>
                    <a:pt x="13335" y="20527"/>
                  </a:cubicBezTo>
                  <a:lnTo>
                    <a:pt x="13335" y="20075"/>
                  </a:lnTo>
                  <a:cubicBezTo>
                    <a:pt x="13335" y="20015"/>
                    <a:pt x="13300" y="19968"/>
                    <a:pt x="13240" y="19968"/>
                  </a:cubicBezTo>
                  <a:close/>
                  <a:moveTo>
                    <a:pt x="13240" y="21289"/>
                  </a:moveTo>
                  <a:cubicBezTo>
                    <a:pt x="13169" y="21289"/>
                    <a:pt x="13133" y="21337"/>
                    <a:pt x="13133" y="21396"/>
                  </a:cubicBezTo>
                  <a:lnTo>
                    <a:pt x="13133" y="21849"/>
                  </a:lnTo>
                  <a:cubicBezTo>
                    <a:pt x="13133" y="21908"/>
                    <a:pt x="13181" y="21956"/>
                    <a:pt x="13240" y="21956"/>
                  </a:cubicBezTo>
                  <a:cubicBezTo>
                    <a:pt x="13288" y="21956"/>
                    <a:pt x="13335" y="21908"/>
                    <a:pt x="13335" y="21849"/>
                  </a:cubicBezTo>
                  <a:lnTo>
                    <a:pt x="13335" y="21396"/>
                  </a:lnTo>
                  <a:cubicBezTo>
                    <a:pt x="13335" y="21337"/>
                    <a:pt x="13300" y="21289"/>
                    <a:pt x="13240" y="21289"/>
                  </a:cubicBezTo>
                  <a:close/>
                  <a:moveTo>
                    <a:pt x="13240" y="22623"/>
                  </a:moveTo>
                  <a:cubicBezTo>
                    <a:pt x="13169" y="22623"/>
                    <a:pt x="13133" y="22658"/>
                    <a:pt x="13133" y="22718"/>
                  </a:cubicBezTo>
                  <a:lnTo>
                    <a:pt x="13133" y="23170"/>
                  </a:lnTo>
                  <a:cubicBezTo>
                    <a:pt x="13133" y="23230"/>
                    <a:pt x="13181" y="23278"/>
                    <a:pt x="13240" y="23278"/>
                  </a:cubicBezTo>
                  <a:cubicBezTo>
                    <a:pt x="13288" y="23278"/>
                    <a:pt x="13335" y="23230"/>
                    <a:pt x="13335" y="23170"/>
                  </a:cubicBezTo>
                  <a:lnTo>
                    <a:pt x="13335" y="22718"/>
                  </a:lnTo>
                  <a:cubicBezTo>
                    <a:pt x="13335" y="22658"/>
                    <a:pt x="13300" y="22623"/>
                    <a:pt x="13240" y="22623"/>
                  </a:cubicBezTo>
                  <a:close/>
                  <a:moveTo>
                    <a:pt x="13240" y="23944"/>
                  </a:moveTo>
                  <a:cubicBezTo>
                    <a:pt x="13169" y="23944"/>
                    <a:pt x="13133" y="23992"/>
                    <a:pt x="13133" y="24051"/>
                  </a:cubicBezTo>
                  <a:lnTo>
                    <a:pt x="13133" y="24492"/>
                  </a:lnTo>
                  <a:cubicBezTo>
                    <a:pt x="13133" y="24552"/>
                    <a:pt x="13181" y="24599"/>
                    <a:pt x="13240" y="24599"/>
                  </a:cubicBezTo>
                  <a:cubicBezTo>
                    <a:pt x="13288" y="24599"/>
                    <a:pt x="13335" y="24552"/>
                    <a:pt x="13335" y="24492"/>
                  </a:cubicBezTo>
                  <a:lnTo>
                    <a:pt x="13335" y="24051"/>
                  </a:lnTo>
                  <a:cubicBezTo>
                    <a:pt x="13335" y="23992"/>
                    <a:pt x="13300" y="23944"/>
                    <a:pt x="13240" y="23944"/>
                  </a:cubicBezTo>
                  <a:close/>
                  <a:moveTo>
                    <a:pt x="13240" y="25266"/>
                  </a:moveTo>
                  <a:cubicBezTo>
                    <a:pt x="13169" y="25266"/>
                    <a:pt x="13133" y="25314"/>
                    <a:pt x="13133" y="25373"/>
                  </a:cubicBezTo>
                  <a:lnTo>
                    <a:pt x="13133" y="25826"/>
                  </a:lnTo>
                  <a:cubicBezTo>
                    <a:pt x="13133" y="25885"/>
                    <a:pt x="13181" y="25921"/>
                    <a:pt x="13240" y="25921"/>
                  </a:cubicBezTo>
                  <a:cubicBezTo>
                    <a:pt x="13288" y="25921"/>
                    <a:pt x="13335" y="25885"/>
                    <a:pt x="13335" y="25826"/>
                  </a:cubicBezTo>
                  <a:lnTo>
                    <a:pt x="13335" y="25373"/>
                  </a:lnTo>
                  <a:cubicBezTo>
                    <a:pt x="13335" y="25314"/>
                    <a:pt x="13300" y="25266"/>
                    <a:pt x="13240" y="25266"/>
                  </a:cubicBezTo>
                  <a:close/>
                  <a:moveTo>
                    <a:pt x="13240" y="26599"/>
                  </a:moveTo>
                  <a:cubicBezTo>
                    <a:pt x="13169" y="26599"/>
                    <a:pt x="13133" y="26635"/>
                    <a:pt x="13133" y="26695"/>
                  </a:cubicBezTo>
                  <a:lnTo>
                    <a:pt x="13133" y="27147"/>
                  </a:lnTo>
                  <a:cubicBezTo>
                    <a:pt x="13133" y="27207"/>
                    <a:pt x="13181" y="27254"/>
                    <a:pt x="13240" y="27254"/>
                  </a:cubicBezTo>
                  <a:cubicBezTo>
                    <a:pt x="13288" y="27254"/>
                    <a:pt x="13335" y="27207"/>
                    <a:pt x="13335" y="27147"/>
                  </a:cubicBezTo>
                  <a:lnTo>
                    <a:pt x="13335" y="26695"/>
                  </a:lnTo>
                  <a:cubicBezTo>
                    <a:pt x="13335" y="26635"/>
                    <a:pt x="13300" y="26599"/>
                    <a:pt x="13240" y="26599"/>
                  </a:cubicBezTo>
                  <a:close/>
                  <a:moveTo>
                    <a:pt x="13240" y="27921"/>
                  </a:moveTo>
                  <a:cubicBezTo>
                    <a:pt x="13169" y="27921"/>
                    <a:pt x="13133" y="27969"/>
                    <a:pt x="13133" y="28028"/>
                  </a:cubicBezTo>
                  <a:lnTo>
                    <a:pt x="13133" y="28469"/>
                  </a:lnTo>
                  <a:cubicBezTo>
                    <a:pt x="13133" y="28528"/>
                    <a:pt x="13181" y="28576"/>
                    <a:pt x="13240" y="28576"/>
                  </a:cubicBezTo>
                  <a:cubicBezTo>
                    <a:pt x="13288" y="28576"/>
                    <a:pt x="13335" y="28528"/>
                    <a:pt x="13335" y="28469"/>
                  </a:cubicBezTo>
                  <a:lnTo>
                    <a:pt x="13335" y="28028"/>
                  </a:lnTo>
                  <a:cubicBezTo>
                    <a:pt x="13335" y="27957"/>
                    <a:pt x="13300" y="27921"/>
                    <a:pt x="13240" y="27921"/>
                  </a:cubicBezTo>
                  <a:close/>
                  <a:moveTo>
                    <a:pt x="13240" y="29243"/>
                  </a:moveTo>
                  <a:cubicBezTo>
                    <a:pt x="13169" y="29243"/>
                    <a:pt x="13133" y="29290"/>
                    <a:pt x="13133" y="29350"/>
                  </a:cubicBezTo>
                  <a:lnTo>
                    <a:pt x="13133" y="29790"/>
                  </a:lnTo>
                  <a:cubicBezTo>
                    <a:pt x="13133" y="29850"/>
                    <a:pt x="13181" y="29897"/>
                    <a:pt x="13240" y="29897"/>
                  </a:cubicBezTo>
                  <a:cubicBezTo>
                    <a:pt x="13288" y="29897"/>
                    <a:pt x="13335" y="29850"/>
                    <a:pt x="13335" y="29790"/>
                  </a:cubicBezTo>
                  <a:lnTo>
                    <a:pt x="13335" y="29350"/>
                  </a:lnTo>
                  <a:cubicBezTo>
                    <a:pt x="13335" y="29290"/>
                    <a:pt x="13300" y="29243"/>
                    <a:pt x="13240" y="29243"/>
                  </a:cubicBezTo>
                  <a:close/>
                  <a:moveTo>
                    <a:pt x="13240" y="30564"/>
                  </a:moveTo>
                  <a:cubicBezTo>
                    <a:pt x="13169" y="30564"/>
                    <a:pt x="13133" y="30612"/>
                    <a:pt x="13133" y="30671"/>
                  </a:cubicBezTo>
                  <a:lnTo>
                    <a:pt x="13133" y="31112"/>
                  </a:lnTo>
                  <a:cubicBezTo>
                    <a:pt x="13133" y="31183"/>
                    <a:pt x="13181" y="31219"/>
                    <a:pt x="13240" y="31219"/>
                  </a:cubicBezTo>
                  <a:cubicBezTo>
                    <a:pt x="13288" y="31219"/>
                    <a:pt x="13335" y="31183"/>
                    <a:pt x="13335" y="31112"/>
                  </a:cubicBezTo>
                  <a:lnTo>
                    <a:pt x="13335" y="30671"/>
                  </a:lnTo>
                  <a:cubicBezTo>
                    <a:pt x="13335" y="30612"/>
                    <a:pt x="13300" y="30564"/>
                    <a:pt x="13240" y="30564"/>
                  </a:cubicBezTo>
                  <a:close/>
                  <a:moveTo>
                    <a:pt x="13240" y="31898"/>
                  </a:moveTo>
                  <a:cubicBezTo>
                    <a:pt x="13169" y="31898"/>
                    <a:pt x="13133" y="31933"/>
                    <a:pt x="13133" y="31993"/>
                  </a:cubicBezTo>
                  <a:lnTo>
                    <a:pt x="13133" y="32445"/>
                  </a:lnTo>
                  <a:cubicBezTo>
                    <a:pt x="13133" y="32505"/>
                    <a:pt x="13181" y="32553"/>
                    <a:pt x="13240" y="32553"/>
                  </a:cubicBezTo>
                  <a:cubicBezTo>
                    <a:pt x="13288" y="32553"/>
                    <a:pt x="13335" y="32505"/>
                    <a:pt x="13335" y="32445"/>
                  </a:cubicBezTo>
                  <a:lnTo>
                    <a:pt x="13335" y="31993"/>
                  </a:lnTo>
                  <a:cubicBezTo>
                    <a:pt x="13335" y="31933"/>
                    <a:pt x="13300" y="31898"/>
                    <a:pt x="13240" y="31898"/>
                  </a:cubicBezTo>
                  <a:close/>
                  <a:moveTo>
                    <a:pt x="13240" y="33219"/>
                  </a:moveTo>
                  <a:cubicBezTo>
                    <a:pt x="13169" y="33219"/>
                    <a:pt x="13133" y="33267"/>
                    <a:pt x="13133" y="33326"/>
                  </a:cubicBezTo>
                  <a:lnTo>
                    <a:pt x="13133" y="33767"/>
                  </a:lnTo>
                  <a:cubicBezTo>
                    <a:pt x="13133" y="33827"/>
                    <a:pt x="13181" y="33874"/>
                    <a:pt x="13240" y="33874"/>
                  </a:cubicBezTo>
                  <a:cubicBezTo>
                    <a:pt x="13288" y="33874"/>
                    <a:pt x="13335" y="33815"/>
                    <a:pt x="13335" y="33767"/>
                  </a:cubicBezTo>
                  <a:lnTo>
                    <a:pt x="13335" y="33326"/>
                  </a:lnTo>
                  <a:cubicBezTo>
                    <a:pt x="13335" y="33255"/>
                    <a:pt x="13300" y="33219"/>
                    <a:pt x="13240" y="33219"/>
                  </a:cubicBezTo>
                  <a:close/>
                  <a:moveTo>
                    <a:pt x="13240" y="34541"/>
                  </a:moveTo>
                  <a:cubicBezTo>
                    <a:pt x="13169" y="34541"/>
                    <a:pt x="13133" y="34589"/>
                    <a:pt x="13133" y="34648"/>
                  </a:cubicBezTo>
                  <a:lnTo>
                    <a:pt x="13133" y="35089"/>
                  </a:lnTo>
                  <a:cubicBezTo>
                    <a:pt x="13133" y="35148"/>
                    <a:pt x="13181" y="35196"/>
                    <a:pt x="13240" y="35196"/>
                  </a:cubicBezTo>
                  <a:cubicBezTo>
                    <a:pt x="13288" y="35196"/>
                    <a:pt x="13335" y="35136"/>
                    <a:pt x="13335" y="35089"/>
                  </a:cubicBezTo>
                  <a:lnTo>
                    <a:pt x="13335" y="34648"/>
                  </a:lnTo>
                  <a:cubicBezTo>
                    <a:pt x="13335" y="34589"/>
                    <a:pt x="13300" y="34541"/>
                    <a:pt x="13240" y="34541"/>
                  </a:cubicBezTo>
                  <a:close/>
                  <a:moveTo>
                    <a:pt x="13240" y="35862"/>
                  </a:moveTo>
                  <a:cubicBezTo>
                    <a:pt x="13169" y="35862"/>
                    <a:pt x="13133" y="35910"/>
                    <a:pt x="13133" y="35970"/>
                  </a:cubicBezTo>
                  <a:lnTo>
                    <a:pt x="13133" y="36422"/>
                  </a:lnTo>
                  <a:cubicBezTo>
                    <a:pt x="13133" y="36482"/>
                    <a:pt x="13181" y="36517"/>
                    <a:pt x="13240" y="36517"/>
                  </a:cubicBezTo>
                  <a:cubicBezTo>
                    <a:pt x="13288" y="36517"/>
                    <a:pt x="13335" y="36458"/>
                    <a:pt x="13335" y="36422"/>
                  </a:cubicBezTo>
                  <a:lnTo>
                    <a:pt x="13335" y="35970"/>
                  </a:lnTo>
                  <a:cubicBezTo>
                    <a:pt x="13335" y="35910"/>
                    <a:pt x="13300" y="35862"/>
                    <a:pt x="13240" y="35862"/>
                  </a:cubicBezTo>
                  <a:close/>
                  <a:moveTo>
                    <a:pt x="13240" y="37184"/>
                  </a:moveTo>
                  <a:cubicBezTo>
                    <a:pt x="13169" y="37184"/>
                    <a:pt x="13133" y="37232"/>
                    <a:pt x="13133" y="37291"/>
                  </a:cubicBezTo>
                  <a:lnTo>
                    <a:pt x="13133" y="37744"/>
                  </a:lnTo>
                  <a:cubicBezTo>
                    <a:pt x="13133" y="37803"/>
                    <a:pt x="13181" y="37851"/>
                    <a:pt x="13240" y="37851"/>
                  </a:cubicBezTo>
                  <a:cubicBezTo>
                    <a:pt x="13288" y="37851"/>
                    <a:pt x="13335" y="37791"/>
                    <a:pt x="13335" y="37744"/>
                  </a:cubicBezTo>
                  <a:lnTo>
                    <a:pt x="13335" y="37291"/>
                  </a:lnTo>
                  <a:cubicBezTo>
                    <a:pt x="13335" y="37232"/>
                    <a:pt x="13300" y="37184"/>
                    <a:pt x="13240" y="37184"/>
                  </a:cubicBezTo>
                  <a:close/>
                  <a:moveTo>
                    <a:pt x="13240" y="38518"/>
                  </a:moveTo>
                  <a:cubicBezTo>
                    <a:pt x="13169" y="38518"/>
                    <a:pt x="13133" y="38565"/>
                    <a:pt x="13133" y="38625"/>
                  </a:cubicBezTo>
                  <a:lnTo>
                    <a:pt x="13133" y="39065"/>
                  </a:lnTo>
                  <a:cubicBezTo>
                    <a:pt x="13133" y="39125"/>
                    <a:pt x="13181" y="39172"/>
                    <a:pt x="13240" y="39172"/>
                  </a:cubicBezTo>
                  <a:cubicBezTo>
                    <a:pt x="13288" y="39172"/>
                    <a:pt x="13335" y="39113"/>
                    <a:pt x="13335" y="39065"/>
                  </a:cubicBezTo>
                  <a:lnTo>
                    <a:pt x="13335" y="38625"/>
                  </a:lnTo>
                  <a:cubicBezTo>
                    <a:pt x="13335" y="38553"/>
                    <a:pt x="13300" y="38518"/>
                    <a:pt x="13240" y="38518"/>
                  </a:cubicBezTo>
                  <a:close/>
                  <a:moveTo>
                    <a:pt x="13240" y="39839"/>
                  </a:moveTo>
                  <a:cubicBezTo>
                    <a:pt x="13169" y="39839"/>
                    <a:pt x="13133" y="39887"/>
                    <a:pt x="13133" y="39946"/>
                  </a:cubicBezTo>
                  <a:lnTo>
                    <a:pt x="13133" y="40387"/>
                  </a:lnTo>
                  <a:cubicBezTo>
                    <a:pt x="13133" y="40446"/>
                    <a:pt x="13181" y="40494"/>
                    <a:pt x="13240" y="40494"/>
                  </a:cubicBezTo>
                  <a:cubicBezTo>
                    <a:pt x="13288" y="40494"/>
                    <a:pt x="13335" y="40434"/>
                    <a:pt x="13335" y="40387"/>
                  </a:cubicBezTo>
                  <a:lnTo>
                    <a:pt x="13335" y="39946"/>
                  </a:lnTo>
                  <a:cubicBezTo>
                    <a:pt x="13335" y="39887"/>
                    <a:pt x="13300" y="39839"/>
                    <a:pt x="13240" y="39839"/>
                  </a:cubicBezTo>
                  <a:close/>
                  <a:moveTo>
                    <a:pt x="13240" y="41149"/>
                  </a:moveTo>
                  <a:cubicBezTo>
                    <a:pt x="13169" y="41149"/>
                    <a:pt x="13133" y="41196"/>
                    <a:pt x="13133" y="41256"/>
                  </a:cubicBezTo>
                  <a:lnTo>
                    <a:pt x="13133" y="41697"/>
                  </a:lnTo>
                  <a:cubicBezTo>
                    <a:pt x="13133" y="41756"/>
                    <a:pt x="13181" y="41804"/>
                    <a:pt x="13240" y="41804"/>
                  </a:cubicBezTo>
                  <a:cubicBezTo>
                    <a:pt x="13288" y="41804"/>
                    <a:pt x="13335" y="41756"/>
                    <a:pt x="13335" y="41697"/>
                  </a:cubicBezTo>
                  <a:lnTo>
                    <a:pt x="13335" y="41256"/>
                  </a:lnTo>
                  <a:cubicBezTo>
                    <a:pt x="13335" y="41196"/>
                    <a:pt x="13300" y="41149"/>
                    <a:pt x="13240" y="41149"/>
                  </a:cubicBezTo>
                  <a:close/>
                  <a:moveTo>
                    <a:pt x="13240" y="42470"/>
                  </a:moveTo>
                  <a:cubicBezTo>
                    <a:pt x="13169" y="42470"/>
                    <a:pt x="13133" y="42518"/>
                    <a:pt x="13133" y="42578"/>
                  </a:cubicBezTo>
                  <a:lnTo>
                    <a:pt x="13133" y="43018"/>
                  </a:lnTo>
                  <a:cubicBezTo>
                    <a:pt x="13133" y="43090"/>
                    <a:pt x="13181" y="43125"/>
                    <a:pt x="13240" y="43125"/>
                  </a:cubicBezTo>
                  <a:cubicBezTo>
                    <a:pt x="13288" y="43125"/>
                    <a:pt x="13335" y="43090"/>
                    <a:pt x="13335" y="43018"/>
                  </a:cubicBezTo>
                  <a:lnTo>
                    <a:pt x="13335" y="42578"/>
                  </a:lnTo>
                  <a:cubicBezTo>
                    <a:pt x="13335" y="42518"/>
                    <a:pt x="13300" y="42470"/>
                    <a:pt x="13240" y="42470"/>
                  </a:cubicBezTo>
                  <a:close/>
                  <a:moveTo>
                    <a:pt x="13240" y="43804"/>
                  </a:moveTo>
                  <a:cubicBezTo>
                    <a:pt x="13169" y="43804"/>
                    <a:pt x="13133" y="43840"/>
                    <a:pt x="13133" y="43899"/>
                  </a:cubicBezTo>
                  <a:lnTo>
                    <a:pt x="13133" y="44352"/>
                  </a:lnTo>
                  <a:cubicBezTo>
                    <a:pt x="13133" y="44411"/>
                    <a:pt x="13181" y="44459"/>
                    <a:pt x="13240" y="44459"/>
                  </a:cubicBezTo>
                  <a:cubicBezTo>
                    <a:pt x="13288" y="44459"/>
                    <a:pt x="13335" y="44411"/>
                    <a:pt x="13335" y="44352"/>
                  </a:cubicBezTo>
                  <a:lnTo>
                    <a:pt x="13335" y="43899"/>
                  </a:lnTo>
                  <a:cubicBezTo>
                    <a:pt x="13335" y="43840"/>
                    <a:pt x="13300" y="43804"/>
                    <a:pt x="13240" y="43804"/>
                  </a:cubicBezTo>
                  <a:close/>
                  <a:moveTo>
                    <a:pt x="13240" y="45126"/>
                  </a:moveTo>
                  <a:cubicBezTo>
                    <a:pt x="13169" y="45126"/>
                    <a:pt x="13133" y="45173"/>
                    <a:pt x="13133" y="45233"/>
                  </a:cubicBezTo>
                  <a:lnTo>
                    <a:pt x="13133" y="45673"/>
                  </a:lnTo>
                  <a:cubicBezTo>
                    <a:pt x="13133" y="45733"/>
                    <a:pt x="13181" y="45780"/>
                    <a:pt x="13240" y="45780"/>
                  </a:cubicBezTo>
                  <a:cubicBezTo>
                    <a:pt x="13288" y="45780"/>
                    <a:pt x="13335" y="45733"/>
                    <a:pt x="13335" y="45673"/>
                  </a:cubicBezTo>
                  <a:lnTo>
                    <a:pt x="13335" y="45233"/>
                  </a:lnTo>
                  <a:cubicBezTo>
                    <a:pt x="13335" y="45161"/>
                    <a:pt x="13300" y="45126"/>
                    <a:pt x="13240" y="45126"/>
                  </a:cubicBezTo>
                  <a:close/>
                  <a:moveTo>
                    <a:pt x="13240" y="46447"/>
                  </a:moveTo>
                  <a:cubicBezTo>
                    <a:pt x="13169" y="46447"/>
                    <a:pt x="13133" y="46495"/>
                    <a:pt x="13133" y="46554"/>
                  </a:cubicBezTo>
                  <a:lnTo>
                    <a:pt x="13133" y="46995"/>
                  </a:lnTo>
                  <a:cubicBezTo>
                    <a:pt x="13133" y="47054"/>
                    <a:pt x="13181" y="47102"/>
                    <a:pt x="13240" y="47102"/>
                  </a:cubicBezTo>
                  <a:cubicBezTo>
                    <a:pt x="13288" y="47102"/>
                    <a:pt x="13335" y="47054"/>
                    <a:pt x="13335" y="46995"/>
                  </a:cubicBezTo>
                  <a:lnTo>
                    <a:pt x="13335" y="46554"/>
                  </a:lnTo>
                  <a:cubicBezTo>
                    <a:pt x="13335" y="46495"/>
                    <a:pt x="13300" y="46447"/>
                    <a:pt x="13240" y="46447"/>
                  </a:cubicBezTo>
                  <a:close/>
                  <a:moveTo>
                    <a:pt x="13240" y="47769"/>
                  </a:moveTo>
                  <a:cubicBezTo>
                    <a:pt x="13169" y="47769"/>
                    <a:pt x="13133" y="47816"/>
                    <a:pt x="13133" y="47876"/>
                  </a:cubicBezTo>
                  <a:lnTo>
                    <a:pt x="13133" y="48328"/>
                  </a:lnTo>
                  <a:cubicBezTo>
                    <a:pt x="13133" y="48388"/>
                    <a:pt x="13181" y="48424"/>
                    <a:pt x="13240" y="48424"/>
                  </a:cubicBezTo>
                  <a:cubicBezTo>
                    <a:pt x="13288" y="48424"/>
                    <a:pt x="13335" y="48388"/>
                    <a:pt x="13335" y="48328"/>
                  </a:cubicBezTo>
                  <a:lnTo>
                    <a:pt x="13335" y="47876"/>
                  </a:lnTo>
                  <a:cubicBezTo>
                    <a:pt x="13335" y="47816"/>
                    <a:pt x="13300" y="47769"/>
                    <a:pt x="13240" y="47769"/>
                  </a:cubicBezTo>
                  <a:close/>
                  <a:moveTo>
                    <a:pt x="13240" y="49090"/>
                  </a:moveTo>
                  <a:cubicBezTo>
                    <a:pt x="13169" y="49090"/>
                    <a:pt x="13133" y="49138"/>
                    <a:pt x="13133" y="49197"/>
                  </a:cubicBezTo>
                  <a:lnTo>
                    <a:pt x="13133" y="49567"/>
                  </a:lnTo>
                  <a:cubicBezTo>
                    <a:pt x="13133" y="49638"/>
                    <a:pt x="13181" y="49674"/>
                    <a:pt x="13240" y="49674"/>
                  </a:cubicBezTo>
                  <a:lnTo>
                    <a:pt x="13312" y="49674"/>
                  </a:lnTo>
                  <a:cubicBezTo>
                    <a:pt x="13371" y="49674"/>
                    <a:pt x="13419" y="49638"/>
                    <a:pt x="13419" y="49567"/>
                  </a:cubicBezTo>
                  <a:cubicBezTo>
                    <a:pt x="13419" y="49531"/>
                    <a:pt x="13383" y="49483"/>
                    <a:pt x="13335" y="49471"/>
                  </a:cubicBezTo>
                  <a:lnTo>
                    <a:pt x="13335" y="49197"/>
                  </a:lnTo>
                  <a:cubicBezTo>
                    <a:pt x="13335" y="49138"/>
                    <a:pt x="13300" y="49090"/>
                    <a:pt x="13240" y="49090"/>
                  </a:cubicBezTo>
                  <a:close/>
                  <a:moveTo>
                    <a:pt x="14181" y="49471"/>
                  </a:moveTo>
                  <a:cubicBezTo>
                    <a:pt x="14121" y="49471"/>
                    <a:pt x="14086" y="49519"/>
                    <a:pt x="14086" y="49567"/>
                  </a:cubicBezTo>
                  <a:cubicBezTo>
                    <a:pt x="14086" y="49638"/>
                    <a:pt x="14133" y="49674"/>
                    <a:pt x="14181" y="49674"/>
                  </a:cubicBezTo>
                  <a:lnTo>
                    <a:pt x="14633" y="49674"/>
                  </a:lnTo>
                  <a:cubicBezTo>
                    <a:pt x="14693" y="49674"/>
                    <a:pt x="14740" y="49638"/>
                    <a:pt x="14740" y="49567"/>
                  </a:cubicBezTo>
                  <a:cubicBezTo>
                    <a:pt x="14740" y="49507"/>
                    <a:pt x="14693" y="49471"/>
                    <a:pt x="14633" y="49471"/>
                  </a:cubicBezTo>
                  <a:close/>
                  <a:moveTo>
                    <a:pt x="15502" y="49471"/>
                  </a:moveTo>
                  <a:cubicBezTo>
                    <a:pt x="15431" y="49471"/>
                    <a:pt x="15395" y="49519"/>
                    <a:pt x="15395" y="49567"/>
                  </a:cubicBezTo>
                  <a:cubicBezTo>
                    <a:pt x="15395" y="49638"/>
                    <a:pt x="15443" y="49674"/>
                    <a:pt x="15502" y="49674"/>
                  </a:cubicBezTo>
                  <a:lnTo>
                    <a:pt x="15943" y="49674"/>
                  </a:lnTo>
                  <a:cubicBezTo>
                    <a:pt x="16014" y="49674"/>
                    <a:pt x="16062" y="49638"/>
                    <a:pt x="16050" y="49567"/>
                  </a:cubicBezTo>
                  <a:cubicBezTo>
                    <a:pt x="16050" y="49507"/>
                    <a:pt x="16002" y="49471"/>
                    <a:pt x="15943" y="49471"/>
                  </a:cubicBezTo>
                  <a:close/>
                  <a:moveTo>
                    <a:pt x="16824" y="49471"/>
                  </a:moveTo>
                  <a:cubicBezTo>
                    <a:pt x="16764" y="49471"/>
                    <a:pt x="16717" y="49519"/>
                    <a:pt x="16717" y="49567"/>
                  </a:cubicBezTo>
                  <a:cubicBezTo>
                    <a:pt x="16717" y="49638"/>
                    <a:pt x="16764" y="49674"/>
                    <a:pt x="16824" y="49674"/>
                  </a:cubicBezTo>
                  <a:lnTo>
                    <a:pt x="17264" y="49674"/>
                  </a:lnTo>
                  <a:cubicBezTo>
                    <a:pt x="17348" y="49674"/>
                    <a:pt x="17384" y="49638"/>
                    <a:pt x="17372" y="49567"/>
                  </a:cubicBezTo>
                  <a:cubicBezTo>
                    <a:pt x="17372" y="49507"/>
                    <a:pt x="17324" y="49471"/>
                    <a:pt x="17264" y="49471"/>
                  </a:cubicBezTo>
                  <a:close/>
                  <a:moveTo>
                    <a:pt x="18146" y="49471"/>
                  </a:moveTo>
                  <a:cubicBezTo>
                    <a:pt x="18086" y="49471"/>
                    <a:pt x="18038" y="49519"/>
                    <a:pt x="18038" y="49567"/>
                  </a:cubicBezTo>
                  <a:cubicBezTo>
                    <a:pt x="18038" y="49638"/>
                    <a:pt x="18086" y="49674"/>
                    <a:pt x="18146" y="49674"/>
                  </a:cubicBezTo>
                  <a:lnTo>
                    <a:pt x="18598" y="49674"/>
                  </a:lnTo>
                  <a:cubicBezTo>
                    <a:pt x="18646" y="49674"/>
                    <a:pt x="18717" y="49638"/>
                    <a:pt x="18693" y="49567"/>
                  </a:cubicBezTo>
                  <a:cubicBezTo>
                    <a:pt x="18693" y="49507"/>
                    <a:pt x="18646" y="49471"/>
                    <a:pt x="18598" y="49471"/>
                  </a:cubicBezTo>
                  <a:close/>
                  <a:moveTo>
                    <a:pt x="19467" y="49471"/>
                  </a:moveTo>
                  <a:cubicBezTo>
                    <a:pt x="19408" y="49471"/>
                    <a:pt x="19360" y="49519"/>
                    <a:pt x="19360" y="49567"/>
                  </a:cubicBezTo>
                  <a:cubicBezTo>
                    <a:pt x="19360" y="49638"/>
                    <a:pt x="19408" y="49674"/>
                    <a:pt x="19467" y="49674"/>
                  </a:cubicBezTo>
                  <a:lnTo>
                    <a:pt x="19920" y="49674"/>
                  </a:lnTo>
                  <a:cubicBezTo>
                    <a:pt x="19979" y="49674"/>
                    <a:pt x="20039" y="49638"/>
                    <a:pt x="20027" y="49567"/>
                  </a:cubicBezTo>
                  <a:cubicBezTo>
                    <a:pt x="20027" y="49507"/>
                    <a:pt x="19979" y="49471"/>
                    <a:pt x="19920" y="49471"/>
                  </a:cubicBezTo>
                  <a:close/>
                  <a:moveTo>
                    <a:pt x="20801" y="49471"/>
                  </a:moveTo>
                  <a:cubicBezTo>
                    <a:pt x="20741" y="49471"/>
                    <a:pt x="20693" y="49519"/>
                    <a:pt x="20693" y="49567"/>
                  </a:cubicBezTo>
                  <a:cubicBezTo>
                    <a:pt x="20693" y="49638"/>
                    <a:pt x="20741" y="49674"/>
                    <a:pt x="20801" y="49674"/>
                  </a:cubicBezTo>
                  <a:lnTo>
                    <a:pt x="21241" y="49674"/>
                  </a:lnTo>
                  <a:cubicBezTo>
                    <a:pt x="21301" y="49674"/>
                    <a:pt x="21360" y="49638"/>
                    <a:pt x="21348" y="49567"/>
                  </a:cubicBezTo>
                  <a:cubicBezTo>
                    <a:pt x="21348" y="49507"/>
                    <a:pt x="21301" y="49471"/>
                    <a:pt x="21241" y="49471"/>
                  </a:cubicBezTo>
                  <a:close/>
                  <a:moveTo>
                    <a:pt x="22122" y="49471"/>
                  </a:moveTo>
                  <a:cubicBezTo>
                    <a:pt x="22063" y="49471"/>
                    <a:pt x="22015" y="49519"/>
                    <a:pt x="22015" y="49567"/>
                  </a:cubicBezTo>
                  <a:cubicBezTo>
                    <a:pt x="22015" y="49638"/>
                    <a:pt x="22063" y="49674"/>
                    <a:pt x="22122" y="49674"/>
                  </a:cubicBezTo>
                  <a:lnTo>
                    <a:pt x="22563" y="49674"/>
                  </a:lnTo>
                  <a:cubicBezTo>
                    <a:pt x="22622" y="49674"/>
                    <a:pt x="22682" y="49638"/>
                    <a:pt x="22670" y="49567"/>
                  </a:cubicBezTo>
                  <a:cubicBezTo>
                    <a:pt x="22670" y="49507"/>
                    <a:pt x="22622" y="49471"/>
                    <a:pt x="22563" y="49471"/>
                  </a:cubicBezTo>
                  <a:close/>
                  <a:moveTo>
                    <a:pt x="23444" y="49471"/>
                  </a:moveTo>
                  <a:cubicBezTo>
                    <a:pt x="23384" y="49471"/>
                    <a:pt x="23337" y="49519"/>
                    <a:pt x="23337" y="49567"/>
                  </a:cubicBezTo>
                  <a:cubicBezTo>
                    <a:pt x="23337" y="49638"/>
                    <a:pt x="23384" y="49674"/>
                    <a:pt x="23444" y="49674"/>
                  </a:cubicBezTo>
                  <a:lnTo>
                    <a:pt x="23896" y="49674"/>
                  </a:lnTo>
                  <a:cubicBezTo>
                    <a:pt x="23956" y="49674"/>
                    <a:pt x="24015" y="49638"/>
                    <a:pt x="23992" y="49567"/>
                  </a:cubicBezTo>
                  <a:cubicBezTo>
                    <a:pt x="23992" y="49507"/>
                    <a:pt x="23956" y="49471"/>
                    <a:pt x="23896" y="49471"/>
                  </a:cubicBezTo>
                  <a:close/>
                  <a:moveTo>
                    <a:pt x="24765" y="49471"/>
                  </a:moveTo>
                  <a:cubicBezTo>
                    <a:pt x="24706" y="49471"/>
                    <a:pt x="24670" y="49519"/>
                    <a:pt x="24670" y="49567"/>
                  </a:cubicBezTo>
                  <a:cubicBezTo>
                    <a:pt x="24670" y="49638"/>
                    <a:pt x="24706" y="49674"/>
                    <a:pt x="24765" y="49674"/>
                  </a:cubicBezTo>
                  <a:lnTo>
                    <a:pt x="25218" y="49674"/>
                  </a:lnTo>
                  <a:cubicBezTo>
                    <a:pt x="25277" y="49674"/>
                    <a:pt x="25337" y="49638"/>
                    <a:pt x="25325" y="49567"/>
                  </a:cubicBezTo>
                  <a:cubicBezTo>
                    <a:pt x="25325" y="49507"/>
                    <a:pt x="25277" y="49471"/>
                    <a:pt x="25218" y="49471"/>
                  </a:cubicBezTo>
                  <a:close/>
                  <a:moveTo>
                    <a:pt x="26099" y="49471"/>
                  </a:moveTo>
                  <a:cubicBezTo>
                    <a:pt x="26027" y="49471"/>
                    <a:pt x="25992" y="49519"/>
                    <a:pt x="25992" y="49567"/>
                  </a:cubicBezTo>
                  <a:cubicBezTo>
                    <a:pt x="25992" y="49638"/>
                    <a:pt x="26039" y="49674"/>
                    <a:pt x="26099" y="49674"/>
                  </a:cubicBezTo>
                  <a:lnTo>
                    <a:pt x="26539" y="49674"/>
                  </a:lnTo>
                  <a:cubicBezTo>
                    <a:pt x="26599" y="49674"/>
                    <a:pt x="26647" y="49638"/>
                    <a:pt x="26647" y="49567"/>
                  </a:cubicBezTo>
                  <a:cubicBezTo>
                    <a:pt x="26647" y="49507"/>
                    <a:pt x="26599" y="49471"/>
                    <a:pt x="26539" y="49471"/>
                  </a:cubicBezTo>
                  <a:close/>
                  <a:moveTo>
                    <a:pt x="27421" y="49471"/>
                  </a:moveTo>
                  <a:cubicBezTo>
                    <a:pt x="27361" y="49471"/>
                    <a:pt x="27313" y="49519"/>
                    <a:pt x="27313" y="49567"/>
                  </a:cubicBezTo>
                  <a:cubicBezTo>
                    <a:pt x="27313" y="49638"/>
                    <a:pt x="27361" y="49674"/>
                    <a:pt x="27421" y="49674"/>
                  </a:cubicBezTo>
                  <a:lnTo>
                    <a:pt x="27861" y="49674"/>
                  </a:lnTo>
                  <a:cubicBezTo>
                    <a:pt x="27921" y="49674"/>
                    <a:pt x="27968" y="49638"/>
                    <a:pt x="27968" y="49567"/>
                  </a:cubicBezTo>
                  <a:cubicBezTo>
                    <a:pt x="27968" y="49507"/>
                    <a:pt x="27921" y="49471"/>
                    <a:pt x="27861" y="49471"/>
                  </a:cubicBezTo>
                  <a:close/>
                  <a:moveTo>
                    <a:pt x="28742" y="49471"/>
                  </a:moveTo>
                  <a:cubicBezTo>
                    <a:pt x="28683" y="49471"/>
                    <a:pt x="28635" y="49519"/>
                    <a:pt x="28635" y="49567"/>
                  </a:cubicBezTo>
                  <a:cubicBezTo>
                    <a:pt x="28635" y="49638"/>
                    <a:pt x="28683" y="49674"/>
                    <a:pt x="28742" y="49674"/>
                  </a:cubicBezTo>
                  <a:lnTo>
                    <a:pt x="29028" y="49674"/>
                  </a:lnTo>
                  <a:cubicBezTo>
                    <a:pt x="29087" y="49674"/>
                    <a:pt x="29135" y="49638"/>
                    <a:pt x="29135" y="49567"/>
                  </a:cubicBezTo>
                  <a:cubicBezTo>
                    <a:pt x="29135" y="49507"/>
                    <a:pt x="29087" y="49471"/>
                    <a:pt x="29028" y="494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09;p35">
              <a:extLst>
                <a:ext uri="{FF2B5EF4-FFF2-40B4-BE49-F238E27FC236}">
                  <a16:creationId xmlns:a16="http://schemas.microsoft.com/office/drawing/2014/main" id="{D5DFBD8C-12E8-4A24-3E63-C5398258EBF7}"/>
                </a:ext>
              </a:extLst>
            </p:cNvPr>
            <p:cNvSpPr/>
            <p:nvPr/>
          </p:nvSpPr>
          <p:spPr>
            <a:xfrm>
              <a:off x="2129718" y="3794038"/>
              <a:ext cx="445825" cy="823504"/>
            </a:xfrm>
            <a:custGeom>
              <a:avLst/>
              <a:gdLst/>
              <a:ahLst/>
              <a:cxnLst/>
              <a:rect l="l" t="t" r="r" b="b"/>
              <a:pathLst>
                <a:path w="11895" h="21694" extrusionOk="0">
                  <a:moveTo>
                    <a:pt x="2310" y="0"/>
                  </a:moveTo>
                  <a:cubicBezTo>
                    <a:pt x="1060" y="0"/>
                    <a:pt x="0" y="1000"/>
                    <a:pt x="0" y="2262"/>
                  </a:cubicBezTo>
                  <a:lnTo>
                    <a:pt x="0" y="19431"/>
                  </a:lnTo>
                  <a:cubicBezTo>
                    <a:pt x="0" y="20681"/>
                    <a:pt x="1036" y="21693"/>
                    <a:pt x="2274" y="21693"/>
                  </a:cubicBezTo>
                  <a:lnTo>
                    <a:pt x="9608" y="21681"/>
                  </a:lnTo>
                  <a:cubicBezTo>
                    <a:pt x="10859" y="21681"/>
                    <a:pt x="11871" y="20669"/>
                    <a:pt x="11871" y="19419"/>
                  </a:cubicBezTo>
                  <a:lnTo>
                    <a:pt x="11894" y="2238"/>
                  </a:lnTo>
                  <a:cubicBezTo>
                    <a:pt x="11894" y="1012"/>
                    <a:pt x="10882" y="0"/>
                    <a:pt x="96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10;p35">
              <a:extLst>
                <a:ext uri="{FF2B5EF4-FFF2-40B4-BE49-F238E27FC236}">
                  <a16:creationId xmlns:a16="http://schemas.microsoft.com/office/drawing/2014/main" id="{8BC01017-A176-1D16-E767-939AD94FD801}"/>
                </a:ext>
              </a:extLst>
            </p:cNvPr>
            <p:cNvSpPr/>
            <p:nvPr/>
          </p:nvSpPr>
          <p:spPr>
            <a:xfrm>
              <a:off x="2112290" y="3808957"/>
              <a:ext cx="441814" cy="814470"/>
            </a:xfrm>
            <a:custGeom>
              <a:avLst/>
              <a:gdLst/>
              <a:ahLst/>
              <a:cxnLst/>
              <a:rect l="l" t="t" r="r" b="b"/>
              <a:pathLst>
                <a:path w="11788" h="21456" extrusionOk="0">
                  <a:moveTo>
                    <a:pt x="2275" y="0"/>
                  </a:moveTo>
                  <a:cubicBezTo>
                    <a:pt x="1048" y="0"/>
                    <a:pt x="1" y="1012"/>
                    <a:pt x="1" y="2238"/>
                  </a:cubicBezTo>
                  <a:lnTo>
                    <a:pt x="1" y="19217"/>
                  </a:lnTo>
                  <a:cubicBezTo>
                    <a:pt x="1" y="20455"/>
                    <a:pt x="1025" y="21455"/>
                    <a:pt x="2263" y="21455"/>
                  </a:cubicBezTo>
                  <a:lnTo>
                    <a:pt x="9526" y="21431"/>
                  </a:lnTo>
                  <a:cubicBezTo>
                    <a:pt x="10764" y="21431"/>
                    <a:pt x="11776" y="20443"/>
                    <a:pt x="11776" y="19205"/>
                  </a:cubicBezTo>
                  <a:lnTo>
                    <a:pt x="11788" y="2226"/>
                  </a:lnTo>
                  <a:cubicBezTo>
                    <a:pt x="11764" y="1000"/>
                    <a:pt x="10764" y="0"/>
                    <a:pt x="9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11;p35">
              <a:extLst>
                <a:ext uri="{FF2B5EF4-FFF2-40B4-BE49-F238E27FC236}">
                  <a16:creationId xmlns:a16="http://schemas.microsoft.com/office/drawing/2014/main" id="{70086841-97BE-0A92-1AD8-87F5A9EF750C}"/>
                </a:ext>
              </a:extLst>
            </p:cNvPr>
            <p:cNvSpPr/>
            <p:nvPr/>
          </p:nvSpPr>
          <p:spPr>
            <a:xfrm>
              <a:off x="2281435" y="3860014"/>
              <a:ext cx="104457" cy="25813"/>
            </a:xfrm>
            <a:custGeom>
              <a:avLst/>
              <a:gdLst/>
              <a:ahLst/>
              <a:cxnLst/>
              <a:rect l="l" t="t" r="r" b="b"/>
              <a:pathLst>
                <a:path w="2787" h="680" extrusionOk="0">
                  <a:moveTo>
                    <a:pt x="345" y="0"/>
                  </a:moveTo>
                  <a:cubicBezTo>
                    <a:pt x="143" y="0"/>
                    <a:pt x="0" y="143"/>
                    <a:pt x="0" y="346"/>
                  </a:cubicBezTo>
                  <a:cubicBezTo>
                    <a:pt x="0" y="536"/>
                    <a:pt x="167" y="679"/>
                    <a:pt x="345" y="679"/>
                  </a:cubicBezTo>
                  <a:lnTo>
                    <a:pt x="2441" y="679"/>
                  </a:lnTo>
                  <a:cubicBezTo>
                    <a:pt x="2631" y="679"/>
                    <a:pt x="2786" y="524"/>
                    <a:pt x="2786" y="346"/>
                  </a:cubicBezTo>
                  <a:cubicBezTo>
                    <a:pt x="2786" y="143"/>
                    <a:pt x="2620" y="0"/>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12;p35">
              <a:extLst>
                <a:ext uri="{FF2B5EF4-FFF2-40B4-BE49-F238E27FC236}">
                  <a16:creationId xmlns:a16="http://schemas.microsoft.com/office/drawing/2014/main" id="{828F51B3-538F-0C77-7079-1D185D75963E}"/>
                </a:ext>
              </a:extLst>
            </p:cNvPr>
            <p:cNvSpPr/>
            <p:nvPr/>
          </p:nvSpPr>
          <p:spPr>
            <a:xfrm>
              <a:off x="2243056" y="3860697"/>
              <a:ext cx="25449" cy="25130"/>
            </a:xfrm>
            <a:custGeom>
              <a:avLst/>
              <a:gdLst/>
              <a:ahLst/>
              <a:cxnLst/>
              <a:rect l="l" t="t" r="r" b="b"/>
              <a:pathLst>
                <a:path w="679" h="662" extrusionOk="0">
                  <a:moveTo>
                    <a:pt x="334" y="0"/>
                  </a:moveTo>
                  <a:cubicBezTo>
                    <a:pt x="244" y="0"/>
                    <a:pt x="155" y="30"/>
                    <a:pt x="95" y="90"/>
                  </a:cubicBezTo>
                  <a:cubicBezTo>
                    <a:pt x="36" y="149"/>
                    <a:pt x="0" y="232"/>
                    <a:pt x="0" y="328"/>
                  </a:cubicBezTo>
                  <a:cubicBezTo>
                    <a:pt x="0" y="411"/>
                    <a:pt x="36" y="506"/>
                    <a:pt x="95" y="566"/>
                  </a:cubicBezTo>
                  <a:cubicBezTo>
                    <a:pt x="155" y="637"/>
                    <a:pt x="250" y="661"/>
                    <a:pt x="334" y="661"/>
                  </a:cubicBezTo>
                  <a:cubicBezTo>
                    <a:pt x="429" y="661"/>
                    <a:pt x="512" y="625"/>
                    <a:pt x="572" y="566"/>
                  </a:cubicBezTo>
                  <a:cubicBezTo>
                    <a:pt x="655" y="506"/>
                    <a:pt x="679" y="411"/>
                    <a:pt x="679" y="328"/>
                  </a:cubicBezTo>
                  <a:cubicBezTo>
                    <a:pt x="679" y="232"/>
                    <a:pt x="631" y="149"/>
                    <a:pt x="572" y="90"/>
                  </a:cubicBezTo>
                  <a:cubicBezTo>
                    <a:pt x="512" y="30"/>
                    <a:pt x="423" y="0"/>
                    <a:pt x="3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13;p35">
              <a:extLst>
                <a:ext uri="{FF2B5EF4-FFF2-40B4-BE49-F238E27FC236}">
                  <a16:creationId xmlns:a16="http://schemas.microsoft.com/office/drawing/2014/main" id="{F419FAF7-B26E-95C1-EE5C-B135431A4B3A}"/>
                </a:ext>
              </a:extLst>
            </p:cNvPr>
            <p:cNvSpPr/>
            <p:nvPr/>
          </p:nvSpPr>
          <p:spPr>
            <a:xfrm>
              <a:off x="2293466" y="4522576"/>
              <a:ext cx="74997" cy="75540"/>
            </a:xfrm>
            <a:custGeom>
              <a:avLst/>
              <a:gdLst/>
              <a:ahLst/>
              <a:cxnLst/>
              <a:rect l="l" t="t" r="r" b="b"/>
              <a:pathLst>
                <a:path w="2001" h="1990" extrusionOk="0">
                  <a:moveTo>
                    <a:pt x="1001" y="1"/>
                  </a:moveTo>
                  <a:cubicBezTo>
                    <a:pt x="453" y="1"/>
                    <a:pt x="1" y="441"/>
                    <a:pt x="1" y="1001"/>
                  </a:cubicBezTo>
                  <a:cubicBezTo>
                    <a:pt x="1" y="1549"/>
                    <a:pt x="453" y="1989"/>
                    <a:pt x="1001" y="1989"/>
                  </a:cubicBezTo>
                  <a:cubicBezTo>
                    <a:pt x="1548" y="1989"/>
                    <a:pt x="2001" y="1549"/>
                    <a:pt x="2001" y="1001"/>
                  </a:cubicBezTo>
                  <a:cubicBezTo>
                    <a:pt x="2001" y="441"/>
                    <a:pt x="1548" y="1"/>
                    <a:pt x="10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14;p35">
              <a:extLst>
                <a:ext uri="{FF2B5EF4-FFF2-40B4-BE49-F238E27FC236}">
                  <a16:creationId xmlns:a16="http://schemas.microsoft.com/office/drawing/2014/main" id="{241F31B4-F9E4-3669-2A44-89404BEA0D05}"/>
                </a:ext>
              </a:extLst>
            </p:cNvPr>
            <p:cNvSpPr/>
            <p:nvPr/>
          </p:nvSpPr>
          <p:spPr>
            <a:xfrm>
              <a:off x="2156478" y="3930051"/>
              <a:ext cx="357934" cy="565908"/>
            </a:xfrm>
            <a:custGeom>
              <a:avLst/>
              <a:gdLst/>
              <a:ahLst/>
              <a:cxnLst/>
              <a:rect l="l" t="t" r="r" b="b"/>
              <a:pathLst>
                <a:path w="9550" h="14908" extrusionOk="0">
                  <a:moveTo>
                    <a:pt x="762" y="1"/>
                  </a:moveTo>
                  <a:cubicBezTo>
                    <a:pt x="346" y="1"/>
                    <a:pt x="0" y="346"/>
                    <a:pt x="0" y="763"/>
                  </a:cubicBezTo>
                  <a:lnTo>
                    <a:pt x="0" y="14157"/>
                  </a:lnTo>
                  <a:cubicBezTo>
                    <a:pt x="0" y="14574"/>
                    <a:pt x="334" y="14907"/>
                    <a:pt x="762" y="14907"/>
                  </a:cubicBezTo>
                  <a:lnTo>
                    <a:pt x="8704" y="14907"/>
                  </a:lnTo>
                  <a:cubicBezTo>
                    <a:pt x="9168" y="14907"/>
                    <a:pt x="9549" y="14538"/>
                    <a:pt x="9549" y="14062"/>
                  </a:cubicBezTo>
                  <a:lnTo>
                    <a:pt x="9549" y="763"/>
                  </a:lnTo>
                  <a:cubicBezTo>
                    <a:pt x="9537" y="346"/>
                    <a:pt x="9192" y="1"/>
                    <a:pt x="8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15;p35">
              <a:extLst>
                <a:ext uri="{FF2B5EF4-FFF2-40B4-BE49-F238E27FC236}">
                  <a16:creationId xmlns:a16="http://schemas.microsoft.com/office/drawing/2014/main" id="{4E3AD3CB-214F-EFD8-3E41-CC2C6CB1F698}"/>
                </a:ext>
              </a:extLst>
            </p:cNvPr>
            <p:cNvSpPr/>
            <p:nvPr/>
          </p:nvSpPr>
          <p:spPr>
            <a:xfrm>
              <a:off x="2196619" y="4069290"/>
              <a:ext cx="278964" cy="282498"/>
            </a:xfrm>
            <a:custGeom>
              <a:avLst/>
              <a:gdLst/>
              <a:ahLst/>
              <a:cxnLst/>
              <a:rect l="l" t="t" r="r" b="b"/>
              <a:pathLst>
                <a:path w="7443" h="7442" extrusionOk="0">
                  <a:moveTo>
                    <a:pt x="3716" y="0"/>
                  </a:moveTo>
                  <a:cubicBezTo>
                    <a:pt x="1668" y="0"/>
                    <a:pt x="1" y="1667"/>
                    <a:pt x="1" y="3727"/>
                  </a:cubicBezTo>
                  <a:cubicBezTo>
                    <a:pt x="1" y="5786"/>
                    <a:pt x="1668" y="7441"/>
                    <a:pt x="3716" y="7441"/>
                  </a:cubicBezTo>
                  <a:cubicBezTo>
                    <a:pt x="5776" y="7441"/>
                    <a:pt x="7442" y="5786"/>
                    <a:pt x="7442" y="3727"/>
                  </a:cubicBezTo>
                  <a:cubicBezTo>
                    <a:pt x="7442" y="1667"/>
                    <a:pt x="5776" y="0"/>
                    <a:pt x="3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16;p35">
              <a:extLst>
                <a:ext uri="{FF2B5EF4-FFF2-40B4-BE49-F238E27FC236}">
                  <a16:creationId xmlns:a16="http://schemas.microsoft.com/office/drawing/2014/main" id="{C4600E3F-F56A-0ACA-72AC-8806BBD2E3F7}"/>
                </a:ext>
              </a:extLst>
            </p:cNvPr>
            <p:cNvSpPr/>
            <p:nvPr/>
          </p:nvSpPr>
          <p:spPr>
            <a:xfrm>
              <a:off x="2271166" y="4121827"/>
              <a:ext cx="148946" cy="176628"/>
            </a:xfrm>
            <a:custGeom>
              <a:avLst/>
              <a:gdLst/>
              <a:ahLst/>
              <a:cxnLst/>
              <a:rect l="l" t="t" r="r" b="b"/>
              <a:pathLst>
                <a:path w="3974" h="4653" extrusionOk="0">
                  <a:moveTo>
                    <a:pt x="2809" y="465"/>
                  </a:moveTo>
                  <a:cubicBezTo>
                    <a:pt x="3015" y="465"/>
                    <a:pt x="3197" y="620"/>
                    <a:pt x="3239" y="831"/>
                  </a:cubicBezTo>
                  <a:cubicBezTo>
                    <a:pt x="3275" y="1069"/>
                    <a:pt x="3120" y="1307"/>
                    <a:pt x="2882" y="1331"/>
                  </a:cubicBezTo>
                  <a:cubicBezTo>
                    <a:pt x="2854" y="1336"/>
                    <a:pt x="2827" y="1339"/>
                    <a:pt x="2800" y="1339"/>
                  </a:cubicBezTo>
                  <a:cubicBezTo>
                    <a:pt x="2594" y="1339"/>
                    <a:pt x="2412" y="1184"/>
                    <a:pt x="2370" y="973"/>
                  </a:cubicBezTo>
                  <a:cubicBezTo>
                    <a:pt x="2322" y="735"/>
                    <a:pt x="2489" y="509"/>
                    <a:pt x="2727" y="473"/>
                  </a:cubicBezTo>
                  <a:cubicBezTo>
                    <a:pt x="2754" y="468"/>
                    <a:pt x="2782" y="465"/>
                    <a:pt x="2809" y="465"/>
                  </a:cubicBezTo>
                  <a:close/>
                  <a:moveTo>
                    <a:pt x="1644" y="2424"/>
                  </a:moveTo>
                  <a:cubicBezTo>
                    <a:pt x="1665" y="2424"/>
                    <a:pt x="1686" y="2433"/>
                    <a:pt x="1703" y="2450"/>
                  </a:cubicBezTo>
                  <a:cubicBezTo>
                    <a:pt x="1727" y="2474"/>
                    <a:pt x="1751" y="2521"/>
                    <a:pt x="1715" y="2569"/>
                  </a:cubicBezTo>
                  <a:lnTo>
                    <a:pt x="703" y="3986"/>
                  </a:lnTo>
                  <a:cubicBezTo>
                    <a:pt x="691" y="3998"/>
                    <a:pt x="679" y="4010"/>
                    <a:pt x="643" y="4010"/>
                  </a:cubicBezTo>
                  <a:cubicBezTo>
                    <a:pt x="631" y="4010"/>
                    <a:pt x="596" y="4010"/>
                    <a:pt x="584" y="3998"/>
                  </a:cubicBezTo>
                  <a:cubicBezTo>
                    <a:pt x="536" y="3962"/>
                    <a:pt x="536" y="3902"/>
                    <a:pt x="572" y="3879"/>
                  </a:cubicBezTo>
                  <a:lnTo>
                    <a:pt x="1584" y="2462"/>
                  </a:lnTo>
                  <a:cubicBezTo>
                    <a:pt x="1597" y="2436"/>
                    <a:pt x="1620" y="2424"/>
                    <a:pt x="1644" y="2424"/>
                  </a:cubicBezTo>
                  <a:close/>
                  <a:moveTo>
                    <a:pt x="2440" y="1"/>
                  </a:moveTo>
                  <a:cubicBezTo>
                    <a:pt x="2362" y="1"/>
                    <a:pt x="2283" y="7"/>
                    <a:pt x="2203" y="21"/>
                  </a:cubicBezTo>
                  <a:cubicBezTo>
                    <a:pt x="1453" y="140"/>
                    <a:pt x="929" y="866"/>
                    <a:pt x="1048" y="1628"/>
                  </a:cubicBezTo>
                  <a:cubicBezTo>
                    <a:pt x="1060" y="1724"/>
                    <a:pt x="1096" y="1807"/>
                    <a:pt x="1120" y="1890"/>
                  </a:cubicBezTo>
                  <a:lnTo>
                    <a:pt x="977" y="1997"/>
                  </a:lnTo>
                  <a:cubicBezTo>
                    <a:pt x="941" y="2021"/>
                    <a:pt x="941" y="2045"/>
                    <a:pt x="941" y="2081"/>
                  </a:cubicBezTo>
                  <a:cubicBezTo>
                    <a:pt x="941" y="2105"/>
                    <a:pt x="953" y="2140"/>
                    <a:pt x="977" y="2152"/>
                  </a:cubicBezTo>
                  <a:lnTo>
                    <a:pt x="1108" y="2235"/>
                  </a:lnTo>
                  <a:lnTo>
                    <a:pt x="1036" y="2343"/>
                  </a:lnTo>
                  <a:lnTo>
                    <a:pt x="893" y="2378"/>
                  </a:lnTo>
                  <a:cubicBezTo>
                    <a:pt x="858" y="2390"/>
                    <a:pt x="822" y="2438"/>
                    <a:pt x="822" y="2474"/>
                  </a:cubicBezTo>
                  <a:lnTo>
                    <a:pt x="858" y="2616"/>
                  </a:lnTo>
                  <a:lnTo>
                    <a:pt x="750" y="2759"/>
                  </a:lnTo>
                  <a:lnTo>
                    <a:pt x="619" y="2795"/>
                  </a:lnTo>
                  <a:cubicBezTo>
                    <a:pt x="572" y="2807"/>
                    <a:pt x="536" y="2855"/>
                    <a:pt x="536" y="2890"/>
                  </a:cubicBezTo>
                  <a:lnTo>
                    <a:pt x="572" y="3033"/>
                  </a:lnTo>
                  <a:lnTo>
                    <a:pt x="465" y="3176"/>
                  </a:lnTo>
                  <a:lnTo>
                    <a:pt x="334" y="3212"/>
                  </a:lnTo>
                  <a:cubicBezTo>
                    <a:pt x="286" y="3224"/>
                    <a:pt x="262" y="3271"/>
                    <a:pt x="262" y="3307"/>
                  </a:cubicBezTo>
                  <a:lnTo>
                    <a:pt x="286" y="3450"/>
                  </a:lnTo>
                  <a:lnTo>
                    <a:pt x="24" y="3819"/>
                  </a:lnTo>
                  <a:cubicBezTo>
                    <a:pt x="0" y="3831"/>
                    <a:pt x="0" y="3867"/>
                    <a:pt x="0" y="3879"/>
                  </a:cubicBezTo>
                  <a:lnTo>
                    <a:pt x="119" y="4581"/>
                  </a:lnTo>
                  <a:cubicBezTo>
                    <a:pt x="143" y="4617"/>
                    <a:pt x="179" y="4652"/>
                    <a:pt x="227" y="4652"/>
                  </a:cubicBezTo>
                  <a:lnTo>
                    <a:pt x="929" y="4533"/>
                  </a:lnTo>
                  <a:cubicBezTo>
                    <a:pt x="953" y="4533"/>
                    <a:pt x="977" y="4521"/>
                    <a:pt x="989" y="4498"/>
                  </a:cubicBezTo>
                  <a:lnTo>
                    <a:pt x="2084" y="2950"/>
                  </a:lnTo>
                  <a:lnTo>
                    <a:pt x="2227" y="3045"/>
                  </a:lnTo>
                  <a:cubicBezTo>
                    <a:pt x="2251" y="3057"/>
                    <a:pt x="2286" y="3057"/>
                    <a:pt x="2298" y="3057"/>
                  </a:cubicBezTo>
                  <a:cubicBezTo>
                    <a:pt x="2322" y="3045"/>
                    <a:pt x="2346" y="3033"/>
                    <a:pt x="2358" y="2997"/>
                  </a:cubicBezTo>
                  <a:lnTo>
                    <a:pt x="2405" y="2831"/>
                  </a:lnTo>
                  <a:cubicBezTo>
                    <a:pt x="2431" y="2832"/>
                    <a:pt x="2455" y="2833"/>
                    <a:pt x="2480" y="2833"/>
                  </a:cubicBezTo>
                  <a:cubicBezTo>
                    <a:pt x="3347" y="2833"/>
                    <a:pt x="3973" y="2033"/>
                    <a:pt x="3846" y="1200"/>
                  </a:cubicBezTo>
                  <a:cubicBezTo>
                    <a:pt x="3707" y="495"/>
                    <a:pt x="3118" y="1"/>
                    <a:pt x="2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17;p35">
              <a:extLst>
                <a:ext uri="{FF2B5EF4-FFF2-40B4-BE49-F238E27FC236}">
                  <a16:creationId xmlns:a16="http://schemas.microsoft.com/office/drawing/2014/main" id="{524BFA48-18AC-76B5-B39B-9F2774FAB070}"/>
                </a:ext>
              </a:extLst>
            </p:cNvPr>
            <p:cNvSpPr/>
            <p:nvPr/>
          </p:nvSpPr>
          <p:spPr>
            <a:xfrm>
              <a:off x="2156028" y="3930051"/>
              <a:ext cx="286984" cy="440716"/>
            </a:xfrm>
            <a:custGeom>
              <a:avLst/>
              <a:gdLst/>
              <a:ahLst/>
              <a:cxnLst/>
              <a:rect l="l" t="t" r="r" b="b"/>
              <a:pathLst>
                <a:path w="7657" h="11610" extrusionOk="0">
                  <a:moveTo>
                    <a:pt x="6692" y="1"/>
                  </a:moveTo>
                  <a:lnTo>
                    <a:pt x="1" y="10145"/>
                  </a:lnTo>
                  <a:lnTo>
                    <a:pt x="1" y="11609"/>
                  </a:lnTo>
                  <a:lnTo>
                    <a:pt x="7656" y="1"/>
                  </a:lnTo>
                  <a:close/>
                </a:path>
              </a:pathLst>
            </a:custGeom>
            <a:solidFill>
              <a:srgbClr val="FFFFFF">
                <a:alpha val="39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18;p35">
              <a:extLst>
                <a:ext uri="{FF2B5EF4-FFF2-40B4-BE49-F238E27FC236}">
                  <a16:creationId xmlns:a16="http://schemas.microsoft.com/office/drawing/2014/main" id="{4518ED88-78FD-E5D6-7B9E-84ED2C8F1160}"/>
                </a:ext>
              </a:extLst>
            </p:cNvPr>
            <p:cNvSpPr/>
            <p:nvPr/>
          </p:nvSpPr>
          <p:spPr>
            <a:xfrm>
              <a:off x="2156028" y="3930051"/>
              <a:ext cx="357934" cy="565908"/>
            </a:xfrm>
            <a:custGeom>
              <a:avLst/>
              <a:gdLst/>
              <a:ahLst/>
              <a:cxnLst/>
              <a:rect l="l" t="t" r="r" b="b"/>
              <a:pathLst>
                <a:path w="9550" h="14908" extrusionOk="0">
                  <a:moveTo>
                    <a:pt x="8906" y="1"/>
                  </a:moveTo>
                  <a:lnTo>
                    <a:pt x="1" y="13514"/>
                  </a:lnTo>
                  <a:lnTo>
                    <a:pt x="1" y="14217"/>
                  </a:lnTo>
                  <a:cubicBezTo>
                    <a:pt x="1" y="14598"/>
                    <a:pt x="310" y="14907"/>
                    <a:pt x="691" y="14907"/>
                  </a:cubicBezTo>
                  <a:lnTo>
                    <a:pt x="2525" y="14907"/>
                  </a:lnTo>
                  <a:lnTo>
                    <a:pt x="9549" y="4251"/>
                  </a:lnTo>
                  <a:lnTo>
                    <a:pt x="9549" y="644"/>
                  </a:lnTo>
                  <a:cubicBezTo>
                    <a:pt x="9549" y="299"/>
                    <a:pt x="9264" y="1"/>
                    <a:pt x="8906" y="1"/>
                  </a:cubicBezTo>
                  <a:close/>
                </a:path>
              </a:pathLst>
            </a:custGeom>
            <a:solidFill>
              <a:srgbClr val="FFFFFF">
                <a:alpha val="39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19;p35">
              <a:extLst>
                <a:ext uri="{FF2B5EF4-FFF2-40B4-BE49-F238E27FC236}">
                  <a16:creationId xmlns:a16="http://schemas.microsoft.com/office/drawing/2014/main" id="{0D455B0B-05ED-CA98-81F4-E1923EB647DE}"/>
                </a:ext>
              </a:extLst>
            </p:cNvPr>
            <p:cNvSpPr/>
            <p:nvPr/>
          </p:nvSpPr>
          <p:spPr>
            <a:xfrm>
              <a:off x="613071" y="2945887"/>
              <a:ext cx="620032" cy="579991"/>
            </a:xfrm>
            <a:custGeom>
              <a:avLst/>
              <a:gdLst/>
              <a:ahLst/>
              <a:cxnLst/>
              <a:rect l="l" t="t" r="r" b="b"/>
              <a:pathLst>
                <a:path w="16543" h="15279" extrusionOk="0">
                  <a:moveTo>
                    <a:pt x="687" y="0"/>
                  </a:moveTo>
                  <a:cubicBezTo>
                    <a:pt x="0" y="0"/>
                    <a:pt x="55" y="821"/>
                    <a:pt x="806" y="1186"/>
                  </a:cubicBezTo>
                  <a:cubicBezTo>
                    <a:pt x="1473" y="1531"/>
                    <a:pt x="2568" y="1674"/>
                    <a:pt x="2604" y="2138"/>
                  </a:cubicBezTo>
                  <a:cubicBezTo>
                    <a:pt x="2616" y="2472"/>
                    <a:pt x="1961" y="2495"/>
                    <a:pt x="1997" y="2829"/>
                  </a:cubicBezTo>
                  <a:cubicBezTo>
                    <a:pt x="2020" y="3226"/>
                    <a:pt x="2823" y="3461"/>
                    <a:pt x="3372" y="3461"/>
                  </a:cubicBezTo>
                  <a:cubicBezTo>
                    <a:pt x="3399" y="3461"/>
                    <a:pt x="3424" y="3461"/>
                    <a:pt x="3450" y="3460"/>
                  </a:cubicBezTo>
                  <a:cubicBezTo>
                    <a:pt x="3997" y="3460"/>
                    <a:pt x="4866" y="3662"/>
                    <a:pt x="4878" y="4091"/>
                  </a:cubicBezTo>
                  <a:cubicBezTo>
                    <a:pt x="4021" y="4150"/>
                    <a:pt x="3128" y="4210"/>
                    <a:pt x="2711" y="4686"/>
                  </a:cubicBezTo>
                  <a:cubicBezTo>
                    <a:pt x="2318" y="5151"/>
                    <a:pt x="2688" y="6174"/>
                    <a:pt x="3485" y="6532"/>
                  </a:cubicBezTo>
                  <a:cubicBezTo>
                    <a:pt x="3672" y="6617"/>
                    <a:pt x="3851" y="6649"/>
                    <a:pt x="4026" y="6649"/>
                  </a:cubicBezTo>
                  <a:cubicBezTo>
                    <a:pt x="4364" y="6649"/>
                    <a:pt x="4683" y="6527"/>
                    <a:pt x="4997" y="6424"/>
                  </a:cubicBezTo>
                  <a:cubicBezTo>
                    <a:pt x="5180" y="6371"/>
                    <a:pt x="5399" y="6334"/>
                    <a:pt x="5620" y="6334"/>
                  </a:cubicBezTo>
                  <a:cubicBezTo>
                    <a:pt x="5989" y="6334"/>
                    <a:pt x="6367" y="6436"/>
                    <a:pt x="6605" y="6734"/>
                  </a:cubicBezTo>
                  <a:cubicBezTo>
                    <a:pt x="6200" y="7234"/>
                    <a:pt x="5878" y="7984"/>
                    <a:pt x="6402" y="8544"/>
                  </a:cubicBezTo>
                  <a:cubicBezTo>
                    <a:pt x="6669" y="8852"/>
                    <a:pt x="7052" y="8908"/>
                    <a:pt x="7459" y="8908"/>
                  </a:cubicBezTo>
                  <a:cubicBezTo>
                    <a:pt x="7693" y="8908"/>
                    <a:pt x="7935" y="8889"/>
                    <a:pt x="8167" y="8889"/>
                  </a:cubicBezTo>
                  <a:cubicBezTo>
                    <a:pt x="8578" y="8889"/>
                    <a:pt x="8960" y="8947"/>
                    <a:pt x="9212" y="9270"/>
                  </a:cubicBezTo>
                  <a:cubicBezTo>
                    <a:pt x="8760" y="9627"/>
                    <a:pt x="8319" y="9996"/>
                    <a:pt x="8093" y="10532"/>
                  </a:cubicBezTo>
                  <a:cubicBezTo>
                    <a:pt x="7867" y="11056"/>
                    <a:pt x="7902" y="11782"/>
                    <a:pt x="8272" y="12187"/>
                  </a:cubicBezTo>
                  <a:cubicBezTo>
                    <a:pt x="8519" y="12476"/>
                    <a:pt x="8896" y="12532"/>
                    <a:pt x="9296" y="12532"/>
                  </a:cubicBezTo>
                  <a:cubicBezTo>
                    <a:pt x="9548" y="12532"/>
                    <a:pt x="9809" y="12510"/>
                    <a:pt x="10052" y="12510"/>
                  </a:cubicBezTo>
                  <a:cubicBezTo>
                    <a:pt x="10517" y="12510"/>
                    <a:pt x="10916" y="12592"/>
                    <a:pt x="11058" y="13068"/>
                  </a:cubicBezTo>
                  <a:cubicBezTo>
                    <a:pt x="11177" y="13521"/>
                    <a:pt x="10867" y="14116"/>
                    <a:pt x="10903" y="14616"/>
                  </a:cubicBezTo>
                  <a:cubicBezTo>
                    <a:pt x="10936" y="15082"/>
                    <a:pt x="11289" y="15279"/>
                    <a:pt x="11719" y="15279"/>
                  </a:cubicBezTo>
                  <a:cubicBezTo>
                    <a:pt x="11915" y="15279"/>
                    <a:pt x="12127" y="15238"/>
                    <a:pt x="12332" y="15164"/>
                  </a:cubicBezTo>
                  <a:cubicBezTo>
                    <a:pt x="13379" y="14795"/>
                    <a:pt x="15344" y="13425"/>
                    <a:pt x="15415" y="12139"/>
                  </a:cubicBezTo>
                  <a:cubicBezTo>
                    <a:pt x="15415" y="11473"/>
                    <a:pt x="14499" y="11258"/>
                    <a:pt x="14499" y="10604"/>
                  </a:cubicBezTo>
                  <a:cubicBezTo>
                    <a:pt x="14451" y="9734"/>
                    <a:pt x="15332" y="9580"/>
                    <a:pt x="15892" y="8913"/>
                  </a:cubicBezTo>
                  <a:cubicBezTo>
                    <a:pt x="16542" y="8165"/>
                    <a:pt x="15702" y="7377"/>
                    <a:pt x="14710" y="7377"/>
                  </a:cubicBezTo>
                  <a:cubicBezTo>
                    <a:pt x="14613" y="7377"/>
                    <a:pt x="14514" y="7385"/>
                    <a:pt x="14415" y="7401"/>
                  </a:cubicBezTo>
                  <a:cubicBezTo>
                    <a:pt x="13827" y="7492"/>
                    <a:pt x="13137" y="7741"/>
                    <a:pt x="12601" y="7741"/>
                  </a:cubicBezTo>
                  <a:cubicBezTo>
                    <a:pt x="12301" y="7741"/>
                    <a:pt x="12049" y="7663"/>
                    <a:pt x="11891" y="7437"/>
                  </a:cubicBezTo>
                  <a:cubicBezTo>
                    <a:pt x="11843" y="6591"/>
                    <a:pt x="12594" y="5841"/>
                    <a:pt x="13105" y="5067"/>
                  </a:cubicBezTo>
                  <a:cubicBezTo>
                    <a:pt x="13665" y="4317"/>
                    <a:pt x="13879" y="3234"/>
                    <a:pt x="12891" y="2781"/>
                  </a:cubicBezTo>
                  <a:cubicBezTo>
                    <a:pt x="12607" y="2656"/>
                    <a:pt x="12310" y="2606"/>
                    <a:pt x="12006" y="2606"/>
                  </a:cubicBezTo>
                  <a:cubicBezTo>
                    <a:pt x="11125" y="2606"/>
                    <a:pt x="10187" y="3027"/>
                    <a:pt x="9355" y="3257"/>
                  </a:cubicBezTo>
                  <a:cubicBezTo>
                    <a:pt x="9139" y="3323"/>
                    <a:pt x="8890" y="3365"/>
                    <a:pt x="8644" y="3365"/>
                  </a:cubicBezTo>
                  <a:cubicBezTo>
                    <a:pt x="8306" y="3365"/>
                    <a:pt x="7975" y="3286"/>
                    <a:pt x="7748" y="3079"/>
                  </a:cubicBezTo>
                  <a:cubicBezTo>
                    <a:pt x="6974" y="2376"/>
                    <a:pt x="8545" y="1221"/>
                    <a:pt x="7390" y="793"/>
                  </a:cubicBezTo>
                  <a:cubicBezTo>
                    <a:pt x="7288" y="777"/>
                    <a:pt x="7186" y="769"/>
                    <a:pt x="7086" y="769"/>
                  </a:cubicBezTo>
                  <a:cubicBezTo>
                    <a:pt x="6669" y="769"/>
                    <a:pt x="6299" y="905"/>
                    <a:pt x="6117" y="1126"/>
                  </a:cubicBezTo>
                  <a:cubicBezTo>
                    <a:pt x="5881" y="1413"/>
                    <a:pt x="5734" y="1894"/>
                    <a:pt x="5326" y="1894"/>
                  </a:cubicBezTo>
                  <a:cubicBezTo>
                    <a:pt x="5259" y="1894"/>
                    <a:pt x="5186" y="1881"/>
                    <a:pt x="5104" y="1853"/>
                  </a:cubicBezTo>
                  <a:cubicBezTo>
                    <a:pt x="4438" y="1638"/>
                    <a:pt x="4914" y="936"/>
                    <a:pt x="4414" y="531"/>
                  </a:cubicBezTo>
                  <a:cubicBezTo>
                    <a:pt x="4243" y="393"/>
                    <a:pt x="3986" y="331"/>
                    <a:pt x="3742" y="331"/>
                  </a:cubicBezTo>
                  <a:cubicBezTo>
                    <a:pt x="3543" y="331"/>
                    <a:pt x="3352" y="373"/>
                    <a:pt x="3223" y="448"/>
                  </a:cubicBezTo>
                  <a:cubicBezTo>
                    <a:pt x="2949" y="602"/>
                    <a:pt x="2902" y="888"/>
                    <a:pt x="2854" y="1162"/>
                  </a:cubicBezTo>
                  <a:cubicBezTo>
                    <a:pt x="2068" y="948"/>
                    <a:pt x="2378" y="340"/>
                    <a:pt x="937" y="31"/>
                  </a:cubicBezTo>
                  <a:cubicBezTo>
                    <a:pt x="845" y="10"/>
                    <a:pt x="762" y="0"/>
                    <a:pt x="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20;p35">
              <a:extLst>
                <a:ext uri="{FF2B5EF4-FFF2-40B4-BE49-F238E27FC236}">
                  <a16:creationId xmlns:a16="http://schemas.microsoft.com/office/drawing/2014/main" id="{23B49E8E-3D12-CC0D-431D-E1C416F8ACF1}"/>
                </a:ext>
              </a:extLst>
            </p:cNvPr>
            <p:cNvSpPr/>
            <p:nvPr/>
          </p:nvSpPr>
          <p:spPr>
            <a:xfrm>
              <a:off x="789750" y="3038131"/>
              <a:ext cx="331473" cy="447700"/>
            </a:xfrm>
            <a:custGeom>
              <a:avLst/>
              <a:gdLst/>
              <a:ahLst/>
              <a:cxnLst/>
              <a:rect l="l" t="t" r="r" b="b"/>
              <a:pathLst>
                <a:path w="8844" h="11794" extrusionOk="0">
                  <a:moveTo>
                    <a:pt x="6" y="1"/>
                  </a:moveTo>
                  <a:cubicBezTo>
                    <a:pt x="0" y="1"/>
                    <a:pt x="6" y="6"/>
                    <a:pt x="21" y="6"/>
                  </a:cubicBezTo>
                  <a:cubicBezTo>
                    <a:pt x="13" y="2"/>
                    <a:pt x="8" y="1"/>
                    <a:pt x="6" y="1"/>
                  </a:cubicBezTo>
                  <a:close/>
                  <a:moveTo>
                    <a:pt x="21" y="6"/>
                  </a:moveTo>
                  <a:cubicBezTo>
                    <a:pt x="1331" y="839"/>
                    <a:pt x="2474" y="1673"/>
                    <a:pt x="3510" y="2601"/>
                  </a:cubicBezTo>
                  <a:cubicBezTo>
                    <a:pt x="4462" y="3554"/>
                    <a:pt x="5332" y="4518"/>
                    <a:pt x="6094" y="5518"/>
                  </a:cubicBezTo>
                  <a:cubicBezTo>
                    <a:pt x="6772" y="6531"/>
                    <a:pt x="7356" y="7554"/>
                    <a:pt x="7832" y="8614"/>
                  </a:cubicBezTo>
                  <a:cubicBezTo>
                    <a:pt x="8201" y="9626"/>
                    <a:pt x="8380" y="10817"/>
                    <a:pt x="8737" y="11769"/>
                  </a:cubicBezTo>
                  <a:cubicBezTo>
                    <a:pt x="8740" y="11787"/>
                    <a:pt x="8751" y="11794"/>
                    <a:pt x="8764" y="11794"/>
                  </a:cubicBezTo>
                  <a:cubicBezTo>
                    <a:pt x="8796" y="11794"/>
                    <a:pt x="8844" y="11752"/>
                    <a:pt x="8844" y="11710"/>
                  </a:cubicBezTo>
                  <a:cubicBezTo>
                    <a:pt x="8844" y="10460"/>
                    <a:pt x="8320" y="9293"/>
                    <a:pt x="7891" y="8197"/>
                  </a:cubicBezTo>
                  <a:cubicBezTo>
                    <a:pt x="7356" y="7126"/>
                    <a:pt x="6725" y="6054"/>
                    <a:pt x="5986" y="5018"/>
                  </a:cubicBezTo>
                  <a:cubicBezTo>
                    <a:pt x="5177" y="4042"/>
                    <a:pt x="4272" y="3078"/>
                    <a:pt x="3260" y="2137"/>
                  </a:cubicBezTo>
                  <a:cubicBezTo>
                    <a:pt x="2355" y="1363"/>
                    <a:pt x="1307" y="482"/>
                    <a:pt x="21" y="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21;p35">
              <a:extLst>
                <a:ext uri="{FF2B5EF4-FFF2-40B4-BE49-F238E27FC236}">
                  <a16:creationId xmlns:a16="http://schemas.microsoft.com/office/drawing/2014/main" id="{001155B6-6CDF-25E7-8723-5631935F4F04}"/>
                </a:ext>
              </a:extLst>
            </p:cNvPr>
            <p:cNvSpPr/>
            <p:nvPr/>
          </p:nvSpPr>
          <p:spPr>
            <a:xfrm>
              <a:off x="979284" y="3090896"/>
              <a:ext cx="42652" cy="89586"/>
            </a:xfrm>
            <a:custGeom>
              <a:avLst/>
              <a:gdLst/>
              <a:ahLst/>
              <a:cxnLst/>
              <a:rect l="l" t="t" r="r" b="b"/>
              <a:pathLst>
                <a:path w="1138" h="2360" extrusionOk="0">
                  <a:moveTo>
                    <a:pt x="1007" y="1"/>
                  </a:moveTo>
                  <a:cubicBezTo>
                    <a:pt x="977" y="1"/>
                    <a:pt x="948" y="10"/>
                    <a:pt x="929" y="33"/>
                  </a:cubicBezTo>
                  <a:cubicBezTo>
                    <a:pt x="370" y="688"/>
                    <a:pt x="1" y="1533"/>
                    <a:pt x="96" y="2343"/>
                  </a:cubicBezTo>
                  <a:cubicBezTo>
                    <a:pt x="96" y="2351"/>
                    <a:pt x="120" y="2359"/>
                    <a:pt x="138" y="2359"/>
                  </a:cubicBezTo>
                  <a:cubicBezTo>
                    <a:pt x="145" y="2359"/>
                    <a:pt x="152" y="2358"/>
                    <a:pt x="156" y="2354"/>
                  </a:cubicBezTo>
                  <a:cubicBezTo>
                    <a:pt x="334" y="1533"/>
                    <a:pt x="537" y="842"/>
                    <a:pt x="1096" y="104"/>
                  </a:cubicBezTo>
                  <a:cubicBezTo>
                    <a:pt x="1137" y="47"/>
                    <a:pt x="1071" y="1"/>
                    <a:pt x="10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22;p35">
              <a:extLst>
                <a:ext uri="{FF2B5EF4-FFF2-40B4-BE49-F238E27FC236}">
                  <a16:creationId xmlns:a16="http://schemas.microsoft.com/office/drawing/2014/main" id="{FBCC1023-3DC6-A5FA-F384-39652743501A}"/>
                </a:ext>
              </a:extLst>
            </p:cNvPr>
            <p:cNvSpPr/>
            <p:nvPr/>
          </p:nvSpPr>
          <p:spPr>
            <a:xfrm>
              <a:off x="855676" y="3023060"/>
              <a:ext cx="10757" cy="48741"/>
            </a:xfrm>
            <a:custGeom>
              <a:avLst/>
              <a:gdLst/>
              <a:ahLst/>
              <a:cxnLst/>
              <a:rect l="l" t="t" r="r" b="b"/>
              <a:pathLst>
                <a:path w="287" h="1284" extrusionOk="0">
                  <a:moveTo>
                    <a:pt x="188" y="0"/>
                  </a:moveTo>
                  <a:cubicBezTo>
                    <a:pt x="178" y="0"/>
                    <a:pt x="171" y="3"/>
                    <a:pt x="167" y="10"/>
                  </a:cubicBezTo>
                  <a:cubicBezTo>
                    <a:pt x="1" y="200"/>
                    <a:pt x="25" y="510"/>
                    <a:pt x="48" y="748"/>
                  </a:cubicBezTo>
                  <a:cubicBezTo>
                    <a:pt x="48" y="867"/>
                    <a:pt x="13" y="1213"/>
                    <a:pt x="227" y="1284"/>
                  </a:cubicBezTo>
                  <a:cubicBezTo>
                    <a:pt x="239" y="1284"/>
                    <a:pt x="263" y="1284"/>
                    <a:pt x="263" y="1272"/>
                  </a:cubicBezTo>
                  <a:lnTo>
                    <a:pt x="263" y="1260"/>
                  </a:lnTo>
                  <a:cubicBezTo>
                    <a:pt x="263" y="1260"/>
                    <a:pt x="263" y="1236"/>
                    <a:pt x="251" y="1236"/>
                  </a:cubicBezTo>
                  <a:cubicBezTo>
                    <a:pt x="251" y="1224"/>
                    <a:pt x="239" y="1224"/>
                    <a:pt x="239" y="1224"/>
                  </a:cubicBezTo>
                  <a:cubicBezTo>
                    <a:pt x="227" y="1046"/>
                    <a:pt x="179" y="808"/>
                    <a:pt x="203" y="629"/>
                  </a:cubicBezTo>
                  <a:cubicBezTo>
                    <a:pt x="203" y="439"/>
                    <a:pt x="286" y="248"/>
                    <a:pt x="251" y="34"/>
                  </a:cubicBezTo>
                  <a:cubicBezTo>
                    <a:pt x="242" y="17"/>
                    <a:pt x="210" y="0"/>
                    <a:pt x="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23;p35">
              <a:extLst>
                <a:ext uri="{FF2B5EF4-FFF2-40B4-BE49-F238E27FC236}">
                  <a16:creationId xmlns:a16="http://schemas.microsoft.com/office/drawing/2014/main" id="{5448B8FF-1491-1494-D11C-5612E1FC1928}"/>
                </a:ext>
              </a:extLst>
            </p:cNvPr>
            <p:cNvSpPr/>
            <p:nvPr/>
          </p:nvSpPr>
          <p:spPr>
            <a:xfrm>
              <a:off x="829815" y="3128666"/>
              <a:ext cx="80357" cy="15108"/>
            </a:xfrm>
            <a:custGeom>
              <a:avLst/>
              <a:gdLst/>
              <a:ahLst/>
              <a:cxnLst/>
              <a:rect l="l" t="t" r="r" b="b"/>
              <a:pathLst>
                <a:path w="2144" h="398" extrusionOk="0">
                  <a:moveTo>
                    <a:pt x="1338" y="1"/>
                  </a:moveTo>
                  <a:cubicBezTo>
                    <a:pt x="1120" y="1"/>
                    <a:pt x="907" y="16"/>
                    <a:pt x="703" y="50"/>
                  </a:cubicBezTo>
                  <a:cubicBezTo>
                    <a:pt x="476" y="97"/>
                    <a:pt x="72" y="169"/>
                    <a:pt x="0" y="347"/>
                  </a:cubicBezTo>
                  <a:cubicBezTo>
                    <a:pt x="0" y="359"/>
                    <a:pt x="24" y="395"/>
                    <a:pt x="48" y="395"/>
                  </a:cubicBezTo>
                  <a:cubicBezTo>
                    <a:pt x="61" y="396"/>
                    <a:pt x="74" y="397"/>
                    <a:pt x="88" y="397"/>
                  </a:cubicBezTo>
                  <a:cubicBezTo>
                    <a:pt x="303" y="397"/>
                    <a:pt x="537" y="226"/>
                    <a:pt x="738" y="181"/>
                  </a:cubicBezTo>
                  <a:cubicBezTo>
                    <a:pt x="956" y="137"/>
                    <a:pt x="1184" y="120"/>
                    <a:pt x="1418" y="120"/>
                  </a:cubicBezTo>
                  <a:cubicBezTo>
                    <a:pt x="1632" y="120"/>
                    <a:pt x="1850" y="134"/>
                    <a:pt x="2072" y="157"/>
                  </a:cubicBezTo>
                  <a:cubicBezTo>
                    <a:pt x="2143" y="157"/>
                    <a:pt x="2143" y="62"/>
                    <a:pt x="2072" y="50"/>
                  </a:cubicBezTo>
                  <a:cubicBezTo>
                    <a:pt x="1823" y="19"/>
                    <a:pt x="1577" y="1"/>
                    <a:pt x="13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24;p35">
              <a:extLst>
                <a:ext uri="{FF2B5EF4-FFF2-40B4-BE49-F238E27FC236}">
                  <a16:creationId xmlns:a16="http://schemas.microsoft.com/office/drawing/2014/main" id="{631962D2-1E43-AF32-120C-61B9CE2BC8B9}"/>
                </a:ext>
              </a:extLst>
            </p:cNvPr>
            <p:cNvSpPr/>
            <p:nvPr/>
          </p:nvSpPr>
          <p:spPr>
            <a:xfrm>
              <a:off x="973137" y="3329743"/>
              <a:ext cx="81032" cy="20954"/>
            </a:xfrm>
            <a:custGeom>
              <a:avLst/>
              <a:gdLst/>
              <a:ahLst/>
              <a:cxnLst/>
              <a:rect l="l" t="t" r="r" b="b"/>
              <a:pathLst>
                <a:path w="2162" h="552" extrusionOk="0">
                  <a:moveTo>
                    <a:pt x="1375" y="0"/>
                  </a:moveTo>
                  <a:cubicBezTo>
                    <a:pt x="908" y="0"/>
                    <a:pt x="426" y="155"/>
                    <a:pt x="69" y="420"/>
                  </a:cubicBezTo>
                  <a:cubicBezTo>
                    <a:pt x="1" y="469"/>
                    <a:pt x="46" y="551"/>
                    <a:pt x="97" y="551"/>
                  </a:cubicBezTo>
                  <a:cubicBezTo>
                    <a:pt x="108" y="551"/>
                    <a:pt x="119" y="547"/>
                    <a:pt x="129" y="539"/>
                  </a:cubicBezTo>
                  <a:cubicBezTo>
                    <a:pt x="586" y="282"/>
                    <a:pt x="1002" y="169"/>
                    <a:pt x="1463" y="169"/>
                  </a:cubicBezTo>
                  <a:cubicBezTo>
                    <a:pt x="1663" y="169"/>
                    <a:pt x="1871" y="190"/>
                    <a:pt x="2094" y="230"/>
                  </a:cubicBezTo>
                  <a:cubicBezTo>
                    <a:pt x="2097" y="231"/>
                    <a:pt x="2100" y="231"/>
                    <a:pt x="2103" y="231"/>
                  </a:cubicBezTo>
                  <a:cubicBezTo>
                    <a:pt x="2135" y="231"/>
                    <a:pt x="2162" y="180"/>
                    <a:pt x="2129" y="158"/>
                  </a:cubicBezTo>
                  <a:cubicBezTo>
                    <a:pt x="1900" y="50"/>
                    <a:pt x="1640" y="0"/>
                    <a:pt x="13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25;p35">
              <a:extLst>
                <a:ext uri="{FF2B5EF4-FFF2-40B4-BE49-F238E27FC236}">
                  <a16:creationId xmlns:a16="http://schemas.microsoft.com/office/drawing/2014/main" id="{D5E8B901-0BDF-77BE-DEF5-87B19C3F81B2}"/>
                </a:ext>
              </a:extLst>
            </p:cNvPr>
            <p:cNvSpPr/>
            <p:nvPr/>
          </p:nvSpPr>
          <p:spPr>
            <a:xfrm>
              <a:off x="1091985" y="3278497"/>
              <a:ext cx="60380" cy="73756"/>
            </a:xfrm>
            <a:custGeom>
              <a:avLst/>
              <a:gdLst/>
              <a:ahLst/>
              <a:cxnLst/>
              <a:rect l="l" t="t" r="r" b="b"/>
              <a:pathLst>
                <a:path w="1611" h="1943" extrusionOk="0">
                  <a:moveTo>
                    <a:pt x="1515" y="0"/>
                  </a:moveTo>
                  <a:cubicBezTo>
                    <a:pt x="1504" y="0"/>
                    <a:pt x="1493" y="3"/>
                    <a:pt x="1482" y="8"/>
                  </a:cubicBezTo>
                  <a:cubicBezTo>
                    <a:pt x="708" y="341"/>
                    <a:pt x="197" y="1234"/>
                    <a:pt x="6" y="1925"/>
                  </a:cubicBezTo>
                  <a:cubicBezTo>
                    <a:pt x="0" y="1937"/>
                    <a:pt x="6" y="1943"/>
                    <a:pt x="15" y="1943"/>
                  </a:cubicBezTo>
                  <a:cubicBezTo>
                    <a:pt x="24" y="1943"/>
                    <a:pt x="36" y="1937"/>
                    <a:pt x="42" y="1925"/>
                  </a:cubicBezTo>
                  <a:cubicBezTo>
                    <a:pt x="494" y="1222"/>
                    <a:pt x="744" y="615"/>
                    <a:pt x="1530" y="103"/>
                  </a:cubicBezTo>
                  <a:cubicBezTo>
                    <a:pt x="1611" y="73"/>
                    <a:pt x="1572" y="0"/>
                    <a:pt x="1515" y="0"/>
                  </a:cubicBezTo>
                  <a:close/>
                </a:path>
              </a:pathLst>
            </a:custGeom>
            <a:solidFill>
              <a:srgbClr val="B79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126;p35">
              <a:extLst>
                <a:ext uri="{FF2B5EF4-FFF2-40B4-BE49-F238E27FC236}">
                  <a16:creationId xmlns:a16="http://schemas.microsoft.com/office/drawing/2014/main" id="{5209E55D-B7AE-B26A-8710-6E4E60214DA3}"/>
                </a:ext>
              </a:extLst>
            </p:cNvPr>
            <p:cNvSpPr/>
            <p:nvPr/>
          </p:nvSpPr>
          <p:spPr>
            <a:xfrm>
              <a:off x="896641" y="3219696"/>
              <a:ext cx="105881" cy="18904"/>
            </a:xfrm>
            <a:custGeom>
              <a:avLst/>
              <a:gdLst/>
              <a:ahLst/>
              <a:cxnLst/>
              <a:rect l="l" t="t" r="r" b="b"/>
              <a:pathLst>
                <a:path w="2825" h="498" extrusionOk="0">
                  <a:moveTo>
                    <a:pt x="1013" y="1"/>
                  </a:moveTo>
                  <a:cubicBezTo>
                    <a:pt x="666" y="1"/>
                    <a:pt x="334" y="66"/>
                    <a:pt x="51" y="224"/>
                  </a:cubicBezTo>
                  <a:cubicBezTo>
                    <a:pt x="1" y="263"/>
                    <a:pt x="43" y="354"/>
                    <a:pt x="107" y="354"/>
                  </a:cubicBezTo>
                  <a:cubicBezTo>
                    <a:pt x="119" y="354"/>
                    <a:pt x="132" y="350"/>
                    <a:pt x="146" y="343"/>
                  </a:cubicBezTo>
                  <a:cubicBezTo>
                    <a:pt x="426" y="175"/>
                    <a:pt x="725" y="112"/>
                    <a:pt x="1034" y="112"/>
                  </a:cubicBezTo>
                  <a:cubicBezTo>
                    <a:pt x="1605" y="112"/>
                    <a:pt x="2210" y="327"/>
                    <a:pt x="2789" y="497"/>
                  </a:cubicBezTo>
                  <a:cubicBezTo>
                    <a:pt x="2801" y="497"/>
                    <a:pt x="2825" y="485"/>
                    <a:pt x="2789" y="462"/>
                  </a:cubicBezTo>
                  <a:cubicBezTo>
                    <a:pt x="2261" y="198"/>
                    <a:pt x="1614"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27;p35">
              <a:extLst>
                <a:ext uri="{FF2B5EF4-FFF2-40B4-BE49-F238E27FC236}">
                  <a16:creationId xmlns:a16="http://schemas.microsoft.com/office/drawing/2014/main" id="{7F16B5C7-21CA-1E8A-1469-2EC1BB2E57BD}"/>
                </a:ext>
              </a:extLst>
            </p:cNvPr>
            <p:cNvSpPr/>
            <p:nvPr/>
          </p:nvSpPr>
          <p:spPr>
            <a:xfrm>
              <a:off x="2238821" y="3021618"/>
              <a:ext cx="706948" cy="543511"/>
            </a:xfrm>
            <a:custGeom>
              <a:avLst/>
              <a:gdLst/>
              <a:ahLst/>
              <a:cxnLst/>
              <a:rect l="l" t="t" r="r" b="b"/>
              <a:pathLst>
                <a:path w="18862" h="14318" extrusionOk="0">
                  <a:moveTo>
                    <a:pt x="10948" y="0"/>
                  </a:moveTo>
                  <a:cubicBezTo>
                    <a:pt x="9662" y="238"/>
                    <a:pt x="11079" y="1751"/>
                    <a:pt x="10126" y="2334"/>
                  </a:cubicBezTo>
                  <a:cubicBezTo>
                    <a:pt x="9950" y="2447"/>
                    <a:pt x="9736" y="2493"/>
                    <a:pt x="9510" y="2493"/>
                  </a:cubicBezTo>
                  <a:cubicBezTo>
                    <a:pt x="9140" y="2493"/>
                    <a:pt x="8737" y="2370"/>
                    <a:pt x="8412" y="2215"/>
                  </a:cubicBezTo>
                  <a:cubicBezTo>
                    <a:pt x="7440" y="1739"/>
                    <a:pt x="6387" y="967"/>
                    <a:pt x="5308" y="967"/>
                  </a:cubicBezTo>
                  <a:cubicBezTo>
                    <a:pt x="5145" y="967"/>
                    <a:pt x="4981" y="985"/>
                    <a:pt x="4816" y="1024"/>
                  </a:cubicBezTo>
                  <a:cubicBezTo>
                    <a:pt x="3685" y="1310"/>
                    <a:pt x="3709" y="2477"/>
                    <a:pt x="4126" y="3394"/>
                  </a:cubicBezTo>
                  <a:cubicBezTo>
                    <a:pt x="4530" y="4299"/>
                    <a:pt x="5150" y="5227"/>
                    <a:pt x="4947" y="6096"/>
                  </a:cubicBezTo>
                  <a:cubicBezTo>
                    <a:pt x="4796" y="6248"/>
                    <a:pt x="4609" y="6308"/>
                    <a:pt x="4398" y="6308"/>
                  </a:cubicBezTo>
                  <a:cubicBezTo>
                    <a:pt x="3797" y="6308"/>
                    <a:pt x="3004" y="5816"/>
                    <a:pt x="2316" y="5561"/>
                  </a:cubicBezTo>
                  <a:cubicBezTo>
                    <a:pt x="2098" y="5484"/>
                    <a:pt x="1872" y="5449"/>
                    <a:pt x="1655" y="5449"/>
                  </a:cubicBezTo>
                  <a:cubicBezTo>
                    <a:pt x="758" y="5449"/>
                    <a:pt x="1" y="6053"/>
                    <a:pt x="470" y="6858"/>
                  </a:cubicBezTo>
                  <a:cubicBezTo>
                    <a:pt x="923" y="7668"/>
                    <a:pt x="1840" y="7989"/>
                    <a:pt x="1613" y="8871"/>
                  </a:cubicBezTo>
                  <a:cubicBezTo>
                    <a:pt x="1482" y="9549"/>
                    <a:pt x="482" y="9585"/>
                    <a:pt x="351" y="10275"/>
                  </a:cubicBezTo>
                  <a:cubicBezTo>
                    <a:pt x="173" y="11633"/>
                    <a:pt x="1959" y="13454"/>
                    <a:pt x="2983" y="14050"/>
                  </a:cubicBezTo>
                  <a:cubicBezTo>
                    <a:pt x="3265" y="14217"/>
                    <a:pt x="3574" y="14318"/>
                    <a:pt x="3848" y="14318"/>
                  </a:cubicBezTo>
                  <a:cubicBezTo>
                    <a:pt x="4198" y="14318"/>
                    <a:pt x="4490" y="14153"/>
                    <a:pt x="4590" y="13752"/>
                  </a:cubicBezTo>
                  <a:cubicBezTo>
                    <a:pt x="4733" y="13240"/>
                    <a:pt x="4530" y="12561"/>
                    <a:pt x="4733" y="12097"/>
                  </a:cubicBezTo>
                  <a:cubicBezTo>
                    <a:pt x="4903" y="11768"/>
                    <a:pt x="5165" y="11666"/>
                    <a:pt x="5473" y="11666"/>
                  </a:cubicBezTo>
                  <a:cubicBezTo>
                    <a:pt x="5977" y="11666"/>
                    <a:pt x="6604" y="11940"/>
                    <a:pt x="7151" y="11940"/>
                  </a:cubicBezTo>
                  <a:cubicBezTo>
                    <a:pt x="7395" y="11940"/>
                    <a:pt x="7623" y="11886"/>
                    <a:pt x="7817" y="11728"/>
                  </a:cubicBezTo>
                  <a:cubicBezTo>
                    <a:pt x="8281" y="11371"/>
                    <a:pt x="8448" y="10621"/>
                    <a:pt x="8329" y="10025"/>
                  </a:cubicBezTo>
                  <a:cubicBezTo>
                    <a:pt x="8186" y="9430"/>
                    <a:pt x="7805" y="8954"/>
                    <a:pt x="7400" y="8490"/>
                  </a:cubicBezTo>
                  <a:cubicBezTo>
                    <a:pt x="7606" y="8312"/>
                    <a:pt x="7844" y="8252"/>
                    <a:pt x="8097" y="8252"/>
                  </a:cubicBezTo>
                  <a:cubicBezTo>
                    <a:pt x="8631" y="8252"/>
                    <a:pt x="9236" y="8518"/>
                    <a:pt x="9781" y="8518"/>
                  </a:cubicBezTo>
                  <a:cubicBezTo>
                    <a:pt x="10037" y="8518"/>
                    <a:pt x="10280" y="8460"/>
                    <a:pt x="10495" y="8287"/>
                  </a:cubicBezTo>
                  <a:cubicBezTo>
                    <a:pt x="11150" y="7799"/>
                    <a:pt x="10948" y="6942"/>
                    <a:pt x="10626" y="6346"/>
                  </a:cubicBezTo>
                  <a:cubicBezTo>
                    <a:pt x="10855" y="6171"/>
                    <a:pt x="11129" y="6102"/>
                    <a:pt x="11406" y="6102"/>
                  </a:cubicBezTo>
                  <a:cubicBezTo>
                    <a:pt x="11750" y="6102"/>
                    <a:pt x="12100" y="6208"/>
                    <a:pt x="12377" y="6346"/>
                  </a:cubicBezTo>
                  <a:cubicBezTo>
                    <a:pt x="12747" y="6541"/>
                    <a:pt x="13133" y="6792"/>
                    <a:pt x="13607" y="6792"/>
                  </a:cubicBezTo>
                  <a:cubicBezTo>
                    <a:pt x="13712" y="6792"/>
                    <a:pt x="13822" y="6779"/>
                    <a:pt x="13936" y="6751"/>
                  </a:cubicBezTo>
                  <a:cubicBezTo>
                    <a:pt x="14829" y="6549"/>
                    <a:pt x="15425" y="5549"/>
                    <a:pt x="15115" y="4977"/>
                  </a:cubicBezTo>
                  <a:cubicBezTo>
                    <a:pt x="14770" y="4418"/>
                    <a:pt x="13841" y="4168"/>
                    <a:pt x="12948" y="3941"/>
                  </a:cubicBezTo>
                  <a:cubicBezTo>
                    <a:pt x="13023" y="3627"/>
                    <a:pt x="13499" y="3514"/>
                    <a:pt x="13978" y="3514"/>
                  </a:cubicBezTo>
                  <a:cubicBezTo>
                    <a:pt x="14189" y="3514"/>
                    <a:pt x="14401" y="3536"/>
                    <a:pt x="14579" y="3572"/>
                  </a:cubicBezTo>
                  <a:cubicBezTo>
                    <a:pt x="14730" y="3604"/>
                    <a:pt x="14908" y="3622"/>
                    <a:pt x="15092" y="3622"/>
                  </a:cubicBezTo>
                  <a:cubicBezTo>
                    <a:pt x="15591" y="3622"/>
                    <a:pt x="16123" y="3493"/>
                    <a:pt x="16210" y="3179"/>
                  </a:cubicBezTo>
                  <a:cubicBezTo>
                    <a:pt x="16306" y="2858"/>
                    <a:pt x="15627" y="2691"/>
                    <a:pt x="15710" y="2346"/>
                  </a:cubicBezTo>
                  <a:cubicBezTo>
                    <a:pt x="15829" y="1858"/>
                    <a:pt x="17020" y="1917"/>
                    <a:pt x="17770" y="1691"/>
                  </a:cubicBezTo>
                  <a:cubicBezTo>
                    <a:pt x="18700" y="1444"/>
                    <a:pt x="18862" y="452"/>
                    <a:pt x="17888" y="452"/>
                  </a:cubicBezTo>
                  <a:cubicBezTo>
                    <a:pt x="17877" y="452"/>
                    <a:pt x="17865" y="453"/>
                    <a:pt x="17854" y="453"/>
                  </a:cubicBezTo>
                  <a:cubicBezTo>
                    <a:pt x="16282" y="500"/>
                    <a:pt x="16496" y="1191"/>
                    <a:pt x="15615" y="1262"/>
                  </a:cubicBezTo>
                  <a:cubicBezTo>
                    <a:pt x="15615" y="977"/>
                    <a:pt x="15615" y="667"/>
                    <a:pt x="15365" y="441"/>
                  </a:cubicBezTo>
                  <a:cubicBezTo>
                    <a:pt x="15207" y="298"/>
                    <a:pt x="14901" y="198"/>
                    <a:pt x="14601" y="198"/>
                  </a:cubicBezTo>
                  <a:cubicBezTo>
                    <a:pt x="14427" y="198"/>
                    <a:pt x="14255" y="231"/>
                    <a:pt x="14115" y="310"/>
                  </a:cubicBezTo>
                  <a:cubicBezTo>
                    <a:pt x="13508" y="631"/>
                    <a:pt x="13877" y="1465"/>
                    <a:pt x="13127" y="1560"/>
                  </a:cubicBezTo>
                  <a:cubicBezTo>
                    <a:pt x="13088" y="1565"/>
                    <a:pt x="13052" y="1568"/>
                    <a:pt x="13018" y="1568"/>
                  </a:cubicBezTo>
                  <a:cubicBezTo>
                    <a:pt x="12489" y="1568"/>
                    <a:pt x="12434" y="988"/>
                    <a:pt x="12222" y="608"/>
                  </a:cubicBezTo>
                  <a:cubicBezTo>
                    <a:pt x="12031" y="262"/>
                    <a:pt x="11508" y="24"/>
                    <a:pt x="109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128;p35">
              <a:extLst>
                <a:ext uri="{FF2B5EF4-FFF2-40B4-BE49-F238E27FC236}">
                  <a16:creationId xmlns:a16="http://schemas.microsoft.com/office/drawing/2014/main" id="{AF26AB19-969F-043A-8778-9619AD49FF66}"/>
                </a:ext>
              </a:extLst>
            </p:cNvPr>
            <p:cNvSpPr/>
            <p:nvPr/>
          </p:nvSpPr>
          <p:spPr>
            <a:xfrm>
              <a:off x="2310069" y="3107484"/>
              <a:ext cx="431882" cy="403287"/>
            </a:xfrm>
            <a:custGeom>
              <a:avLst/>
              <a:gdLst/>
              <a:ahLst/>
              <a:cxnLst/>
              <a:rect l="l" t="t" r="r" b="b"/>
              <a:pathLst>
                <a:path w="11523" h="10624" extrusionOk="0">
                  <a:moveTo>
                    <a:pt x="11512" y="1"/>
                  </a:moveTo>
                  <a:cubicBezTo>
                    <a:pt x="11515" y="5"/>
                    <a:pt x="11518" y="6"/>
                    <a:pt x="11519" y="6"/>
                  </a:cubicBezTo>
                  <a:cubicBezTo>
                    <a:pt x="11522" y="6"/>
                    <a:pt x="11519" y="1"/>
                    <a:pt x="11512" y="1"/>
                  </a:cubicBezTo>
                  <a:close/>
                  <a:moveTo>
                    <a:pt x="11512" y="1"/>
                  </a:moveTo>
                  <a:cubicBezTo>
                    <a:pt x="10071" y="251"/>
                    <a:pt x="8809" y="965"/>
                    <a:pt x="7702" y="1596"/>
                  </a:cubicBezTo>
                  <a:cubicBezTo>
                    <a:pt x="6463" y="2382"/>
                    <a:pt x="5320" y="3215"/>
                    <a:pt x="4296" y="4084"/>
                  </a:cubicBezTo>
                  <a:cubicBezTo>
                    <a:pt x="3308" y="5025"/>
                    <a:pt x="2451" y="6013"/>
                    <a:pt x="1689" y="7037"/>
                  </a:cubicBezTo>
                  <a:cubicBezTo>
                    <a:pt x="1022" y="8109"/>
                    <a:pt x="260" y="9228"/>
                    <a:pt x="10" y="10514"/>
                  </a:cubicBezTo>
                  <a:cubicBezTo>
                    <a:pt x="1" y="10561"/>
                    <a:pt x="44" y="10623"/>
                    <a:pt x="74" y="10623"/>
                  </a:cubicBezTo>
                  <a:cubicBezTo>
                    <a:pt x="81" y="10623"/>
                    <a:pt x="88" y="10619"/>
                    <a:pt x="93" y="10609"/>
                  </a:cubicBezTo>
                  <a:cubicBezTo>
                    <a:pt x="665" y="9680"/>
                    <a:pt x="1070" y="8478"/>
                    <a:pt x="1665" y="7501"/>
                  </a:cubicBezTo>
                  <a:cubicBezTo>
                    <a:pt x="2356" y="6489"/>
                    <a:pt x="3177" y="5537"/>
                    <a:pt x="4070" y="4608"/>
                  </a:cubicBezTo>
                  <a:cubicBezTo>
                    <a:pt x="5058" y="3715"/>
                    <a:pt x="6142" y="2870"/>
                    <a:pt x="7332" y="2060"/>
                  </a:cubicBezTo>
                  <a:cubicBezTo>
                    <a:pt x="8606" y="1263"/>
                    <a:pt x="9976" y="620"/>
                    <a:pt x="11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129;p35">
              <a:extLst>
                <a:ext uri="{FF2B5EF4-FFF2-40B4-BE49-F238E27FC236}">
                  <a16:creationId xmlns:a16="http://schemas.microsoft.com/office/drawing/2014/main" id="{5EDF5D62-8C93-BBCF-BCCE-7B0FAADAC667}"/>
                </a:ext>
              </a:extLst>
            </p:cNvPr>
            <p:cNvSpPr/>
            <p:nvPr/>
          </p:nvSpPr>
          <p:spPr>
            <a:xfrm>
              <a:off x="2489634" y="3117468"/>
              <a:ext cx="32795" cy="100594"/>
            </a:xfrm>
            <a:custGeom>
              <a:avLst/>
              <a:gdLst/>
              <a:ahLst/>
              <a:cxnLst/>
              <a:rect l="l" t="t" r="r" b="b"/>
              <a:pathLst>
                <a:path w="875" h="2650" extrusionOk="0">
                  <a:moveTo>
                    <a:pt x="114" y="0"/>
                  </a:moveTo>
                  <a:cubicBezTo>
                    <a:pt x="56" y="0"/>
                    <a:pt x="0" y="36"/>
                    <a:pt x="29" y="95"/>
                  </a:cubicBezTo>
                  <a:cubicBezTo>
                    <a:pt x="458" y="952"/>
                    <a:pt x="529" y="1726"/>
                    <a:pt x="565" y="2643"/>
                  </a:cubicBezTo>
                  <a:cubicBezTo>
                    <a:pt x="569" y="2647"/>
                    <a:pt x="578" y="2650"/>
                    <a:pt x="588" y="2650"/>
                  </a:cubicBezTo>
                  <a:cubicBezTo>
                    <a:pt x="605" y="2650"/>
                    <a:pt x="625" y="2642"/>
                    <a:pt x="625" y="2619"/>
                  </a:cubicBezTo>
                  <a:cubicBezTo>
                    <a:pt x="875" y="1809"/>
                    <a:pt x="648" y="833"/>
                    <a:pt x="208" y="47"/>
                  </a:cubicBezTo>
                  <a:cubicBezTo>
                    <a:pt x="189" y="15"/>
                    <a:pt x="151" y="0"/>
                    <a:pt x="1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130;p35">
              <a:extLst>
                <a:ext uri="{FF2B5EF4-FFF2-40B4-BE49-F238E27FC236}">
                  <a16:creationId xmlns:a16="http://schemas.microsoft.com/office/drawing/2014/main" id="{7A77066F-8481-11EB-4242-810BDB2251EA}"/>
                </a:ext>
              </a:extLst>
            </p:cNvPr>
            <p:cNvSpPr/>
            <p:nvPr/>
          </p:nvSpPr>
          <p:spPr>
            <a:xfrm>
              <a:off x="2656717" y="3076243"/>
              <a:ext cx="19227" cy="51170"/>
            </a:xfrm>
            <a:custGeom>
              <a:avLst/>
              <a:gdLst/>
              <a:ahLst/>
              <a:cxnLst/>
              <a:rect l="l" t="t" r="r" b="b"/>
              <a:pathLst>
                <a:path w="513" h="1348" extrusionOk="0">
                  <a:moveTo>
                    <a:pt x="332" y="0"/>
                  </a:moveTo>
                  <a:cubicBezTo>
                    <a:pt x="310" y="0"/>
                    <a:pt x="286" y="7"/>
                    <a:pt x="286" y="14"/>
                  </a:cubicBezTo>
                  <a:cubicBezTo>
                    <a:pt x="215" y="228"/>
                    <a:pt x="250" y="454"/>
                    <a:pt x="227" y="657"/>
                  </a:cubicBezTo>
                  <a:cubicBezTo>
                    <a:pt x="167" y="883"/>
                    <a:pt x="96" y="1109"/>
                    <a:pt x="36" y="1300"/>
                  </a:cubicBezTo>
                  <a:lnTo>
                    <a:pt x="12" y="1300"/>
                  </a:lnTo>
                  <a:cubicBezTo>
                    <a:pt x="0" y="1300"/>
                    <a:pt x="0" y="1312"/>
                    <a:pt x="0" y="1312"/>
                  </a:cubicBezTo>
                  <a:lnTo>
                    <a:pt x="0" y="1324"/>
                  </a:lnTo>
                  <a:cubicBezTo>
                    <a:pt x="0" y="1347"/>
                    <a:pt x="36" y="1347"/>
                    <a:pt x="48" y="1347"/>
                  </a:cubicBezTo>
                  <a:cubicBezTo>
                    <a:pt x="274" y="1312"/>
                    <a:pt x="310" y="943"/>
                    <a:pt x="346" y="824"/>
                  </a:cubicBezTo>
                  <a:cubicBezTo>
                    <a:pt x="417" y="574"/>
                    <a:pt x="512" y="252"/>
                    <a:pt x="369" y="14"/>
                  </a:cubicBezTo>
                  <a:cubicBezTo>
                    <a:pt x="364" y="4"/>
                    <a:pt x="349" y="0"/>
                    <a:pt x="3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31;p35">
              <a:extLst>
                <a:ext uri="{FF2B5EF4-FFF2-40B4-BE49-F238E27FC236}">
                  <a16:creationId xmlns:a16="http://schemas.microsoft.com/office/drawing/2014/main" id="{EAF91B8B-29D2-7FD7-434C-C3DFCE2305DF}"/>
                </a:ext>
              </a:extLst>
            </p:cNvPr>
            <p:cNvSpPr/>
            <p:nvPr/>
          </p:nvSpPr>
          <p:spPr>
            <a:xfrm>
              <a:off x="2597800" y="3180710"/>
              <a:ext cx="82606" cy="28508"/>
            </a:xfrm>
            <a:custGeom>
              <a:avLst/>
              <a:gdLst/>
              <a:ahLst/>
              <a:cxnLst/>
              <a:rect l="l" t="t" r="r" b="b"/>
              <a:pathLst>
                <a:path w="2204" h="751" extrusionOk="0">
                  <a:moveTo>
                    <a:pt x="84" y="0"/>
                  </a:moveTo>
                  <a:cubicBezTo>
                    <a:pt x="13" y="0"/>
                    <a:pt x="1" y="108"/>
                    <a:pt x="72" y="108"/>
                  </a:cubicBezTo>
                  <a:cubicBezTo>
                    <a:pt x="560" y="155"/>
                    <a:pt x="1048" y="227"/>
                    <a:pt x="1453" y="405"/>
                  </a:cubicBezTo>
                  <a:cubicBezTo>
                    <a:pt x="1656" y="500"/>
                    <a:pt x="1882" y="739"/>
                    <a:pt x="2144" y="750"/>
                  </a:cubicBezTo>
                  <a:cubicBezTo>
                    <a:pt x="2168" y="750"/>
                    <a:pt x="2203" y="727"/>
                    <a:pt x="2180" y="715"/>
                  </a:cubicBezTo>
                  <a:cubicBezTo>
                    <a:pt x="2144" y="512"/>
                    <a:pt x="1739" y="358"/>
                    <a:pt x="1513" y="274"/>
                  </a:cubicBezTo>
                  <a:cubicBezTo>
                    <a:pt x="1084" y="108"/>
                    <a:pt x="584" y="36"/>
                    <a:pt x="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132;p35">
              <a:extLst>
                <a:ext uri="{FF2B5EF4-FFF2-40B4-BE49-F238E27FC236}">
                  <a16:creationId xmlns:a16="http://schemas.microsoft.com/office/drawing/2014/main" id="{31EC65A5-8618-B8EB-166D-7B1DD9F95B75}"/>
                </a:ext>
              </a:extLst>
            </p:cNvPr>
            <p:cNvSpPr/>
            <p:nvPr/>
          </p:nvSpPr>
          <p:spPr>
            <a:xfrm>
              <a:off x="2408153" y="3365426"/>
              <a:ext cx="82606" cy="32304"/>
            </a:xfrm>
            <a:custGeom>
              <a:avLst/>
              <a:gdLst/>
              <a:ahLst/>
              <a:cxnLst/>
              <a:rect l="l" t="t" r="r" b="b"/>
              <a:pathLst>
                <a:path w="2204" h="851" extrusionOk="0">
                  <a:moveTo>
                    <a:pt x="477" y="1"/>
                  </a:moveTo>
                  <a:cubicBezTo>
                    <a:pt x="333" y="1"/>
                    <a:pt x="193" y="17"/>
                    <a:pt x="60" y="52"/>
                  </a:cubicBezTo>
                  <a:cubicBezTo>
                    <a:pt x="1" y="52"/>
                    <a:pt x="12" y="123"/>
                    <a:pt x="72" y="123"/>
                  </a:cubicBezTo>
                  <a:cubicBezTo>
                    <a:pt x="858" y="123"/>
                    <a:pt x="1453" y="314"/>
                    <a:pt x="2060" y="837"/>
                  </a:cubicBezTo>
                  <a:cubicBezTo>
                    <a:pt x="2072" y="846"/>
                    <a:pt x="2084" y="850"/>
                    <a:pt x="2097" y="850"/>
                  </a:cubicBezTo>
                  <a:cubicBezTo>
                    <a:pt x="2150" y="850"/>
                    <a:pt x="2204" y="779"/>
                    <a:pt x="2156" y="730"/>
                  </a:cubicBezTo>
                  <a:cubicBezTo>
                    <a:pt x="1742" y="288"/>
                    <a:pt x="1080" y="1"/>
                    <a:pt x="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133;p35">
              <a:extLst>
                <a:ext uri="{FF2B5EF4-FFF2-40B4-BE49-F238E27FC236}">
                  <a16:creationId xmlns:a16="http://schemas.microsoft.com/office/drawing/2014/main" id="{6E2D2E66-3F58-0464-5D99-AC353DB1BA0A}"/>
                </a:ext>
              </a:extLst>
            </p:cNvPr>
            <p:cNvSpPr/>
            <p:nvPr/>
          </p:nvSpPr>
          <p:spPr>
            <a:xfrm>
              <a:off x="2315916" y="3287683"/>
              <a:ext cx="49886" cy="88409"/>
            </a:xfrm>
            <a:custGeom>
              <a:avLst/>
              <a:gdLst/>
              <a:ahLst/>
              <a:cxnLst/>
              <a:rect l="l" t="t" r="r" b="b"/>
              <a:pathLst>
                <a:path w="1331" h="2329" extrusionOk="0">
                  <a:moveTo>
                    <a:pt x="103" y="1"/>
                  </a:moveTo>
                  <a:cubicBezTo>
                    <a:pt x="46" y="1"/>
                    <a:pt x="1" y="58"/>
                    <a:pt x="56" y="123"/>
                  </a:cubicBezTo>
                  <a:cubicBezTo>
                    <a:pt x="771" y="790"/>
                    <a:pt x="938" y="1492"/>
                    <a:pt x="1271" y="2302"/>
                  </a:cubicBezTo>
                  <a:cubicBezTo>
                    <a:pt x="1277" y="2320"/>
                    <a:pt x="1292" y="2329"/>
                    <a:pt x="1305" y="2329"/>
                  </a:cubicBezTo>
                  <a:cubicBezTo>
                    <a:pt x="1319" y="2329"/>
                    <a:pt x="1330" y="2320"/>
                    <a:pt x="1330" y="2302"/>
                  </a:cubicBezTo>
                  <a:cubicBezTo>
                    <a:pt x="1247" y="1552"/>
                    <a:pt x="914" y="516"/>
                    <a:pt x="152" y="16"/>
                  </a:cubicBezTo>
                  <a:cubicBezTo>
                    <a:pt x="136" y="5"/>
                    <a:pt x="119" y="1"/>
                    <a:pt x="103" y="1"/>
                  </a:cubicBezTo>
                  <a:close/>
                </a:path>
              </a:pathLst>
            </a:custGeom>
            <a:solidFill>
              <a:srgbClr val="B79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134;p35">
              <a:extLst>
                <a:ext uri="{FF2B5EF4-FFF2-40B4-BE49-F238E27FC236}">
                  <a16:creationId xmlns:a16="http://schemas.microsoft.com/office/drawing/2014/main" id="{8EEE6212-F816-E3D8-B362-F5D1E44C9277}"/>
                </a:ext>
              </a:extLst>
            </p:cNvPr>
            <p:cNvSpPr/>
            <p:nvPr/>
          </p:nvSpPr>
          <p:spPr>
            <a:xfrm>
              <a:off x="2481800" y="3266463"/>
              <a:ext cx="111466" cy="22966"/>
            </a:xfrm>
            <a:custGeom>
              <a:avLst/>
              <a:gdLst/>
              <a:ahLst/>
              <a:cxnLst/>
              <a:rect l="l" t="t" r="r" b="b"/>
              <a:pathLst>
                <a:path w="2974" h="605" extrusionOk="0">
                  <a:moveTo>
                    <a:pt x="1325" y="0"/>
                  </a:moveTo>
                  <a:cubicBezTo>
                    <a:pt x="876" y="0"/>
                    <a:pt x="415" y="76"/>
                    <a:pt x="0" y="194"/>
                  </a:cubicBezTo>
                  <a:cubicBezTo>
                    <a:pt x="0" y="218"/>
                    <a:pt x="0" y="230"/>
                    <a:pt x="12" y="230"/>
                  </a:cubicBezTo>
                  <a:cubicBezTo>
                    <a:pt x="454" y="193"/>
                    <a:pt x="906" y="133"/>
                    <a:pt x="1337" y="133"/>
                  </a:cubicBezTo>
                  <a:cubicBezTo>
                    <a:pt x="1881" y="133"/>
                    <a:pt x="2392" y="228"/>
                    <a:pt x="2810" y="587"/>
                  </a:cubicBezTo>
                  <a:cubicBezTo>
                    <a:pt x="2822" y="599"/>
                    <a:pt x="2837" y="604"/>
                    <a:pt x="2852" y="604"/>
                  </a:cubicBezTo>
                  <a:cubicBezTo>
                    <a:pt x="2910" y="604"/>
                    <a:pt x="2974" y="527"/>
                    <a:pt x="2917" y="480"/>
                  </a:cubicBezTo>
                  <a:cubicBezTo>
                    <a:pt x="2496" y="134"/>
                    <a:pt x="1921" y="0"/>
                    <a:pt x="1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135;p35">
              <a:extLst>
                <a:ext uri="{FF2B5EF4-FFF2-40B4-BE49-F238E27FC236}">
                  <a16:creationId xmlns:a16="http://schemas.microsoft.com/office/drawing/2014/main" id="{310657F8-6BFD-CB2E-5738-F8F37E69DA3A}"/>
                </a:ext>
              </a:extLst>
            </p:cNvPr>
            <p:cNvSpPr/>
            <p:nvPr/>
          </p:nvSpPr>
          <p:spPr>
            <a:xfrm>
              <a:off x="1077030" y="2709772"/>
              <a:ext cx="1342796" cy="793668"/>
            </a:xfrm>
            <a:custGeom>
              <a:avLst/>
              <a:gdLst/>
              <a:ahLst/>
              <a:cxnLst/>
              <a:rect l="l" t="t" r="r" b="b"/>
              <a:pathLst>
                <a:path w="35827" h="20908" extrusionOk="0">
                  <a:moveTo>
                    <a:pt x="1488" y="0"/>
                  </a:moveTo>
                  <a:cubicBezTo>
                    <a:pt x="667" y="0"/>
                    <a:pt x="0" y="667"/>
                    <a:pt x="0" y="1488"/>
                  </a:cubicBezTo>
                  <a:lnTo>
                    <a:pt x="0" y="20657"/>
                  </a:lnTo>
                  <a:lnTo>
                    <a:pt x="35826" y="20907"/>
                  </a:lnTo>
                  <a:lnTo>
                    <a:pt x="35814" y="1453"/>
                  </a:lnTo>
                  <a:cubicBezTo>
                    <a:pt x="35814" y="655"/>
                    <a:pt x="35159" y="0"/>
                    <a:pt x="34350" y="0"/>
                  </a:cubicBezTo>
                  <a:close/>
                </a:path>
              </a:pathLst>
            </a:custGeom>
            <a:solidFill>
              <a:srgbClr val="4248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136;p35">
              <a:extLst>
                <a:ext uri="{FF2B5EF4-FFF2-40B4-BE49-F238E27FC236}">
                  <a16:creationId xmlns:a16="http://schemas.microsoft.com/office/drawing/2014/main" id="{84F3F164-F8FF-F1F0-D75D-F47916BBB85D}"/>
                </a:ext>
              </a:extLst>
            </p:cNvPr>
            <p:cNvSpPr/>
            <p:nvPr/>
          </p:nvSpPr>
          <p:spPr>
            <a:xfrm>
              <a:off x="1065862" y="2721046"/>
              <a:ext cx="1342346" cy="784633"/>
            </a:xfrm>
            <a:custGeom>
              <a:avLst/>
              <a:gdLst/>
              <a:ahLst/>
              <a:cxnLst/>
              <a:rect l="l" t="t" r="r" b="b"/>
              <a:pathLst>
                <a:path w="35815" h="20670" extrusionOk="0">
                  <a:moveTo>
                    <a:pt x="751" y="1"/>
                  </a:moveTo>
                  <a:cubicBezTo>
                    <a:pt x="334" y="1"/>
                    <a:pt x="1" y="322"/>
                    <a:pt x="1" y="739"/>
                  </a:cubicBezTo>
                  <a:lnTo>
                    <a:pt x="1" y="20670"/>
                  </a:lnTo>
                  <a:lnTo>
                    <a:pt x="35815" y="20670"/>
                  </a:lnTo>
                  <a:lnTo>
                    <a:pt x="35815" y="727"/>
                  </a:lnTo>
                  <a:cubicBezTo>
                    <a:pt x="35815" y="322"/>
                    <a:pt x="35481" y="1"/>
                    <a:pt x="350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137;p35">
              <a:extLst>
                <a:ext uri="{FF2B5EF4-FFF2-40B4-BE49-F238E27FC236}">
                  <a16:creationId xmlns:a16="http://schemas.microsoft.com/office/drawing/2014/main" id="{A5E5924A-D749-D529-997E-2E506272A69E}"/>
                </a:ext>
              </a:extLst>
            </p:cNvPr>
            <p:cNvSpPr/>
            <p:nvPr/>
          </p:nvSpPr>
          <p:spPr>
            <a:xfrm>
              <a:off x="801706" y="3503413"/>
              <a:ext cx="1908632" cy="214702"/>
            </a:xfrm>
            <a:custGeom>
              <a:avLst/>
              <a:gdLst/>
              <a:ahLst/>
              <a:cxnLst/>
              <a:rect l="l" t="t" r="r" b="b"/>
              <a:pathLst>
                <a:path w="50924" h="5656" extrusionOk="0">
                  <a:moveTo>
                    <a:pt x="43172" y="0"/>
                  </a:moveTo>
                  <a:lnTo>
                    <a:pt x="7001" y="48"/>
                  </a:lnTo>
                  <a:lnTo>
                    <a:pt x="369" y="2298"/>
                  </a:lnTo>
                  <a:cubicBezTo>
                    <a:pt x="0" y="3037"/>
                    <a:pt x="310" y="5656"/>
                    <a:pt x="1322" y="5656"/>
                  </a:cubicBezTo>
                  <a:lnTo>
                    <a:pt x="48482" y="5656"/>
                  </a:lnTo>
                  <a:cubicBezTo>
                    <a:pt x="49482" y="5656"/>
                    <a:pt x="50923" y="2715"/>
                    <a:pt x="49721" y="2084"/>
                  </a:cubicBezTo>
                  <a:lnTo>
                    <a:pt x="431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138;p35">
              <a:extLst>
                <a:ext uri="{FF2B5EF4-FFF2-40B4-BE49-F238E27FC236}">
                  <a16:creationId xmlns:a16="http://schemas.microsoft.com/office/drawing/2014/main" id="{118129FC-0F87-8F70-79ED-C3F4644F9EDB}"/>
                </a:ext>
              </a:extLst>
            </p:cNvPr>
            <p:cNvSpPr/>
            <p:nvPr/>
          </p:nvSpPr>
          <p:spPr>
            <a:xfrm>
              <a:off x="801706" y="3505652"/>
              <a:ext cx="1886293" cy="115322"/>
            </a:xfrm>
            <a:custGeom>
              <a:avLst/>
              <a:gdLst/>
              <a:ahLst/>
              <a:cxnLst/>
              <a:rect l="l" t="t" r="r" b="b"/>
              <a:pathLst>
                <a:path w="50328" h="3038" extrusionOk="0">
                  <a:moveTo>
                    <a:pt x="7001" y="1"/>
                  </a:moveTo>
                  <a:lnTo>
                    <a:pt x="369" y="2251"/>
                  </a:lnTo>
                  <a:cubicBezTo>
                    <a:pt x="0" y="2954"/>
                    <a:pt x="310" y="3037"/>
                    <a:pt x="1322" y="3037"/>
                  </a:cubicBezTo>
                  <a:lnTo>
                    <a:pt x="48482" y="3037"/>
                  </a:lnTo>
                  <a:cubicBezTo>
                    <a:pt x="49482" y="3037"/>
                    <a:pt x="50328" y="2906"/>
                    <a:pt x="49578" y="2251"/>
                  </a:cubicBezTo>
                  <a:lnTo>
                    <a:pt x="428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139;p35">
              <a:extLst>
                <a:ext uri="{FF2B5EF4-FFF2-40B4-BE49-F238E27FC236}">
                  <a16:creationId xmlns:a16="http://schemas.microsoft.com/office/drawing/2014/main" id="{FA61BB80-E971-F337-C775-A38CD26409C9}"/>
                </a:ext>
              </a:extLst>
            </p:cNvPr>
            <p:cNvSpPr/>
            <p:nvPr/>
          </p:nvSpPr>
          <p:spPr>
            <a:xfrm>
              <a:off x="1465693" y="3540007"/>
              <a:ext cx="549832" cy="53372"/>
            </a:xfrm>
            <a:custGeom>
              <a:avLst/>
              <a:gdLst/>
              <a:ahLst/>
              <a:cxnLst/>
              <a:rect l="l" t="t" r="r" b="b"/>
              <a:pathLst>
                <a:path w="14670" h="1406" extrusionOk="0">
                  <a:moveTo>
                    <a:pt x="1310" y="1"/>
                  </a:moveTo>
                  <a:cubicBezTo>
                    <a:pt x="1072" y="1"/>
                    <a:pt x="870" y="60"/>
                    <a:pt x="798" y="168"/>
                  </a:cubicBezTo>
                  <a:lnTo>
                    <a:pt x="120" y="1072"/>
                  </a:lnTo>
                  <a:cubicBezTo>
                    <a:pt x="1" y="1239"/>
                    <a:pt x="274" y="1406"/>
                    <a:pt x="643" y="1406"/>
                  </a:cubicBezTo>
                  <a:lnTo>
                    <a:pt x="14026" y="1406"/>
                  </a:lnTo>
                  <a:cubicBezTo>
                    <a:pt x="14395" y="1406"/>
                    <a:pt x="14669" y="1239"/>
                    <a:pt x="14562" y="1072"/>
                  </a:cubicBezTo>
                  <a:lnTo>
                    <a:pt x="13895" y="168"/>
                  </a:lnTo>
                  <a:cubicBezTo>
                    <a:pt x="13812" y="72"/>
                    <a:pt x="13609" y="1"/>
                    <a:pt x="133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140;p35">
              <a:extLst>
                <a:ext uri="{FF2B5EF4-FFF2-40B4-BE49-F238E27FC236}">
                  <a16:creationId xmlns:a16="http://schemas.microsoft.com/office/drawing/2014/main" id="{5BBBEAC4-37C1-7381-4ED7-7ED9D2CF7877}"/>
                </a:ext>
              </a:extLst>
            </p:cNvPr>
            <p:cNvSpPr/>
            <p:nvPr/>
          </p:nvSpPr>
          <p:spPr>
            <a:xfrm>
              <a:off x="1141270" y="2787477"/>
              <a:ext cx="1194638" cy="720936"/>
            </a:xfrm>
            <a:custGeom>
              <a:avLst/>
              <a:gdLst/>
              <a:ahLst/>
              <a:cxnLst/>
              <a:rect l="l" t="t" r="r" b="b"/>
              <a:pathLst>
                <a:path w="31874" h="18992" extrusionOk="0">
                  <a:moveTo>
                    <a:pt x="2751" y="1"/>
                  </a:moveTo>
                  <a:lnTo>
                    <a:pt x="1870" y="37"/>
                  </a:lnTo>
                  <a:lnTo>
                    <a:pt x="1001" y="49"/>
                  </a:lnTo>
                  <a:lnTo>
                    <a:pt x="286" y="299"/>
                  </a:lnTo>
                  <a:lnTo>
                    <a:pt x="48" y="1013"/>
                  </a:lnTo>
                  <a:lnTo>
                    <a:pt x="25" y="1906"/>
                  </a:lnTo>
                  <a:lnTo>
                    <a:pt x="48" y="2823"/>
                  </a:lnTo>
                  <a:lnTo>
                    <a:pt x="84" y="3716"/>
                  </a:lnTo>
                  <a:lnTo>
                    <a:pt x="84" y="4609"/>
                  </a:lnTo>
                  <a:lnTo>
                    <a:pt x="1" y="5502"/>
                  </a:lnTo>
                  <a:lnTo>
                    <a:pt x="84" y="6395"/>
                  </a:lnTo>
                  <a:lnTo>
                    <a:pt x="120" y="7288"/>
                  </a:lnTo>
                  <a:lnTo>
                    <a:pt x="108" y="8181"/>
                  </a:lnTo>
                  <a:lnTo>
                    <a:pt x="84" y="9085"/>
                  </a:lnTo>
                  <a:lnTo>
                    <a:pt x="1" y="9978"/>
                  </a:lnTo>
                  <a:lnTo>
                    <a:pt x="120" y="10871"/>
                  </a:lnTo>
                  <a:lnTo>
                    <a:pt x="1" y="11764"/>
                  </a:lnTo>
                  <a:lnTo>
                    <a:pt x="144" y="12657"/>
                  </a:lnTo>
                  <a:lnTo>
                    <a:pt x="60" y="13550"/>
                  </a:lnTo>
                  <a:lnTo>
                    <a:pt x="48" y="14443"/>
                  </a:lnTo>
                  <a:lnTo>
                    <a:pt x="120" y="15336"/>
                  </a:lnTo>
                  <a:lnTo>
                    <a:pt x="72" y="16229"/>
                  </a:lnTo>
                  <a:lnTo>
                    <a:pt x="120" y="17122"/>
                  </a:lnTo>
                  <a:lnTo>
                    <a:pt x="1" y="18027"/>
                  </a:lnTo>
                  <a:lnTo>
                    <a:pt x="25" y="18956"/>
                  </a:lnTo>
                  <a:lnTo>
                    <a:pt x="953" y="18849"/>
                  </a:lnTo>
                  <a:lnTo>
                    <a:pt x="1846" y="18872"/>
                  </a:lnTo>
                  <a:lnTo>
                    <a:pt x="2727" y="18956"/>
                  </a:lnTo>
                  <a:lnTo>
                    <a:pt x="3596" y="18968"/>
                  </a:lnTo>
                  <a:lnTo>
                    <a:pt x="4477" y="18991"/>
                  </a:lnTo>
                  <a:lnTo>
                    <a:pt x="5370" y="18849"/>
                  </a:lnTo>
                  <a:lnTo>
                    <a:pt x="6251" y="18920"/>
                  </a:lnTo>
                  <a:lnTo>
                    <a:pt x="7133" y="18908"/>
                  </a:lnTo>
                  <a:lnTo>
                    <a:pt x="8002" y="18872"/>
                  </a:lnTo>
                  <a:lnTo>
                    <a:pt x="8895" y="18837"/>
                  </a:lnTo>
                  <a:lnTo>
                    <a:pt x="9776" y="18896"/>
                  </a:lnTo>
                  <a:lnTo>
                    <a:pt x="10657" y="18979"/>
                  </a:lnTo>
                  <a:lnTo>
                    <a:pt x="11526" y="18968"/>
                  </a:lnTo>
                  <a:lnTo>
                    <a:pt x="12419" y="18849"/>
                  </a:lnTo>
                  <a:lnTo>
                    <a:pt x="13300" y="18908"/>
                  </a:lnTo>
                  <a:lnTo>
                    <a:pt x="14181" y="18956"/>
                  </a:lnTo>
                  <a:lnTo>
                    <a:pt x="15062" y="18932"/>
                  </a:lnTo>
                  <a:lnTo>
                    <a:pt x="15943" y="18896"/>
                  </a:lnTo>
                  <a:lnTo>
                    <a:pt x="16836" y="18849"/>
                  </a:lnTo>
                  <a:lnTo>
                    <a:pt x="17705" y="18979"/>
                  </a:lnTo>
                  <a:lnTo>
                    <a:pt x="18586" y="18979"/>
                  </a:lnTo>
                  <a:lnTo>
                    <a:pt x="19467" y="18932"/>
                  </a:lnTo>
                  <a:lnTo>
                    <a:pt x="20360" y="18968"/>
                  </a:lnTo>
                  <a:lnTo>
                    <a:pt x="21241" y="18908"/>
                  </a:lnTo>
                  <a:lnTo>
                    <a:pt x="22111" y="18932"/>
                  </a:lnTo>
                  <a:lnTo>
                    <a:pt x="22992" y="18979"/>
                  </a:lnTo>
                  <a:lnTo>
                    <a:pt x="23873" y="18872"/>
                  </a:lnTo>
                  <a:lnTo>
                    <a:pt x="24766" y="18896"/>
                  </a:lnTo>
                  <a:lnTo>
                    <a:pt x="25647" y="18896"/>
                  </a:lnTo>
                  <a:lnTo>
                    <a:pt x="26516" y="18872"/>
                  </a:lnTo>
                  <a:lnTo>
                    <a:pt x="27397" y="18979"/>
                  </a:lnTo>
                  <a:lnTo>
                    <a:pt x="28278" y="18896"/>
                  </a:lnTo>
                  <a:lnTo>
                    <a:pt x="29171" y="18968"/>
                  </a:lnTo>
                  <a:lnTo>
                    <a:pt x="30052" y="18908"/>
                  </a:lnTo>
                  <a:lnTo>
                    <a:pt x="30921" y="18896"/>
                  </a:lnTo>
                  <a:lnTo>
                    <a:pt x="31814" y="18920"/>
                  </a:lnTo>
                  <a:lnTo>
                    <a:pt x="31814" y="18015"/>
                  </a:lnTo>
                  <a:lnTo>
                    <a:pt x="31838" y="17122"/>
                  </a:lnTo>
                  <a:lnTo>
                    <a:pt x="31755" y="16229"/>
                  </a:lnTo>
                  <a:lnTo>
                    <a:pt x="31874" y="15324"/>
                  </a:lnTo>
                  <a:lnTo>
                    <a:pt x="31838" y="14431"/>
                  </a:lnTo>
                  <a:lnTo>
                    <a:pt x="31874" y="13538"/>
                  </a:lnTo>
                  <a:lnTo>
                    <a:pt x="31814" y="12645"/>
                  </a:lnTo>
                  <a:lnTo>
                    <a:pt x="31731" y="11729"/>
                  </a:lnTo>
                  <a:lnTo>
                    <a:pt x="31838" y="10836"/>
                  </a:lnTo>
                  <a:lnTo>
                    <a:pt x="31790" y="9943"/>
                  </a:lnTo>
                  <a:lnTo>
                    <a:pt x="31731" y="9050"/>
                  </a:lnTo>
                  <a:lnTo>
                    <a:pt x="31874" y="8157"/>
                  </a:lnTo>
                  <a:lnTo>
                    <a:pt x="31850" y="7252"/>
                  </a:lnTo>
                  <a:lnTo>
                    <a:pt x="31778" y="6359"/>
                  </a:lnTo>
                  <a:lnTo>
                    <a:pt x="31802" y="5466"/>
                  </a:lnTo>
                  <a:lnTo>
                    <a:pt x="31731" y="4573"/>
                  </a:lnTo>
                  <a:lnTo>
                    <a:pt x="31838" y="3680"/>
                  </a:lnTo>
                  <a:lnTo>
                    <a:pt x="31755" y="2787"/>
                  </a:lnTo>
                  <a:lnTo>
                    <a:pt x="31743" y="1882"/>
                  </a:lnTo>
                  <a:lnTo>
                    <a:pt x="31743" y="989"/>
                  </a:lnTo>
                  <a:lnTo>
                    <a:pt x="31540" y="358"/>
                  </a:lnTo>
                  <a:lnTo>
                    <a:pt x="30909" y="168"/>
                  </a:lnTo>
                  <a:lnTo>
                    <a:pt x="30016" y="168"/>
                  </a:lnTo>
                  <a:lnTo>
                    <a:pt x="29135" y="60"/>
                  </a:lnTo>
                  <a:lnTo>
                    <a:pt x="28266" y="156"/>
                  </a:lnTo>
                  <a:lnTo>
                    <a:pt x="27385" y="60"/>
                  </a:lnTo>
                  <a:lnTo>
                    <a:pt x="26504" y="156"/>
                  </a:lnTo>
                  <a:lnTo>
                    <a:pt x="25623" y="120"/>
                  </a:lnTo>
                  <a:lnTo>
                    <a:pt x="24754" y="156"/>
                  </a:lnTo>
                  <a:lnTo>
                    <a:pt x="23861" y="13"/>
                  </a:lnTo>
                  <a:lnTo>
                    <a:pt x="22980" y="49"/>
                  </a:lnTo>
                  <a:lnTo>
                    <a:pt x="22099" y="60"/>
                  </a:lnTo>
                  <a:lnTo>
                    <a:pt x="21218" y="1"/>
                  </a:lnTo>
                  <a:lnTo>
                    <a:pt x="20348" y="37"/>
                  </a:lnTo>
                  <a:lnTo>
                    <a:pt x="19467" y="156"/>
                  </a:lnTo>
                  <a:lnTo>
                    <a:pt x="18586" y="37"/>
                  </a:lnTo>
                  <a:lnTo>
                    <a:pt x="17705" y="60"/>
                  </a:lnTo>
                  <a:lnTo>
                    <a:pt x="16836" y="168"/>
                  </a:lnTo>
                  <a:lnTo>
                    <a:pt x="15955" y="49"/>
                  </a:lnTo>
                  <a:lnTo>
                    <a:pt x="15062" y="13"/>
                  </a:lnTo>
                  <a:lnTo>
                    <a:pt x="14181" y="60"/>
                  </a:lnTo>
                  <a:lnTo>
                    <a:pt x="13300" y="156"/>
                  </a:lnTo>
                  <a:lnTo>
                    <a:pt x="12419" y="37"/>
                  </a:lnTo>
                  <a:lnTo>
                    <a:pt x="11550" y="84"/>
                  </a:lnTo>
                  <a:lnTo>
                    <a:pt x="10669" y="84"/>
                  </a:lnTo>
                  <a:lnTo>
                    <a:pt x="9788" y="60"/>
                  </a:lnTo>
                  <a:lnTo>
                    <a:pt x="8918" y="156"/>
                  </a:lnTo>
                  <a:lnTo>
                    <a:pt x="8037" y="37"/>
                  </a:lnTo>
                  <a:lnTo>
                    <a:pt x="7156" y="37"/>
                  </a:lnTo>
                  <a:lnTo>
                    <a:pt x="6275" y="13"/>
                  </a:lnTo>
                  <a:lnTo>
                    <a:pt x="5382" y="49"/>
                  </a:lnTo>
                  <a:lnTo>
                    <a:pt x="4513" y="156"/>
                  </a:lnTo>
                  <a:lnTo>
                    <a:pt x="3632" y="49"/>
                  </a:lnTo>
                  <a:lnTo>
                    <a:pt x="2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141;p35">
              <a:extLst>
                <a:ext uri="{FF2B5EF4-FFF2-40B4-BE49-F238E27FC236}">
                  <a16:creationId xmlns:a16="http://schemas.microsoft.com/office/drawing/2014/main" id="{931F77DA-659D-D987-C153-64A8ECE312A5}"/>
                </a:ext>
              </a:extLst>
            </p:cNvPr>
            <p:cNvSpPr/>
            <p:nvPr/>
          </p:nvSpPr>
          <p:spPr>
            <a:xfrm>
              <a:off x="1481322" y="2881506"/>
              <a:ext cx="525694" cy="532009"/>
            </a:xfrm>
            <a:custGeom>
              <a:avLst/>
              <a:gdLst/>
              <a:ahLst/>
              <a:cxnLst/>
              <a:rect l="l" t="t" r="r" b="b"/>
              <a:pathLst>
                <a:path w="14026" h="14015" extrusionOk="0">
                  <a:moveTo>
                    <a:pt x="7013" y="0"/>
                  </a:moveTo>
                  <a:cubicBezTo>
                    <a:pt x="3144" y="0"/>
                    <a:pt x="0" y="3132"/>
                    <a:pt x="0" y="7013"/>
                  </a:cubicBezTo>
                  <a:cubicBezTo>
                    <a:pt x="0" y="10883"/>
                    <a:pt x="3144" y="14014"/>
                    <a:pt x="7013" y="14014"/>
                  </a:cubicBezTo>
                  <a:cubicBezTo>
                    <a:pt x="10883" y="14014"/>
                    <a:pt x="14026" y="10883"/>
                    <a:pt x="14026" y="7013"/>
                  </a:cubicBezTo>
                  <a:cubicBezTo>
                    <a:pt x="14026" y="3132"/>
                    <a:pt x="10883" y="0"/>
                    <a:pt x="70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142;p35">
              <a:extLst>
                <a:ext uri="{FF2B5EF4-FFF2-40B4-BE49-F238E27FC236}">
                  <a16:creationId xmlns:a16="http://schemas.microsoft.com/office/drawing/2014/main" id="{BD30D577-8D2F-98E5-3FE3-2E18768EE846}"/>
                </a:ext>
              </a:extLst>
            </p:cNvPr>
            <p:cNvSpPr/>
            <p:nvPr/>
          </p:nvSpPr>
          <p:spPr>
            <a:xfrm>
              <a:off x="1716469" y="3160819"/>
              <a:ext cx="55845" cy="99000"/>
            </a:xfrm>
            <a:custGeom>
              <a:avLst/>
              <a:gdLst/>
              <a:ahLst/>
              <a:cxnLst/>
              <a:rect l="l" t="t" r="r" b="b"/>
              <a:pathLst>
                <a:path w="1490" h="2608" extrusionOk="0">
                  <a:moveTo>
                    <a:pt x="739" y="0"/>
                  </a:moveTo>
                  <a:cubicBezTo>
                    <a:pt x="322" y="0"/>
                    <a:pt x="1" y="334"/>
                    <a:pt x="1" y="751"/>
                  </a:cubicBezTo>
                  <a:cubicBezTo>
                    <a:pt x="1" y="989"/>
                    <a:pt x="108" y="1215"/>
                    <a:pt x="299" y="1346"/>
                  </a:cubicBezTo>
                  <a:lnTo>
                    <a:pt x="179" y="2406"/>
                  </a:lnTo>
                  <a:cubicBezTo>
                    <a:pt x="179" y="2465"/>
                    <a:pt x="191" y="2513"/>
                    <a:pt x="215" y="2548"/>
                  </a:cubicBezTo>
                  <a:cubicBezTo>
                    <a:pt x="251" y="2596"/>
                    <a:pt x="310" y="2608"/>
                    <a:pt x="346" y="2608"/>
                  </a:cubicBezTo>
                  <a:lnTo>
                    <a:pt x="1096" y="2608"/>
                  </a:lnTo>
                  <a:cubicBezTo>
                    <a:pt x="1156" y="2608"/>
                    <a:pt x="1203" y="2584"/>
                    <a:pt x="1227" y="2548"/>
                  </a:cubicBezTo>
                  <a:cubicBezTo>
                    <a:pt x="1263" y="2513"/>
                    <a:pt x="1287" y="2465"/>
                    <a:pt x="1275" y="2406"/>
                  </a:cubicBezTo>
                  <a:lnTo>
                    <a:pt x="1156" y="1346"/>
                  </a:lnTo>
                  <a:cubicBezTo>
                    <a:pt x="1346" y="1215"/>
                    <a:pt x="1453" y="989"/>
                    <a:pt x="1453" y="751"/>
                  </a:cubicBezTo>
                  <a:cubicBezTo>
                    <a:pt x="1489" y="346"/>
                    <a:pt x="1144" y="0"/>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143;p35">
              <a:extLst>
                <a:ext uri="{FF2B5EF4-FFF2-40B4-BE49-F238E27FC236}">
                  <a16:creationId xmlns:a16="http://schemas.microsoft.com/office/drawing/2014/main" id="{66AC9288-66BD-D8D5-0F28-6E697388231C}"/>
                </a:ext>
              </a:extLst>
            </p:cNvPr>
            <p:cNvSpPr/>
            <p:nvPr/>
          </p:nvSpPr>
          <p:spPr>
            <a:xfrm>
              <a:off x="1619209" y="2978229"/>
              <a:ext cx="250816" cy="338110"/>
            </a:xfrm>
            <a:custGeom>
              <a:avLst/>
              <a:gdLst/>
              <a:ahLst/>
              <a:cxnLst/>
              <a:rect l="l" t="t" r="r" b="b"/>
              <a:pathLst>
                <a:path w="6692" h="8907" extrusionOk="0">
                  <a:moveTo>
                    <a:pt x="3334" y="1108"/>
                  </a:moveTo>
                  <a:cubicBezTo>
                    <a:pt x="4156" y="1108"/>
                    <a:pt x="4822" y="1786"/>
                    <a:pt x="4822" y="2596"/>
                  </a:cubicBezTo>
                  <a:lnTo>
                    <a:pt x="4822" y="3191"/>
                  </a:lnTo>
                  <a:lnTo>
                    <a:pt x="4822" y="3346"/>
                  </a:lnTo>
                  <a:lnTo>
                    <a:pt x="1846" y="3346"/>
                  </a:lnTo>
                  <a:lnTo>
                    <a:pt x="1846" y="3191"/>
                  </a:lnTo>
                  <a:lnTo>
                    <a:pt x="1846" y="2596"/>
                  </a:lnTo>
                  <a:cubicBezTo>
                    <a:pt x="1846" y="1786"/>
                    <a:pt x="2513" y="1108"/>
                    <a:pt x="3334" y="1108"/>
                  </a:cubicBezTo>
                  <a:close/>
                  <a:moveTo>
                    <a:pt x="3346" y="4834"/>
                  </a:moveTo>
                  <a:cubicBezTo>
                    <a:pt x="3763" y="4834"/>
                    <a:pt x="4096" y="5156"/>
                    <a:pt x="4096" y="5572"/>
                  </a:cubicBezTo>
                  <a:cubicBezTo>
                    <a:pt x="4084" y="5811"/>
                    <a:pt x="3965" y="6025"/>
                    <a:pt x="3763" y="6168"/>
                  </a:cubicBezTo>
                  <a:lnTo>
                    <a:pt x="3882" y="7227"/>
                  </a:lnTo>
                  <a:cubicBezTo>
                    <a:pt x="3882" y="7287"/>
                    <a:pt x="3870" y="7335"/>
                    <a:pt x="3834" y="7382"/>
                  </a:cubicBezTo>
                  <a:cubicBezTo>
                    <a:pt x="3810" y="7418"/>
                    <a:pt x="3751" y="7442"/>
                    <a:pt x="3703" y="7442"/>
                  </a:cubicBezTo>
                  <a:lnTo>
                    <a:pt x="2965" y="7442"/>
                  </a:lnTo>
                  <a:cubicBezTo>
                    <a:pt x="2905" y="7442"/>
                    <a:pt x="2858" y="7406"/>
                    <a:pt x="2834" y="7382"/>
                  </a:cubicBezTo>
                  <a:cubicBezTo>
                    <a:pt x="2798" y="7335"/>
                    <a:pt x="2774" y="7287"/>
                    <a:pt x="2786" y="7227"/>
                  </a:cubicBezTo>
                  <a:lnTo>
                    <a:pt x="2905" y="6168"/>
                  </a:lnTo>
                  <a:cubicBezTo>
                    <a:pt x="2715" y="6037"/>
                    <a:pt x="2608" y="5811"/>
                    <a:pt x="2608" y="5572"/>
                  </a:cubicBezTo>
                  <a:cubicBezTo>
                    <a:pt x="2608" y="5156"/>
                    <a:pt x="2929" y="4834"/>
                    <a:pt x="3346" y="4834"/>
                  </a:cubicBezTo>
                  <a:close/>
                  <a:moveTo>
                    <a:pt x="3334" y="0"/>
                  </a:moveTo>
                  <a:cubicBezTo>
                    <a:pt x="1893" y="0"/>
                    <a:pt x="727" y="1155"/>
                    <a:pt x="727" y="2596"/>
                  </a:cubicBezTo>
                  <a:lnTo>
                    <a:pt x="727" y="3191"/>
                  </a:lnTo>
                  <a:lnTo>
                    <a:pt x="727" y="3346"/>
                  </a:lnTo>
                  <a:lnTo>
                    <a:pt x="179" y="3346"/>
                  </a:lnTo>
                  <a:cubicBezTo>
                    <a:pt x="72" y="3346"/>
                    <a:pt x="0" y="3429"/>
                    <a:pt x="0" y="3525"/>
                  </a:cubicBezTo>
                  <a:lnTo>
                    <a:pt x="0" y="8168"/>
                  </a:lnTo>
                  <a:cubicBezTo>
                    <a:pt x="0" y="8585"/>
                    <a:pt x="322" y="8906"/>
                    <a:pt x="738" y="8906"/>
                  </a:cubicBezTo>
                  <a:lnTo>
                    <a:pt x="5953" y="8906"/>
                  </a:lnTo>
                  <a:cubicBezTo>
                    <a:pt x="6370" y="8906"/>
                    <a:pt x="6692" y="8585"/>
                    <a:pt x="6692" y="8168"/>
                  </a:cubicBezTo>
                  <a:lnTo>
                    <a:pt x="6692" y="3525"/>
                  </a:lnTo>
                  <a:cubicBezTo>
                    <a:pt x="6680" y="3417"/>
                    <a:pt x="6596" y="3346"/>
                    <a:pt x="6489" y="3346"/>
                  </a:cubicBezTo>
                  <a:lnTo>
                    <a:pt x="5942" y="3346"/>
                  </a:lnTo>
                  <a:lnTo>
                    <a:pt x="5942" y="3191"/>
                  </a:lnTo>
                  <a:lnTo>
                    <a:pt x="5942" y="2596"/>
                  </a:lnTo>
                  <a:cubicBezTo>
                    <a:pt x="5942" y="1167"/>
                    <a:pt x="4775" y="0"/>
                    <a:pt x="3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144;p35">
              <a:extLst>
                <a:ext uri="{FF2B5EF4-FFF2-40B4-BE49-F238E27FC236}">
                  <a16:creationId xmlns:a16="http://schemas.microsoft.com/office/drawing/2014/main" id="{88B5CFE1-91B0-5EF5-536F-2E48BC8F6494}"/>
                </a:ext>
              </a:extLst>
            </p:cNvPr>
            <p:cNvSpPr/>
            <p:nvPr/>
          </p:nvSpPr>
          <p:spPr>
            <a:xfrm>
              <a:off x="1337176" y="2791122"/>
              <a:ext cx="511864" cy="714559"/>
            </a:xfrm>
            <a:custGeom>
              <a:avLst/>
              <a:gdLst/>
              <a:ahLst/>
              <a:cxnLst/>
              <a:rect l="l" t="t" r="r" b="b"/>
              <a:pathLst>
                <a:path w="13657" h="18824" extrusionOk="0">
                  <a:moveTo>
                    <a:pt x="12419" y="0"/>
                  </a:moveTo>
                  <a:lnTo>
                    <a:pt x="1" y="18824"/>
                  </a:lnTo>
                  <a:lnTo>
                    <a:pt x="1227" y="18824"/>
                  </a:lnTo>
                  <a:lnTo>
                    <a:pt x="13657" y="0"/>
                  </a:lnTo>
                  <a:close/>
                </a:path>
              </a:pathLst>
            </a:custGeom>
            <a:solidFill>
              <a:srgbClr val="FFFFFF">
                <a:alpha val="39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145;p35">
              <a:extLst>
                <a:ext uri="{FF2B5EF4-FFF2-40B4-BE49-F238E27FC236}">
                  <a16:creationId xmlns:a16="http://schemas.microsoft.com/office/drawing/2014/main" id="{D6ADC3F5-C5CA-88C7-34B3-887C099CB1F8}"/>
                </a:ext>
              </a:extLst>
            </p:cNvPr>
            <p:cNvSpPr/>
            <p:nvPr/>
          </p:nvSpPr>
          <p:spPr>
            <a:xfrm>
              <a:off x="1511401" y="2791122"/>
              <a:ext cx="746602" cy="714559"/>
            </a:xfrm>
            <a:custGeom>
              <a:avLst/>
              <a:gdLst/>
              <a:ahLst/>
              <a:cxnLst/>
              <a:rect l="l" t="t" r="r" b="b"/>
              <a:pathLst>
                <a:path w="19920" h="18824" extrusionOk="0">
                  <a:moveTo>
                    <a:pt x="12430" y="0"/>
                  </a:moveTo>
                  <a:lnTo>
                    <a:pt x="0" y="18824"/>
                  </a:lnTo>
                  <a:lnTo>
                    <a:pt x="7501" y="18824"/>
                  </a:lnTo>
                  <a:lnTo>
                    <a:pt x="19919" y="0"/>
                  </a:lnTo>
                  <a:close/>
                </a:path>
              </a:pathLst>
            </a:custGeom>
            <a:solidFill>
              <a:srgbClr val="FFFFFF">
                <a:alpha val="39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146;p35">
              <a:extLst>
                <a:ext uri="{FF2B5EF4-FFF2-40B4-BE49-F238E27FC236}">
                  <a16:creationId xmlns:a16="http://schemas.microsoft.com/office/drawing/2014/main" id="{4EF977AB-7E3F-3165-3FD4-45A21566667E}"/>
                </a:ext>
              </a:extLst>
            </p:cNvPr>
            <p:cNvSpPr/>
            <p:nvPr/>
          </p:nvSpPr>
          <p:spPr>
            <a:xfrm>
              <a:off x="829815" y="1606488"/>
              <a:ext cx="659573" cy="870992"/>
            </a:xfrm>
            <a:custGeom>
              <a:avLst/>
              <a:gdLst/>
              <a:ahLst/>
              <a:cxnLst/>
              <a:rect l="l" t="t" r="r" b="b"/>
              <a:pathLst>
                <a:path w="17598" h="22945" extrusionOk="0">
                  <a:moveTo>
                    <a:pt x="1048" y="1"/>
                  </a:moveTo>
                  <a:cubicBezTo>
                    <a:pt x="464" y="1"/>
                    <a:pt x="0" y="453"/>
                    <a:pt x="0" y="1037"/>
                  </a:cubicBezTo>
                  <a:lnTo>
                    <a:pt x="0" y="21908"/>
                  </a:lnTo>
                  <a:cubicBezTo>
                    <a:pt x="0" y="22480"/>
                    <a:pt x="464" y="22944"/>
                    <a:pt x="1048" y="22944"/>
                  </a:cubicBezTo>
                  <a:lnTo>
                    <a:pt x="16550" y="22944"/>
                  </a:lnTo>
                  <a:cubicBezTo>
                    <a:pt x="17133" y="22944"/>
                    <a:pt x="17598" y="22480"/>
                    <a:pt x="17586" y="21908"/>
                  </a:cubicBezTo>
                  <a:lnTo>
                    <a:pt x="17586" y="1037"/>
                  </a:lnTo>
                  <a:cubicBezTo>
                    <a:pt x="17586" y="453"/>
                    <a:pt x="17121" y="1"/>
                    <a:pt x="165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147;p35">
              <a:extLst>
                <a:ext uri="{FF2B5EF4-FFF2-40B4-BE49-F238E27FC236}">
                  <a16:creationId xmlns:a16="http://schemas.microsoft.com/office/drawing/2014/main" id="{70346C48-D605-8CA6-6386-62F76EFD5D72}"/>
                </a:ext>
              </a:extLst>
            </p:cNvPr>
            <p:cNvSpPr/>
            <p:nvPr/>
          </p:nvSpPr>
          <p:spPr>
            <a:xfrm>
              <a:off x="811488" y="1625506"/>
              <a:ext cx="658711" cy="871410"/>
            </a:xfrm>
            <a:custGeom>
              <a:avLst/>
              <a:gdLst/>
              <a:ahLst/>
              <a:cxnLst/>
              <a:rect l="l" t="t" r="r" b="b"/>
              <a:pathLst>
                <a:path w="17575" h="22956" extrusionOk="0">
                  <a:moveTo>
                    <a:pt x="834" y="0"/>
                  </a:moveTo>
                  <a:cubicBezTo>
                    <a:pt x="370" y="0"/>
                    <a:pt x="1" y="369"/>
                    <a:pt x="1" y="833"/>
                  </a:cubicBezTo>
                  <a:lnTo>
                    <a:pt x="1" y="22122"/>
                  </a:lnTo>
                  <a:cubicBezTo>
                    <a:pt x="1" y="22574"/>
                    <a:pt x="370" y="22955"/>
                    <a:pt x="834" y="22955"/>
                  </a:cubicBezTo>
                  <a:lnTo>
                    <a:pt x="16741" y="22955"/>
                  </a:lnTo>
                  <a:cubicBezTo>
                    <a:pt x="17206" y="22955"/>
                    <a:pt x="17575" y="22574"/>
                    <a:pt x="17575" y="22122"/>
                  </a:cubicBezTo>
                  <a:lnTo>
                    <a:pt x="17575" y="833"/>
                  </a:lnTo>
                  <a:cubicBezTo>
                    <a:pt x="17575" y="369"/>
                    <a:pt x="17206" y="0"/>
                    <a:pt x="167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148;p35">
              <a:extLst>
                <a:ext uri="{FF2B5EF4-FFF2-40B4-BE49-F238E27FC236}">
                  <a16:creationId xmlns:a16="http://schemas.microsoft.com/office/drawing/2014/main" id="{43C95114-2FE0-54CC-B975-A97128C10993}"/>
                </a:ext>
              </a:extLst>
            </p:cNvPr>
            <p:cNvSpPr/>
            <p:nvPr/>
          </p:nvSpPr>
          <p:spPr>
            <a:xfrm>
              <a:off x="1102891" y="2394738"/>
              <a:ext cx="75897" cy="77325"/>
            </a:xfrm>
            <a:custGeom>
              <a:avLst/>
              <a:gdLst/>
              <a:ahLst/>
              <a:cxnLst/>
              <a:rect l="l" t="t" r="r" b="b"/>
              <a:pathLst>
                <a:path w="2025" h="2037" extrusionOk="0">
                  <a:moveTo>
                    <a:pt x="1013" y="0"/>
                  </a:moveTo>
                  <a:cubicBezTo>
                    <a:pt x="453" y="0"/>
                    <a:pt x="1" y="465"/>
                    <a:pt x="1" y="1024"/>
                  </a:cubicBezTo>
                  <a:cubicBezTo>
                    <a:pt x="1" y="1572"/>
                    <a:pt x="453" y="2036"/>
                    <a:pt x="1013" y="2036"/>
                  </a:cubicBezTo>
                  <a:cubicBezTo>
                    <a:pt x="1560" y="2036"/>
                    <a:pt x="2025" y="1572"/>
                    <a:pt x="2025" y="1024"/>
                  </a:cubicBezTo>
                  <a:cubicBezTo>
                    <a:pt x="2025" y="465"/>
                    <a:pt x="1560"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149;p35">
              <a:extLst>
                <a:ext uri="{FF2B5EF4-FFF2-40B4-BE49-F238E27FC236}">
                  <a16:creationId xmlns:a16="http://schemas.microsoft.com/office/drawing/2014/main" id="{D06648D7-4E93-BC37-A612-EC5BAEA16661}"/>
                </a:ext>
              </a:extLst>
            </p:cNvPr>
            <p:cNvSpPr/>
            <p:nvPr/>
          </p:nvSpPr>
          <p:spPr>
            <a:xfrm>
              <a:off x="862385" y="1684231"/>
              <a:ext cx="558265" cy="689733"/>
            </a:xfrm>
            <a:custGeom>
              <a:avLst/>
              <a:gdLst/>
              <a:ahLst/>
              <a:cxnLst/>
              <a:rect l="l" t="t" r="r" b="b"/>
              <a:pathLst>
                <a:path w="14895" h="18170" extrusionOk="0">
                  <a:moveTo>
                    <a:pt x="429" y="1"/>
                  </a:moveTo>
                  <a:cubicBezTo>
                    <a:pt x="191" y="1"/>
                    <a:pt x="0" y="191"/>
                    <a:pt x="0" y="429"/>
                  </a:cubicBezTo>
                  <a:lnTo>
                    <a:pt x="0" y="17729"/>
                  </a:lnTo>
                  <a:cubicBezTo>
                    <a:pt x="0" y="17979"/>
                    <a:pt x="191" y="18170"/>
                    <a:pt x="429" y="18170"/>
                  </a:cubicBezTo>
                  <a:lnTo>
                    <a:pt x="14454" y="18170"/>
                  </a:lnTo>
                  <a:cubicBezTo>
                    <a:pt x="14693" y="18170"/>
                    <a:pt x="14883" y="17979"/>
                    <a:pt x="14895" y="17741"/>
                  </a:cubicBezTo>
                  <a:lnTo>
                    <a:pt x="14895" y="429"/>
                  </a:lnTo>
                  <a:cubicBezTo>
                    <a:pt x="14895" y="191"/>
                    <a:pt x="14693" y="1"/>
                    <a:pt x="14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150;p35">
              <a:extLst>
                <a:ext uri="{FF2B5EF4-FFF2-40B4-BE49-F238E27FC236}">
                  <a16:creationId xmlns:a16="http://schemas.microsoft.com/office/drawing/2014/main" id="{2D5E866A-1353-D40C-EABC-69AFF9F1946C}"/>
                </a:ext>
              </a:extLst>
            </p:cNvPr>
            <p:cNvSpPr/>
            <p:nvPr/>
          </p:nvSpPr>
          <p:spPr>
            <a:xfrm>
              <a:off x="962343" y="1853725"/>
              <a:ext cx="357034" cy="361607"/>
            </a:xfrm>
            <a:custGeom>
              <a:avLst/>
              <a:gdLst/>
              <a:ahLst/>
              <a:cxnLst/>
              <a:rect l="l" t="t" r="r" b="b"/>
              <a:pathLst>
                <a:path w="9526" h="9526" extrusionOk="0">
                  <a:moveTo>
                    <a:pt x="4763" y="1"/>
                  </a:moveTo>
                  <a:cubicBezTo>
                    <a:pt x="2132" y="1"/>
                    <a:pt x="0" y="2132"/>
                    <a:pt x="0" y="4763"/>
                  </a:cubicBezTo>
                  <a:cubicBezTo>
                    <a:pt x="0" y="7394"/>
                    <a:pt x="2132" y="9526"/>
                    <a:pt x="4763" y="9526"/>
                  </a:cubicBezTo>
                  <a:cubicBezTo>
                    <a:pt x="7382" y="9526"/>
                    <a:pt x="9525" y="7394"/>
                    <a:pt x="9525" y="4763"/>
                  </a:cubicBezTo>
                  <a:cubicBezTo>
                    <a:pt x="9525" y="2132"/>
                    <a:pt x="7382" y="1"/>
                    <a:pt x="4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151;p35">
              <a:extLst>
                <a:ext uri="{FF2B5EF4-FFF2-40B4-BE49-F238E27FC236}">
                  <a16:creationId xmlns:a16="http://schemas.microsoft.com/office/drawing/2014/main" id="{506F4B7B-BCB9-94CC-CE1C-EB8E59A7DCD7}"/>
                </a:ext>
              </a:extLst>
            </p:cNvPr>
            <p:cNvSpPr/>
            <p:nvPr/>
          </p:nvSpPr>
          <p:spPr>
            <a:xfrm>
              <a:off x="1033292" y="1940882"/>
              <a:ext cx="213336" cy="195380"/>
            </a:xfrm>
            <a:custGeom>
              <a:avLst/>
              <a:gdLst/>
              <a:ahLst/>
              <a:cxnLst/>
              <a:rect l="l" t="t" r="r" b="b"/>
              <a:pathLst>
                <a:path w="5692" h="5147" extrusionOk="0">
                  <a:moveTo>
                    <a:pt x="2207" y="1"/>
                  </a:moveTo>
                  <a:cubicBezTo>
                    <a:pt x="2182" y="1"/>
                    <a:pt x="2156" y="5"/>
                    <a:pt x="2132" y="14"/>
                  </a:cubicBezTo>
                  <a:cubicBezTo>
                    <a:pt x="2048" y="38"/>
                    <a:pt x="2013" y="145"/>
                    <a:pt x="2048" y="241"/>
                  </a:cubicBezTo>
                  <a:lnTo>
                    <a:pt x="2167" y="515"/>
                  </a:lnTo>
                  <a:cubicBezTo>
                    <a:pt x="1834" y="574"/>
                    <a:pt x="1584" y="872"/>
                    <a:pt x="1584" y="1217"/>
                  </a:cubicBezTo>
                  <a:lnTo>
                    <a:pt x="1584" y="1277"/>
                  </a:lnTo>
                  <a:lnTo>
                    <a:pt x="1417" y="1277"/>
                  </a:lnTo>
                  <a:cubicBezTo>
                    <a:pt x="1274" y="1277"/>
                    <a:pt x="1155" y="1396"/>
                    <a:pt x="1155" y="1550"/>
                  </a:cubicBezTo>
                  <a:lnTo>
                    <a:pt x="1155" y="1693"/>
                  </a:lnTo>
                  <a:cubicBezTo>
                    <a:pt x="846" y="1622"/>
                    <a:pt x="608" y="1336"/>
                    <a:pt x="608" y="991"/>
                  </a:cubicBezTo>
                  <a:lnTo>
                    <a:pt x="608" y="776"/>
                  </a:lnTo>
                  <a:cubicBezTo>
                    <a:pt x="608" y="681"/>
                    <a:pt x="524" y="610"/>
                    <a:pt x="441" y="610"/>
                  </a:cubicBezTo>
                  <a:cubicBezTo>
                    <a:pt x="346" y="610"/>
                    <a:pt x="274" y="681"/>
                    <a:pt x="274" y="776"/>
                  </a:cubicBezTo>
                  <a:lnTo>
                    <a:pt x="274" y="991"/>
                  </a:lnTo>
                  <a:cubicBezTo>
                    <a:pt x="274" y="1515"/>
                    <a:pt x="667" y="1943"/>
                    <a:pt x="1155" y="2027"/>
                  </a:cubicBezTo>
                  <a:lnTo>
                    <a:pt x="1155" y="2360"/>
                  </a:lnTo>
                  <a:lnTo>
                    <a:pt x="167" y="2360"/>
                  </a:lnTo>
                  <a:cubicBezTo>
                    <a:pt x="84" y="2360"/>
                    <a:pt x="0" y="2443"/>
                    <a:pt x="0" y="2527"/>
                  </a:cubicBezTo>
                  <a:cubicBezTo>
                    <a:pt x="0" y="2622"/>
                    <a:pt x="84" y="2693"/>
                    <a:pt x="167" y="2693"/>
                  </a:cubicBezTo>
                  <a:lnTo>
                    <a:pt x="1155" y="2693"/>
                  </a:lnTo>
                  <a:lnTo>
                    <a:pt x="1155" y="3039"/>
                  </a:lnTo>
                  <a:cubicBezTo>
                    <a:pt x="655" y="3110"/>
                    <a:pt x="274" y="3539"/>
                    <a:pt x="274" y="4063"/>
                  </a:cubicBezTo>
                  <a:lnTo>
                    <a:pt x="274" y="4289"/>
                  </a:lnTo>
                  <a:cubicBezTo>
                    <a:pt x="274" y="4372"/>
                    <a:pt x="346" y="4444"/>
                    <a:pt x="441" y="4444"/>
                  </a:cubicBezTo>
                  <a:cubicBezTo>
                    <a:pt x="524" y="4444"/>
                    <a:pt x="608" y="4372"/>
                    <a:pt x="608" y="4289"/>
                  </a:cubicBezTo>
                  <a:lnTo>
                    <a:pt x="608" y="4063"/>
                  </a:lnTo>
                  <a:cubicBezTo>
                    <a:pt x="608" y="3717"/>
                    <a:pt x="846" y="3432"/>
                    <a:pt x="1155" y="3360"/>
                  </a:cubicBezTo>
                  <a:lnTo>
                    <a:pt x="1155" y="3455"/>
                  </a:lnTo>
                  <a:cubicBezTo>
                    <a:pt x="1155" y="4384"/>
                    <a:pt x="1917" y="5146"/>
                    <a:pt x="2846" y="5146"/>
                  </a:cubicBezTo>
                  <a:cubicBezTo>
                    <a:pt x="3787" y="5146"/>
                    <a:pt x="4549" y="4384"/>
                    <a:pt x="4549" y="3455"/>
                  </a:cubicBezTo>
                  <a:lnTo>
                    <a:pt x="4549" y="3360"/>
                  </a:lnTo>
                  <a:cubicBezTo>
                    <a:pt x="4858" y="3432"/>
                    <a:pt x="5096" y="3717"/>
                    <a:pt x="5096" y="4063"/>
                  </a:cubicBezTo>
                  <a:lnTo>
                    <a:pt x="5096" y="4289"/>
                  </a:lnTo>
                  <a:cubicBezTo>
                    <a:pt x="5096" y="4372"/>
                    <a:pt x="5168" y="4444"/>
                    <a:pt x="5263" y="4444"/>
                  </a:cubicBezTo>
                  <a:cubicBezTo>
                    <a:pt x="5346" y="4444"/>
                    <a:pt x="5430" y="4372"/>
                    <a:pt x="5430" y="4289"/>
                  </a:cubicBezTo>
                  <a:lnTo>
                    <a:pt x="5430" y="4063"/>
                  </a:lnTo>
                  <a:cubicBezTo>
                    <a:pt x="5430" y="3539"/>
                    <a:pt x="5037" y="3110"/>
                    <a:pt x="4549" y="3039"/>
                  </a:cubicBezTo>
                  <a:lnTo>
                    <a:pt x="4549" y="2693"/>
                  </a:lnTo>
                  <a:lnTo>
                    <a:pt x="5525" y="2693"/>
                  </a:lnTo>
                  <a:cubicBezTo>
                    <a:pt x="5620" y="2693"/>
                    <a:pt x="5692" y="2622"/>
                    <a:pt x="5692" y="2527"/>
                  </a:cubicBezTo>
                  <a:cubicBezTo>
                    <a:pt x="5692" y="2443"/>
                    <a:pt x="5644" y="2360"/>
                    <a:pt x="5561" y="2360"/>
                  </a:cubicBezTo>
                  <a:lnTo>
                    <a:pt x="4572" y="2360"/>
                  </a:lnTo>
                  <a:lnTo>
                    <a:pt x="4572" y="2027"/>
                  </a:lnTo>
                  <a:cubicBezTo>
                    <a:pt x="5061" y="1943"/>
                    <a:pt x="5453" y="1515"/>
                    <a:pt x="5453" y="991"/>
                  </a:cubicBezTo>
                  <a:lnTo>
                    <a:pt x="5453" y="776"/>
                  </a:lnTo>
                  <a:cubicBezTo>
                    <a:pt x="5453" y="681"/>
                    <a:pt x="5382" y="610"/>
                    <a:pt x="5287" y="610"/>
                  </a:cubicBezTo>
                  <a:cubicBezTo>
                    <a:pt x="5203" y="610"/>
                    <a:pt x="5120" y="681"/>
                    <a:pt x="5120" y="776"/>
                  </a:cubicBezTo>
                  <a:lnTo>
                    <a:pt x="5120" y="991"/>
                  </a:lnTo>
                  <a:cubicBezTo>
                    <a:pt x="5120" y="1336"/>
                    <a:pt x="4882" y="1622"/>
                    <a:pt x="4572" y="1693"/>
                  </a:cubicBezTo>
                  <a:lnTo>
                    <a:pt x="4572" y="1550"/>
                  </a:lnTo>
                  <a:cubicBezTo>
                    <a:pt x="4572" y="1396"/>
                    <a:pt x="4453" y="1277"/>
                    <a:pt x="4310" y="1277"/>
                  </a:cubicBezTo>
                  <a:lnTo>
                    <a:pt x="4144" y="1277"/>
                  </a:lnTo>
                  <a:lnTo>
                    <a:pt x="4144" y="1217"/>
                  </a:lnTo>
                  <a:cubicBezTo>
                    <a:pt x="4144" y="872"/>
                    <a:pt x="3894" y="574"/>
                    <a:pt x="3560" y="515"/>
                  </a:cubicBezTo>
                  <a:lnTo>
                    <a:pt x="3679" y="241"/>
                  </a:lnTo>
                  <a:cubicBezTo>
                    <a:pt x="3715" y="145"/>
                    <a:pt x="3679" y="62"/>
                    <a:pt x="3596" y="14"/>
                  </a:cubicBezTo>
                  <a:cubicBezTo>
                    <a:pt x="3571" y="5"/>
                    <a:pt x="3547" y="1"/>
                    <a:pt x="3524" y="1"/>
                  </a:cubicBezTo>
                  <a:cubicBezTo>
                    <a:pt x="3460" y="1"/>
                    <a:pt x="3405" y="36"/>
                    <a:pt x="3370" y="98"/>
                  </a:cubicBezTo>
                  <a:lnTo>
                    <a:pt x="3191" y="503"/>
                  </a:lnTo>
                  <a:lnTo>
                    <a:pt x="2536" y="503"/>
                  </a:lnTo>
                  <a:lnTo>
                    <a:pt x="2358" y="98"/>
                  </a:lnTo>
                  <a:cubicBezTo>
                    <a:pt x="2340" y="36"/>
                    <a:pt x="2277" y="1"/>
                    <a:pt x="2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152;p35">
              <a:extLst>
                <a:ext uri="{FF2B5EF4-FFF2-40B4-BE49-F238E27FC236}">
                  <a16:creationId xmlns:a16="http://schemas.microsoft.com/office/drawing/2014/main" id="{B284AA59-C301-6EE5-D9D4-12EB6B81E9CE}"/>
                </a:ext>
              </a:extLst>
            </p:cNvPr>
            <p:cNvSpPr/>
            <p:nvPr/>
          </p:nvSpPr>
          <p:spPr>
            <a:xfrm>
              <a:off x="861935" y="1683776"/>
              <a:ext cx="394964" cy="607474"/>
            </a:xfrm>
            <a:custGeom>
              <a:avLst/>
              <a:gdLst/>
              <a:ahLst/>
              <a:cxnLst/>
              <a:rect l="l" t="t" r="r" b="b"/>
              <a:pathLst>
                <a:path w="10538" h="16003" extrusionOk="0">
                  <a:moveTo>
                    <a:pt x="9585" y="1"/>
                  </a:moveTo>
                  <a:lnTo>
                    <a:pt x="0" y="14538"/>
                  </a:lnTo>
                  <a:lnTo>
                    <a:pt x="0" y="16003"/>
                  </a:lnTo>
                  <a:lnTo>
                    <a:pt x="10537" y="1"/>
                  </a:lnTo>
                  <a:close/>
                </a:path>
              </a:pathLst>
            </a:custGeom>
            <a:solidFill>
              <a:srgbClr val="FFFFFF">
                <a:alpha val="39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153;p35">
              <a:extLst>
                <a:ext uri="{FF2B5EF4-FFF2-40B4-BE49-F238E27FC236}">
                  <a16:creationId xmlns:a16="http://schemas.microsoft.com/office/drawing/2014/main" id="{22CE4D68-121F-2E75-CF19-7B0D8B9DA88E}"/>
                </a:ext>
              </a:extLst>
            </p:cNvPr>
            <p:cNvSpPr/>
            <p:nvPr/>
          </p:nvSpPr>
          <p:spPr>
            <a:xfrm>
              <a:off x="864596" y="1683776"/>
              <a:ext cx="554292" cy="690189"/>
            </a:xfrm>
            <a:custGeom>
              <a:avLst/>
              <a:gdLst/>
              <a:ahLst/>
              <a:cxnLst/>
              <a:rect l="l" t="t" r="r" b="b"/>
              <a:pathLst>
                <a:path w="14789" h="18182" extrusionOk="0">
                  <a:moveTo>
                    <a:pt x="11728" y="1"/>
                  </a:moveTo>
                  <a:lnTo>
                    <a:pt x="1" y="17789"/>
                  </a:lnTo>
                  <a:cubicBezTo>
                    <a:pt x="120" y="18027"/>
                    <a:pt x="370" y="18182"/>
                    <a:pt x="656" y="18182"/>
                  </a:cubicBezTo>
                  <a:lnTo>
                    <a:pt x="3180" y="18182"/>
                  </a:lnTo>
                  <a:lnTo>
                    <a:pt x="14788" y="584"/>
                  </a:lnTo>
                  <a:cubicBezTo>
                    <a:pt x="14729" y="251"/>
                    <a:pt x="14431" y="1"/>
                    <a:pt x="14074" y="1"/>
                  </a:cubicBezTo>
                  <a:close/>
                </a:path>
              </a:pathLst>
            </a:custGeom>
            <a:solidFill>
              <a:srgbClr val="FFFFFF">
                <a:alpha val="39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170;p36">
            <a:extLst>
              <a:ext uri="{FF2B5EF4-FFF2-40B4-BE49-F238E27FC236}">
                <a16:creationId xmlns:a16="http://schemas.microsoft.com/office/drawing/2014/main" id="{44974238-452A-EDED-CBA0-192F519E6B14}"/>
              </a:ext>
            </a:extLst>
          </p:cNvPr>
          <p:cNvGrpSpPr/>
          <p:nvPr/>
        </p:nvGrpSpPr>
        <p:grpSpPr>
          <a:xfrm>
            <a:off x="32394" y="4294213"/>
            <a:ext cx="1213373" cy="825663"/>
            <a:chOff x="671982" y="1726869"/>
            <a:chExt cx="1213373" cy="825663"/>
          </a:xfrm>
        </p:grpSpPr>
        <p:sp>
          <p:nvSpPr>
            <p:cNvPr id="3801" name="Google Shape;3171;p36">
              <a:extLst>
                <a:ext uri="{FF2B5EF4-FFF2-40B4-BE49-F238E27FC236}">
                  <a16:creationId xmlns:a16="http://schemas.microsoft.com/office/drawing/2014/main" id="{96C90501-BEBA-DAF0-38F3-4DBF007360B1}"/>
                </a:ext>
              </a:extLst>
            </p:cNvPr>
            <p:cNvSpPr/>
            <p:nvPr/>
          </p:nvSpPr>
          <p:spPr>
            <a:xfrm>
              <a:off x="1065447" y="1726869"/>
              <a:ext cx="746752" cy="645893"/>
            </a:xfrm>
            <a:custGeom>
              <a:avLst/>
              <a:gdLst/>
              <a:ahLst/>
              <a:cxnLst/>
              <a:rect l="l" t="t" r="r" b="b"/>
              <a:pathLst>
                <a:path w="29897" h="25859" extrusionOk="0">
                  <a:moveTo>
                    <a:pt x="11596" y="1"/>
                  </a:moveTo>
                  <a:cubicBezTo>
                    <a:pt x="10453" y="1"/>
                    <a:pt x="9346" y="217"/>
                    <a:pt x="8299" y="793"/>
                  </a:cubicBezTo>
                  <a:cubicBezTo>
                    <a:pt x="6918" y="1555"/>
                    <a:pt x="5751" y="2591"/>
                    <a:pt x="4775" y="3829"/>
                  </a:cubicBezTo>
                  <a:cubicBezTo>
                    <a:pt x="3715" y="5151"/>
                    <a:pt x="3775" y="6591"/>
                    <a:pt x="4298" y="8103"/>
                  </a:cubicBezTo>
                  <a:cubicBezTo>
                    <a:pt x="4346" y="8222"/>
                    <a:pt x="4418" y="8341"/>
                    <a:pt x="4489" y="8437"/>
                  </a:cubicBezTo>
                  <a:cubicBezTo>
                    <a:pt x="4695" y="8720"/>
                    <a:pt x="4985" y="8877"/>
                    <a:pt x="5274" y="8877"/>
                  </a:cubicBezTo>
                  <a:cubicBezTo>
                    <a:pt x="5470" y="8877"/>
                    <a:pt x="5666" y="8805"/>
                    <a:pt x="5834" y="8651"/>
                  </a:cubicBezTo>
                  <a:cubicBezTo>
                    <a:pt x="5916" y="8575"/>
                    <a:pt x="5981" y="8543"/>
                    <a:pt x="6043" y="8543"/>
                  </a:cubicBezTo>
                  <a:cubicBezTo>
                    <a:pt x="6115" y="8543"/>
                    <a:pt x="6185" y="8587"/>
                    <a:pt x="6275" y="8651"/>
                  </a:cubicBezTo>
                  <a:cubicBezTo>
                    <a:pt x="6541" y="8837"/>
                    <a:pt x="6767" y="8933"/>
                    <a:pt x="6979" y="8933"/>
                  </a:cubicBezTo>
                  <a:cubicBezTo>
                    <a:pt x="7241" y="8933"/>
                    <a:pt x="7481" y="8787"/>
                    <a:pt x="7751" y="8484"/>
                  </a:cubicBezTo>
                  <a:cubicBezTo>
                    <a:pt x="7833" y="8380"/>
                    <a:pt x="7906" y="8341"/>
                    <a:pt x="7993" y="8341"/>
                  </a:cubicBezTo>
                  <a:cubicBezTo>
                    <a:pt x="8044" y="8341"/>
                    <a:pt x="8101" y="8355"/>
                    <a:pt x="8168" y="8377"/>
                  </a:cubicBezTo>
                  <a:cubicBezTo>
                    <a:pt x="8344" y="8432"/>
                    <a:pt x="8502" y="8459"/>
                    <a:pt x="8647" y="8459"/>
                  </a:cubicBezTo>
                  <a:cubicBezTo>
                    <a:pt x="9041" y="8459"/>
                    <a:pt x="9332" y="8253"/>
                    <a:pt x="9585" y="7818"/>
                  </a:cubicBezTo>
                  <a:cubicBezTo>
                    <a:pt x="9661" y="7696"/>
                    <a:pt x="9722" y="7657"/>
                    <a:pt x="9803" y="7657"/>
                  </a:cubicBezTo>
                  <a:cubicBezTo>
                    <a:pt x="9849" y="7657"/>
                    <a:pt x="9901" y="7669"/>
                    <a:pt x="9966" y="7687"/>
                  </a:cubicBezTo>
                  <a:cubicBezTo>
                    <a:pt x="10063" y="7710"/>
                    <a:pt x="10155" y="7722"/>
                    <a:pt x="10242" y="7722"/>
                  </a:cubicBezTo>
                  <a:cubicBezTo>
                    <a:pt x="10636" y="7722"/>
                    <a:pt x="10922" y="7483"/>
                    <a:pt x="11049" y="7044"/>
                  </a:cubicBezTo>
                  <a:cubicBezTo>
                    <a:pt x="11109" y="6829"/>
                    <a:pt x="11133" y="6615"/>
                    <a:pt x="11145" y="6389"/>
                  </a:cubicBezTo>
                  <a:cubicBezTo>
                    <a:pt x="11156" y="6079"/>
                    <a:pt x="11192" y="5758"/>
                    <a:pt x="11204" y="5401"/>
                  </a:cubicBezTo>
                  <a:cubicBezTo>
                    <a:pt x="12026" y="5639"/>
                    <a:pt x="12704" y="5984"/>
                    <a:pt x="13288" y="6532"/>
                  </a:cubicBezTo>
                  <a:cubicBezTo>
                    <a:pt x="13835" y="7091"/>
                    <a:pt x="14228" y="7734"/>
                    <a:pt x="14585" y="8425"/>
                  </a:cubicBezTo>
                  <a:cubicBezTo>
                    <a:pt x="14955" y="9127"/>
                    <a:pt x="15312" y="9842"/>
                    <a:pt x="15740" y="10508"/>
                  </a:cubicBezTo>
                  <a:cubicBezTo>
                    <a:pt x="15919" y="10782"/>
                    <a:pt x="16109" y="11032"/>
                    <a:pt x="16312" y="11294"/>
                  </a:cubicBezTo>
                  <a:cubicBezTo>
                    <a:pt x="16258" y="11316"/>
                    <a:pt x="16208" y="11325"/>
                    <a:pt x="16160" y="11325"/>
                  </a:cubicBezTo>
                  <a:cubicBezTo>
                    <a:pt x="16080" y="11325"/>
                    <a:pt x="16005" y="11300"/>
                    <a:pt x="15931" y="11270"/>
                  </a:cubicBezTo>
                  <a:cubicBezTo>
                    <a:pt x="15676" y="11245"/>
                    <a:pt x="15425" y="11232"/>
                    <a:pt x="15178" y="11232"/>
                  </a:cubicBezTo>
                  <a:cubicBezTo>
                    <a:pt x="13896" y="11232"/>
                    <a:pt x="12708" y="11578"/>
                    <a:pt x="11621" y="12366"/>
                  </a:cubicBezTo>
                  <a:cubicBezTo>
                    <a:pt x="10990" y="12830"/>
                    <a:pt x="10478" y="13378"/>
                    <a:pt x="10061" y="14033"/>
                  </a:cubicBezTo>
                  <a:cubicBezTo>
                    <a:pt x="9976" y="14169"/>
                    <a:pt x="9891" y="14226"/>
                    <a:pt x="9776" y="14226"/>
                  </a:cubicBezTo>
                  <a:cubicBezTo>
                    <a:pt x="9730" y="14226"/>
                    <a:pt x="9679" y="14216"/>
                    <a:pt x="9621" y="14199"/>
                  </a:cubicBezTo>
                  <a:cubicBezTo>
                    <a:pt x="9025" y="14009"/>
                    <a:pt x="8430" y="13902"/>
                    <a:pt x="7811" y="13842"/>
                  </a:cubicBezTo>
                  <a:cubicBezTo>
                    <a:pt x="7550" y="13818"/>
                    <a:pt x="7293" y="13806"/>
                    <a:pt x="7042" y="13806"/>
                  </a:cubicBezTo>
                  <a:cubicBezTo>
                    <a:pt x="4953" y="13806"/>
                    <a:pt x="3203" y="14647"/>
                    <a:pt x="1917" y="16390"/>
                  </a:cubicBezTo>
                  <a:cubicBezTo>
                    <a:pt x="572" y="18176"/>
                    <a:pt x="0" y="20260"/>
                    <a:pt x="155" y="22510"/>
                  </a:cubicBezTo>
                  <a:cubicBezTo>
                    <a:pt x="262" y="23820"/>
                    <a:pt x="869" y="24772"/>
                    <a:pt x="2167" y="25189"/>
                  </a:cubicBezTo>
                  <a:cubicBezTo>
                    <a:pt x="2274" y="25225"/>
                    <a:pt x="2382" y="25272"/>
                    <a:pt x="2501" y="25308"/>
                  </a:cubicBezTo>
                  <a:cubicBezTo>
                    <a:pt x="3536" y="25629"/>
                    <a:pt x="4608" y="25796"/>
                    <a:pt x="5715" y="25844"/>
                  </a:cubicBezTo>
                  <a:cubicBezTo>
                    <a:pt x="5988" y="25854"/>
                    <a:pt x="6259" y="25859"/>
                    <a:pt x="6530" y="25859"/>
                  </a:cubicBezTo>
                  <a:cubicBezTo>
                    <a:pt x="8453" y="25859"/>
                    <a:pt x="10351" y="25606"/>
                    <a:pt x="12240" y="25189"/>
                  </a:cubicBezTo>
                  <a:cubicBezTo>
                    <a:pt x="14288" y="24724"/>
                    <a:pt x="16276" y="24117"/>
                    <a:pt x="18181" y="23200"/>
                  </a:cubicBezTo>
                  <a:cubicBezTo>
                    <a:pt x="21098" y="21819"/>
                    <a:pt x="23634" y="19891"/>
                    <a:pt x="25896" y="17581"/>
                  </a:cubicBezTo>
                  <a:cubicBezTo>
                    <a:pt x="26980" y="16462"/>
                    <a:pt x="27944" y="15223"/>
                    <a:pt x="28730" y="13878"/>
                  </a:cubicBezTo>
                  <a:cubicBezTo>
                    <a:pt x="29111" y="13235"/>
                    <a:pt x="29409" y="12568"/>
                    <a:pt x="29647" y="11866"/>
                  </a:cubicBezTo>
                  <a:cubicBezTo>
                    <a:pt x="29897" y="11151"/>
                    <a:pt x="29802" y="10485"/>
                    <a:pt x="29433" y="9830"/>
                  </a:cubicBezTo>
                  <a:cubicBezTo>
                    <a:pt x="29075" y="9211"/>
                    <a:pt x="28647" y="8675"/>
                    <a:pt x="28159" y="8187"/>
                  </a:cubicBezTo>
                  <a:cubicBezTo>
                    <a:pt x="26194" y="6234"/>
                    <a:pt x="24015" y="4555"/>
                    <a:pt x="21622" y="3162"/>
                  </a:cubicBezTo>
                  <a:cubicBezTo>
                    <a:pt x="20729" y="2638"/>
                    <a:pt x="19836" y="2126"/>
                    <a:pt x="18884" y="1734"/>
                  </a:cubicBezTo>
                  <a:cubicBezTo>
                    <a:pt x="16824" y="876"/>
                    <a:pt x="14716" y="269"/>
                    <a:pt x="12502" y="43"/>
                  </a:cubicBezTo>
                  <a:cubicBezTo>
                    <a:pt x="12198" y="16"/>
                    <a:pt x="11896" y="1"/>
                    <a:pt x="11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172;p36">
              <a:extLst>
                <a:ext uri="{FF2B5EF4-FFF2-40B4-BE49-F238E27FC236}">
                  <a16:creationId xmlns:a16="http://schemas.microsoft.com/office/drawing/2014/main" id="{6802C365-9D14-3B8D-2825-46C1AD1CC310}"/>
                </a:ext>
              </a:extLst>
            </p:cNvPr>
            <p:cNvSpPr/>
            <p:nvPr/>
          </p:nvSpPr>
          <p:spPr>
            <a:xfrm>
              <a:off x="1339937" y="1854435"/>
              <a:ext cx="248052" cy="224448"/>
            </a:xfrm>
            <a:custGeom>
              <a:avLst/>
              <a:gdLst/>
              <a:ahLst/>
              <a:cxnLst/>
              <a:rect l="l" t="t" r="r" b="b"/>
              <a:pathLst>
                <a:path w="9931" h="8986" extrusionOk="0">
                  <a:moveTo>
                    <a:pt x="328" y="0"/>
                  </a:moveTo>
                  <a:cubicBezTo>
                    <a:pt x="213" y="0"/>
                    <a:pt x="123" y="53"/>
                    <a:pt x="84" y="163"/>
                  </a:cubicBezTo>
                  <a:cubicBezTo>
                    <a:pt x="1" y="341"/>
                    <a:pt x="84" y="472"/>
                    <a:pt x="239" y="567"/>
                  </a:cubicBezTo>
                  <a:cubicBezTo>
                    <a:pt x="406" y="675"/>
                    <a:pt x="572" y="746"/>
                    <a:pt x="751" y="829"/>
                  </a:cubicBezTo>
                  <a:cubicBezTo>
                    <a:pt x="1703" y="1294"/>
                    <a:pt x="2430" y="1961"/>
                    <a:pt x="2977" y="2853"/>
                  </a:cubicBezTo>
                  <a:cubicBezTo>
                    <a:pt x="3204" y="3234"/>
                    <a:pt x="3418" y="3615"/>
                    <a:pt x="3632" y="4008"/>
                  </a:cubicBezTo>
                  <a:cubicBezTo>
                    <a:pt x="4156" y="4937"/>
                    <a:pt x="4704" y="5830"/>
                    <a:pt x="5442" y="6628"/>
                  </a:cubicBezTo>
                  <a:cubicBezTo>
                    <a:pt x="6478" y="7723"/>
                    <a:pt x="7704" y="8545"/>
                    <a:pt x="9192" y="8914"/>
                  </a:cubicBezTo>
                  <a:cubicBezTo>
                    <a:pt x="9311" y="8949"/>
                    <a:pt x="9442" y="8973"/>
                    <a:pt x="9526" y="8985"/>
                  </a:cubicBezTo>
                  <a:cubicBezTo>
                    <a:pt x="9740" y="8985"/>
                    <a:pt x="9871" y="8961"/>
                    <a:pt x="9907" y="8771"/>
                  </a:cubicBezTo>
                  <a:cubicBezTo>
                    <a:pt x="9931" y="8604"/>
                    <a:pt x="9859" y="8485"/>
                    <a:pt x="9692" y="8426"/>
                  </a:cubicBezTo>
                  <a:cubicBezTo>
                    <a:pt x="9633" y="8414"/>
                    <a:pt x="9561" y="8378"/>
                    <a:pt x="9490" y="8366"/>
                  </a:cubicBezTo>
                  <a:cubicBezTo>
                    <a:pt x="8180" y="8080"/>
                    <a:pt x="7073" y="7414"/>
                    <a:pt x="6132" y="6485"/>
                  </a:cubicBezTo>
                  <a:cubicBezTo>
                    <a:pt x="5323" y="5687"/>
                    <a:pt x="4728" y="4723"/>
                    <a:pt x="4168" y="3723"/>
                  </a:cubicBezTo>
                  <a:cubicBezTo>
                    <a:pt x="3906" y="3258"/>
                    <a:pt x="3656" y="2794"/>
                    <a:pt x="3370" y="2353"/>
                  </a:cubicBezTo>
                  <a:cubicBezTo>
                    <a:pt x="2668" y="1270"/>
                    <a:pt x="1691" y="544"/>
                    <a:pt x="525" y="44"/>
                  </a:cubicBezTo>
                  <a:cubicBezTo>
                    <a:pt x="455" y="15"/>
                    <a:pt x="388" y="0"/>
                    <a:pt x="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173;p36">
              <a:extLst>
                <a:ext uri="{FF2B5EF4-FFF2-40B4-BE49-F238E27FC236}">
                  <a16:creationId xmlns:a16="http://schemas.microsoft.com/office/drawing/2014/main" id="{632DF689-C486-5815-E027-7A66F9A91964}"/>
                </a:ext>
              </a:extLst>
            </p:cNvPr>
            <p:cNvSpPr/>
            <p:nvPr/>
          </p:nvSpPr>
          <p:spPr>
            <a:xfrm>
              <a:off x="1200781" y="2198791"/>
              <a:ext cx="64242" cy="102857"/>
            </a:xfrm>
            <a:custGeom>
              <a:avLst/>
              <a:gdLst/>
              <a:ahLst/>
              <a:cxnLst/>
              <a:rect l="l" t="t" r="r" b="b"/>
              <a:pathLst>
                <a:path w="2572" h="4118" extrusionOk="0">
                  <a:moveTo>
                    <a:pt x="2267" y="0"/>
                  </a:moveTo>
                  <a:cubicBezTo>
                    <a:pt x="2198" y="0"/>
                    <a:pt x="2129" y="32"/>
                    <a:pt x="2059" y="81"/>
                  </a:cubicBezTo>
                  <a:cubicBezTo>
                    <a:pt x="1928" y="188"/>
                    <a:pt x="1857" y="319"/>
                    <a:pt x="1786" y="474"/>
                  </a:cubicBezTo>
                  <a:cubicBezTo>
                    <a:pt x="1226" y="1474"/>
                    <a:pt x="690" y="2486"/>
                    <a:pt x="143" y="3498"/>
                  </a:cubicBezTo>
                  <a:cubicBezTo>
                    <a:pt x="95" y="3581"/>
                    <a:pt x="35" y="3676"/>
                    <a:pt x="23" y="3772"/>
                  </a:cubicBezTo>
                  <a:cubicBezTo>
                    <a:pt x="0" y="3967"/>
                    <a:pt x="132" y="4118"/>
                    <a:pt x="302" y="4118"/>
                  </a:cubicBezTo>
                  <a:cubicBezTo>
                    <a:pt x="308" y="4118"/>
                    <a:pt x="315" y="4117"/>
                    <a:pt x="321" y="4117"/>
                  </a:cubicBezTo>
                  <a:cubicBezTo>
                    <a:pt x="428" y="4117"/>
                    <a:pt x="512" y="4046"/>
                    <a:pt x="559" y="3950"/>
                  </a:cubicBezTo>
                  <a:cubicBezTo>
                    <a:pt x="619" y="3867"/>
                    <a:pt x="678" y="3760"/>
                    <a:pt x="738" y="3653"/>
                  </a:cubicBezTo>
                  <a:cubicBezTo>
                    <a:pt x="1286" y="2629"/>
                    <a:pt x="1857" y="1581"/>
                    <a:pt x="2417" y="557"/>
                  </a:cubicBezTo>
                  <a:cubicBezTo>
                    <a:pt x="2452" y="509"/>
                    <a:pt x="2488" y="474"/>
                    <a:pt x="2512" y="414"/>
                  </a:cubicBezTo>
                  <a:cubicBezTo>
                    <a:pt x="2571" y="283"/>
                    <a:pt x="2536" y="140"/>
                    <a:pt x="2417" y="57"/>
                  </a:cubicBezTo>
                  <a:cubicBezTo>
                    <a:pt x="2367" y="17"/>
                    <a:pt x="2317" y="0"/>
                    <a:pt x="22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174;p36">
              <a:extLst>
                <a:ext uri="{FF2B5EF4-FFF2-40B4-BE49-F238E27FC236}">
                  <a16:creationId xmlns:a16="http://schemas.microsoft.com/office/drawing/2014/main" id="{A549BAD4-B07F-B1D7-95D8-217C3BF1B411}"/>
                </a:ext>
              </a:extLst>
            </p:cNvPr>
            <p:cNvSpPr/>
            <p:nvPr/>
          </p:nvSpPr>
          <p:spPr>
            <a:xfrm>
              <a:off x="1493706" y="2186102"/>
              <a:ext cx="65441" cy="99186"/>
            </a:xfrm>
            <a:custGeom>
              <a:avLst/>
              <a:gdLst/>
              <a:ahLst/>
              <a:cxnLst/>
              <a:rect l="l" t="t" r="r" b="b"/>
              <a:pathLst>
                <a:path w="2620" h="3971" extrusionOk="0">
                  <a:moveTo>
                    <a:pt x="2297" y="0"/>
                  </a:moveTo>
                  <a:cubicBezTo>
                    <a:pt x="2219" y="0"/>
                    <a:pt x="2143" y="35"/>
                    <a:pt x="2084" y="101"/>
                  </a:cubicBezTo>
                  <a:cubicBezTo>
                    <a:pt x="2024" y="172"/>
                    <a:pt x="1977" y="255"/>
                    <a:pt x="1929" y="327"/>
                  </a:cubicBezTo>
                  <a:cubicBezTo>
                    <a:pt x="1346" y="1339"/>
                    <a:pt x="762" y="2339"/>
                    <a:pt x="191" y="3351"/>
                  </a:cubicBezTo>
                  <a:cubicBezTo>
                    <a:pt x="143" y="3422"/>
                    <a:pt x="84" y="3506"/>
                    <a:pt x="60" y="3613"/>
                  </a:cubicBezTo>
                  <a:cubicBezTo>
                    <a:pt x="0" y="3803"/>
                    <a:pt x="143" y="3970"/>
                    <a:pt x="298" y="3970"/>
                  </a:cubicBezTo>
                  <a:cubicBezTo>
                    <a:pt x="536" y="3958"/>
                    <a:pt x="619" y="3792"/>
                    <a:pt x="703" y="3649"/>
                  </a:cubicBezTo>
                  <a:lnTo>
                    <a:pt x="2405" y="696"/>
                  </a:lnTo>
                  <a:cubicBezTo>
                    <a:pt x="2465" y="589"/>
                    <a:pt x="2513" y="494"/>
                    <a:pt x="2548" y="386"/>
                  </a:cubicBezTo>
                  <a:cubicBezTo>
                    <a:pt x="2620" y="255"/>
                    <a:pt x="2572" y="113"/>
                    <a:pt x="2441" y="41"/>
                  </a:cubicBezTo>
                  <a:cubicBezTo>
                    <a:pt x="2395" y="14"/>
                    <a:pt x="2346"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175;p36">
              <a:extLst>
                <a:ext uri="{FF2B5EF4-FFF2-40B4-BE49-F238E27FC236}">
                  <a16:creationId xmlns:a16="http://schemas.microsoft.com/office/drawing/2014/main" id="{71C84282-967C-2B4C-2009-E925CFD9A09D}"/>
                </a:ext>
              </a:extLst>
            </p:cNvPr>
            <p:cNvSpPr/>
            <p:nvPr/>
          </p:nvSpPr>
          <p:spPr>
            <a:xfrm>
              <a:off x="1356898" y="2203612"/>
              <a:ext cx="53552" cy="89569"/>
            </a:xfrm>
            <a:custGeom>
              <a:avLst/>
              <a:gdLst/>
              <a:ahLst/>
              <a:cxnLst/>
              <a:rect l="l" t="t" r="r" b="b"/>
              <a:pathLst>
                <a:path w="2144" h="3586" extrusionOk="0">
                  <a:moveTo>
                    <a:pt x="1838" y="0"/>
                  </a:moveTo>
                  <a:cubicBezTo>
                    <a:pt x="1781" y="0"/>
                    <a:pt x="1722" y="17"/>
                    <a:pt x="1667" y="54"/>
                  </a:cubicBezTo>
                  <a:cubicBezTo>
                    <a:pt x="1548" y="126"/>
                    <a:pt x="1489" y="245"/>
                    <a:pt x="1429" y="364"/>
                  </a:cubicBezTo>
                  <a:cubicBezTo>
                    <a:pt x="989" y="1233"/>
                    <a:pt x="560" y="2090"/>
                    <a:pt x="143" y="2971"/>
                  </a:cubicBezTo>
                  <a:cubicBezTo>
                    <a:pt x="0" y="3281"/>
                    <a:pt x="24" y="3460"/>
                    <a:pt x="203" y="3555"/>
                  </a:cubicBezTo>
                  <a:cubicBezTo>
                    <a:pt x="246" y="3575"/>
                    <a:pt x="288" y="3585"/>
                    <a:pt x="329" y="3585"/>
                  </a:cubicBezTo>
                  <a:cubicBezTo>
                    <a:pt x="460" y="3585"/>
                    <a:pt x="582" y="3481"/>
                    <a:pt x="691" y="3245"/>
                  </a:cubicBezTo>
                  <a:cubicBezTo>
                    <a:pt x="1155" y="2329"/>
                    <a:pt x="1608" y="1424"/>
                    <a:pt x="2048" y="519"/>
                  </a:cubicBezTo>
                  <a:cubicBezTo>
                    <a:pt x="2096" y="424"/>
                    <a:pt x="2144" y="352"/>
                    <a:pt x="2120" y="269"/>
                  </a:cubicBezTo>
                  <a:cubicBezTo>
                    <a:pt x="2111" y="107"/>
                    <a:pt x="1981" y="0"/>
                    <a:pt x="1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176;p36">
              <a:extLst>
                <a:ext uri="{FF2B5EF4-FFF2-40B4-BE49-F238E27FC236}">
                  <a16:creationId xmlns:a16="http://schemas.microsoft.com/office/drawing/2014/main" id="{6FBCAAE0-DB73-F63D-2937-91512256A1BB}"/>
                </a:ext>
              </a:extLst>
            </p:cNvPr>
            <p:cNvSpPr/>
            <p:nvPr/>
          </p:nvSpPr>
          <p:spPr>
            <a:xfrm>
              <a:off x="1537719" y="2188550"/>
              <a:ext cx="55625" cy="86622"/>
            </a:xfrm>
            <a:custGeom>
              <a:avLst/>
              <a:gdLst/>
              <a:ahLst/>
              <a:cxnLst/>
              <a:rect l="l" t="t" r="r" b="b"/>
              <a:pathLst>
                <a:path w="2227" h="3468" extrusionOk="0">
                  <a:moveTo>
                    <a:pt x="1895" y="0"/>
                  </a:moveTo>
                  <a:cubicBezTo>
                    <a:pt x="1807" y="0"/>
                    <a:pt x="1724" y="50"/>
                    <a:pt x="1655" y="134"/>
                  </a:cubicBezTo>
                  <a:lnTo>
                    <a:pt x="1524" y="360"/>
                  </a:lnTo>
                  <a:cubicBezTo>
                    <a:pt x="1060" y="1193"/>
                    <a:pt x="596" y="2015"/>
                    <a:pt x="155" y="2848"/>
                  </a:cubicBezTo>
                  <a:cubicBezTo>
                    <a:pt x="108" y="2932"/>
                    <a:pt x="48" y="3027"/>
                    <a:pt x="36" y="3134"/>
                  </a:cubicBezTo>
                  <a:cubicBezTo>
                    <a:pt x="0" y="3301"/>
                    <a:pt x="131" y="3455"/>
                    <a:pt x="322" y="3467"/>
                  </a:cubicBezTo>
                  <a:cubicBezTo>
                    <a:pt x="477" y="3467"/>
                    <a:pt x="572" y="3372"/>
                    <a:pt x="643" y="3217"/>
                  </a:cubicBezTo>
                  <a:cubicBezTo>
                    <a:pt x="1132" y="2324"/>
                    <a:pt x="1643" y="1419"/>
                    <a:pt x="2132" y="515"/>
                  </a:cubicBezTo>
                  <a:cubicBezTo>
                    <a:pt x="2144" y="491"/>
                    <a:pt x="2144" y="467"/>
                    <a:pt x="2167" y="431"/>
                  </a:cubicBezTo>
                  <a:cubicBezTo>
                    <a:pt x="2227" y="276"/>
                    <a:pt x="2191" y="134"/>
                    <a:pt x="2048" y="50"/>
                  </a:cubicBezTo>
                  <a:cubicBezTo>
                    <a:pt x="1997" y="16"/>
                    <a:pt x="1945" y="0"/>
                    <a:pt x="18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177;p36">
              <a:extLst>
                <a:ext uri="{FF2B5EF4-FFF2-40B4-BE49-F238E27FC236}">
                  <a16:creationId xmlns:a16="http://schemas.microsoft.com/office/drawing/2014/main" id="{5D7CA6E8-8E25-D721-19FC-946A999C3562}"/>
                </a:ext>
              </a:extLst>
            </p:cNvPr>
            <p:cNvSpPr/>
            <p:nvPr/>
          </p:nvSpPr>
          <p:spPr>
            <a:xfrm>
              <a:off x="1246267" y="2204786"/>
              <a:ext cx="51479" cy="85973"/>
            </a:xfrm>
            <a:custGeom>
              <a:avLst/>
              <a:gdLst/>
              <a:ahLst/>
              <a:cxnLst/>
              <a:rect l="l" t="t" r="r" b="b"/>
              <a:pathLst>
                <a:path w="2061" h="3442" extrusionOk="0">
                  <a:moveTo>
                    <a:pt x="1798" y="1"/>
                  </a:moveTo>
                  <a:cubicBezTo>
                    <a:pt x="1743" y="1"/>
                    <a:pt x="1685" y="18"/>
                    <a:pt x="1631" y="55"/>
                  </a:cubicBezTo>
                  <a:cubicBezTo>
                    <a:pt x="1512" y="127"/>
                    <a:pt x="1429" y="246"/>
                    <a:pt x="1370" y="365"/>
                  </a:cubicBezTo>
                  <a:cubicBezTo>
                    <a:pt x="941" y="1186"/>
                    <a:pt x="512" y="2020"/>
                    <a:pt x="96" y="2841"/>
                  </a:cubicBezTo>
                  <a:cubicBezTo>
                    <a:pt x="48" y="2936"/>
                    <a:pt x="0" y="3032"/>
                    <a:pt x="0" y="3139"/>
                  </a:cubicBezTo>
                  <a:cubicBezTo>
                    <a:pt x="0" y="3270"/>
                    <a:pt x="60" y="3353"/>
                    <a:pt x="179" y="3413"/>
                  </a:cubicBezTo>
                  <a:cubicBezTo>
                    <a:pt x="219" y="3432"/>
                    <a:pt x="257" y="3442"/>
                    <a:pt x="294" y="3442"/>
                  </a:cubicBezTo>
                  <a:cubicBezTo>
                    <a:pt x="368" y="3442"/>
                    <a:pt x="437" y="3405"/>
                    <a:pt x="500" y="3341"/>
                  </a:cubicBezTo>
                  <a:cubicBezTo>
                    <a:pt x="560" y="3282"/>
                    <a:pt x="584" y="3198"/>
                    <a:pt x="631" y="3115"/>
                  </a:cubicBezTo>
                  <a:lnTo>
                    <a:pt x="1965" y="531"/>
                  </a:lnTo>
                  <a:cubicBezTo>
                    <a:pt x="2012" y="436"/>
                    <a:pt x="2060" y="365"/>
                    <a:pt x="2060" y="281"/>
                  </a:cubicBezTo>
                  <a:cubicBezTo>
                    <a:pt x="2060" y="111"/>
                    <a:pt x="1938" y="1"/>
                    <a:pt x="17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178;p36">
              <a:extLst>
                <a:ext uri="{FF2B5EF4-FFF2-40B4-BE49-F238E27FC236}">
                  <a16:creationId xmlns:a16="http://schemas.microsoft.com/office/drawing/2014/main" id="{3DD8C12E-7074-19A4-0AF8-58F415588E1A}"/>
                </a:ext>
              </a:extLst>
            </p:cNvPr>
            <p:cNvSpPr/>
            <p:nvPr/>
          </p:nvSpPr>
          <p:spPr>
            <a:xfrm>
              <a:off x="1458611" y="2206909"/>
              <a:ext cx="54751" cy="83125"/>
            </a:xfrm>
            <a:custGeom>
              <a:avLst/>
              <a:gdLst/>
              <a:ahLst/>
              <a:cxnLst/>
              <a:rect l="l" t="t" r="r" b="b"/>
              <a:pathLst>
                <a:path w="2192" h="3328" extrusionOk="0">
                  <a:moveTo>
                    <a:pt x="1867" y="1"/>
                  </a:moveTo>
                  <a:cubicBezTo>
                    <a:pt x="1792" y="1"/>
                    <a:pt x="1721" y="35"/>
                    <a:pt x="1655" y="101"/>
                  </a:cubicBezTo>
                  <a:cubicBezTo>
                    <a:pt x="1596" y="161"/>
                    <a:pt x="1548" y="232"/>
                    <a:pt x="1501" y="315"/>
                  </a:cubicBezTo>
                  <a:cubicBezTo>
                    <a:pt x="1024" y="1113"/>
                    <a:pt x="572" y="1911"/>
                    <a:pt x="155" y="2744"/>
                  </a:cubicBezTo>
                  <a:cubicBezTo>
                    <a:pt x="108" y="2828"/>
                    <a:pt x="60" y="2899"/>
                    <a:pt x="48" y="2994"/>
                  </a:cubicBezTo>
                  <a:cubicBezTo>
                    <a:pt x="0" y="3161"/>
                    <a:pt x="131" y="3316"/>
                    <a:pt x="310" y="3328"/>
                  </a:cubicBezTo>
                  <a:cubicBezTo>
                    <a:pt x="536" y="3328"/>
                    <a:pt x="608" y="3149"/>
                    <a:pt x="727" y="2994"/>
                  </a:cubicBezTo>
                  <a:cubicBezTo>
                    <a:pt x="1131" y="2197"/>
                    <a:pt x="1560" y="1423"/>
                    <a:pt x="2013" y="673"/>
                  </a:cubicBezTo>
                  <a:cubicBezTo>
                    <a:pt x="2060" y="577"/>
                    <a:pt x="2120" y="494"/>
                    <a:pt x="2143" y="387"/>
                  </a:cubicBezTo>
                  <a:cubicBezTo>
                    <a:pt x="2191" y="256"/>
                    <a:pt x="2143" y="113"/>
                    <a:pt x="2013" y="42"/>
                  </a:cubicBezTo>
                  <a:cubicBezTo>
                    <a:pt x="1962" y="14"/>
                    <a:pt x="1914" y="1"/>
                    <a:pt x="18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179;p36">
              <a:extLst>
                <a:ext uri="{FF2B5EF4-FFF2-40B4-BE49-F238E27FC236}">
                  <a16:creationId xmlns:a16="http://schemas.microsoft.com/office/drawing/2014/main" id="{9303DB2B-1FA0-243B-F7C3-319394287E38}"/>
                </a:ext>
              </a:extLst>
            </p:cNvPr>
            <p:cNvSpPr/>
            <p:nvPr/>
          </p:nvSpPr>
          <p:spPr>
            <a:xfrm>
              <a:off x="1241197" y="1844794"/>
              <a:ext cx="33345" cy="89669"/>
            </a:xfrm>
            <a:custGeom>
              <a:avLst/>
              <a:gdLst/>
              <a:ahLst/>
              <a:cxnLst/>
              <a:rect l="l" t="t" r="r" b="b"/>
              <a:pathLst>
                <a:path w="1335" h="3590" extrusionOk="0">
                  <a:moveTo>
                    <a:pt x="322" y="1"/>
                  </a:moveTo>
                  <a:cubicBezTo>
                    <a:pt x="120" y="13"/>
                    <a:pt x="1" y="191"/>
                    <a:pt x="49" y="489"/>
                  </a:cubicBezTo>
                  <a:cubicBezTo>
                    <a:pt x="203" y="1382"/>
                    <a:pt x="358" y="2287"/>
                    <a:pt x="656" y="3156"/>
                  </a:cubicBezTo>
                  <a:cubicBezTo>
                    <a:pt x="703" y="3263"/>
                    <a:pt x="739" y="3382"/>
                    <a:pt x="799" y="3466"/>
                  </a:cubicBezTo>
                  <a:cubicBezTo>
                    <a:pt x="862" y="3538"/>
                    <a:pt x="932" y="3590"/>
                    <a:pt x="1024" y="3590"/>
                  </a:cubicBezTo>
                  <a:cubicBezTo>
                    <a:pt x="1054" y="3590"/>
                    <a:pt x="1086" y="3584"/>
                    <a:pt x="1120" y="3573"/>
                  </a:cubicBezTo>
                  <a:cubicBezTo>
                    <a:pt x="1251" y="3525"/>
                    <a:pt x="1334" y="3418"/>
                    <a:pt x="1322" y="3275"/>
                  </a:cubicBezTo>
                  <a:cubicBezTo>
                    <a:pt x="1322" y="3180"/>
                    <a:pt x="1299" y="3109"/>
                    <a:pt x="1263" y="3025"/>
                  </a:cubicBezTo>
                  <a:cubicBezTo>
                    <a:pt x="1084" y="2549"/>
                    <a:pt x="965" y="2049"/>
                    <a:pt x="882" y="1561"/>
                  </a:cubicBezTo>
                  <a:cubicBezTo>
                    <a:pt x="787" y="1144"/>
                    <a:pt x="715" y="739"/>
                    <a:pt x="644" y="346"/>
                  </a:cubicBezTo>
                  <a:cubicBezTo>
                    <a:pt x="608" y="144"/>
                    <a:pt x="525" y="13"/>
                    <a:pt x="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180;p36">
              <a:extLst>
                <a:ext uri="{FF2B5EF4-FFF2-40B4-BE49-F238E27FC236}">
                  <a16:creationId xmlns:a16="http://schemas.microsoft.com/office/drawing/2014/main" id="{FDC00716-4887-9A44-D3E8-5AC0F99BBEAB}"/>
                </a:ext>
              </a:extLst>
            </p:cNvPr>
            <p:cNvSpPr/>
            <p:nvPr/>
          </p:nvSpPr>
          <p:spPr>
            <a:xfrm>
              <a:off x="1318830" y="2206385"/>
              <a:ext cx="52053" cy="83949"/>
            </a:xfrm>
            <a:custGeom>
              <a:avLst/>
              <a:gdLst/>
              <a:ahLst/>
              <a:cxnLst/>
              <a:rect l="l" t="t" r="r" b="b"/>
              <a:pathLst>
                <a:path w="2084" h="3361" extrusionOk="0">
                  <a:moveTo>
                    <a:pt x="1821" y="1"/>
                  </a:moveTo>
                  <a:cubicBezTo>
                    <a:pt x="1757" y="1"/>
                    <a:pt x="1692" y="22"/>
                    <a:pt x="1632" y="63"/>
                  </a:cubicBezTo>
                  <a:cubicBezTo>
                    <a:pt x="1513" y="158"/>
                    <a:pt x="1453" y="289"/>
                    <a:pt x="1382" y="420"/>
                  </a:cubicBezTo>
                  <a:cubicBezTo>
                    <a:pt x="1024" y="1086"/>
                    <a:pt x="679" y="1741"/>
                    <a:pt x="322" y="2420"/>
                  </a:cubicBezTo>
                  <a:cubicBezTo>
                    <a:pt x="239" y="2563"/>
                    <a:pt x="143" y="2729"/>
                    <a:pt x="84" y="2896"/>
                  </a:cubicBezTo>
                  <a:cubicBezTo>
                    <a:pt x="0" y="3110"/>
                    <a:pt x="60" y="3265"/>
                    <a:pt x="227" y="3337"/>
                  </a:cubicBezTo>
                  <a:cubicBezTo>
                    <a:pt x="271" y="3353"/>
                    <a:pt x="311" y="3361"/>
                    <a:pt x="348" y="3361"/>
                  </a:cubicBezTo>
                  <a:cubicBezTo>
                    <a:pt x="470" y="3361"/>
                    <a:pt x="555" y="3277"/>
                    <a:pt x="620" y="3158"/>
                  </a:cubicBezTo>
                  <a:cubicBezTo>
                    <a:pt x="643" y="3110"/>
                    <a:pt x="667" y="3087"/>
                    <a:pt x="679" y="3039"/>
                  </a:cubicBezTo>
                  <a:lnTo>
                    <a:pt x="1977" y="586"/>
                  </a:lnTo>
                  <a:cubicBezTo>
                    <a:pt x="2024" y="491"/>
                    <a:pt x="2084" y="408"/>
                    <a:pt x="2084" y="289"/>
                  </a:cubicBezTo>
                  <a:cubicBezTo>
                    <a:pt x="2084" y="182"/>
                    <a:pt x="2060" y="98"/>
                    <a:pt x="1965" y="39"/>
                  </a:cubicBezTo>
                  <a:cubicBezTo>
                    <a:pt x="1919" y="13"/>
                    <a:pt x="1870"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181;p36">
              <a:extLst>
                <a:ext uri="{FF2B5EF4-FFF2-40B4-BE49-F238E27FC236}">
                  <a16:creationId xmlns:a16="http://schemas.microsoft.com/office/drawing/2014/main" id="{4CCDBA17-5E9C-FE44-C473-6ED08493A8C1}"/>
                </a:ext>
              </a:extLst>
            </p:cNvPr>
            <p:cNvSpPr/>
            <p:nvPr/>
          </p:nvSpPr>
          <p:spPr>
            <a:xfrm>
              <a:off x="1162389" y="2219149"/>
              <a:ext cx="50879" cy="82376"/>
            </a:xfrm>
            <a:custGeom>
              <a:avLst/>
              <a:gdLst/>
              <a:ahLst/>
              <a:cxnLst/>
              <a:rect l="l" t="t" r="r" b="b"/>
              <a:pathLst>
                <a:path w="2037" h="3298" extrusionOk="0">
                  <a:moveTo>
                    <a:pt x="1737" y="0"/>
                  </a:moveTo>
                  <a:cubicBezTo>
                    <a:pt x="1703" y="0"/>
                    <a:pt x="1667" y="5"/>
                    <a:pt x="1632" y="16"/>
                  </a:cubicBezTo>
                  <a:cubicBezTo>
                    <a:pt x="1501" y="75"/>
                    <a:pt x="1429" y="183"/>
                    <a:pt x="1370" y="302"/>
                  </a:cubicBezTo>
                  <a:cubicBezTo>
                    <a:pt x="918" y="1099"/>
                    <a:pt x="477" y="1909"/>
                    <a:pt x="84" y="2719"/>
                  </a:cubicBezTo>
                  <a:cubicBezTo>
                    <a:pt x="60" y="2802"/>
                    <a:pt x="25" y="2885"/>
                    <a:pt x="13" y="2980"/>
                  </a:cubicBezTo>
                  <a:cubicBezTo>
                    <a:pt x="1" y="3111"/>
                    <a:pt x="60" y="3195"/>
                    <a:pt x="179" y="3254"/>
                  </a:cubicBezTo>
                  <a:cubicBezTo>
                    <a:pt x="222" y="3284"/>
                    <a:pt x="262" y="3297"/>
                    <a:pt x="300" y="3297"/>
                  </a:cubicBezTo>
                  <a:cubicBezTo>
                    <a:pt x="367" y="3297"/>
                    <a:pt x="428" y="3256"/>
                    <a:pt x="489" y="3195"/>
                  </a:cubicBezTo>
                  <a:cubicBezTo>
                    <a:pt x="560" y="3123"/>
                    <a:pt x="608" y="3016"/>
                    <a:pt x="656" y="2933"/>
                  </a:cubicBezTo>
                  <a:cubicBezTo>
                    <a:pt x="1072" y="2111"/>
                    <a:pt x="1465" y="1314"/>
                    <a:pt x="1941" y="516"/>
                  </a:cubicBezTo>
                  <a:cubicBezTo>
                    <a:pt x="1989" y="444"/>
                    <a:pt x="2037" y="373"/>
                    <a:pt x="2037" y="278"/>
                  </a:cubicBezTo>
                  <a:cubicBezTo>
                    <a:pt x="2037" y="111"/>
                    <a:pt x="1899" y="0"/>
                    <a:pt x="17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182;p36">
              <a:extLst>
                <a:ext uri="{FF2B5EF4-FFF2-40B4-BE49-F238E27FC236}">
                  <a16:creationId xmlns:a16="http://schemas.microsoft.com/office/drawing/2014/main" id="{CBDA721E-2ACB-ED84-2360-018CD79D938C}"/>
                </a:ext>
              </a:extLst>
            </p:cNvPr>
            <p:cNvSpPr/>
            <p:nvPr/>
          </p:nvSpPr>
          <p:spPr>
            <a:xfrm>
              <a:off x="1284934" y="2208633"/>
              <a:ext cx="48781" cy="77530"/>
            </a:xfrm>
            <a:custGeom>
              <a:avLst/>
              <a:gdLst/>
              <a:ahLst/>
              <a:cxnLst/>
              <a:rect l="l" t="t" r="r" b="b"/>
              <a:pathLst>
                <a:path w="1953" h="3104" extrusionOk="0">
                  <a:moveTo>
                    <a:pt x="1656" y="0"/>
                  </a:moveTo>
                  <a:cubicBezTo>
                    <a:pt x="1551" y="0"/>
                    <a:pt x="1458" y="62"/>
                    <a:pt x="1393" y="151"/>
                  </a:cubicBezTo>
                  <a:cubicBezTo>
                    <a:pt x="1334" y="223"/>
                    <a:pt x="1274" y="318"/>
                    <a:pt x="1226" y="401"/>
                  </a:cubicBezTo>
                  <a:lnTo>
                    <a:pt x="107" y="2544"/>
                  </a:lnTo>
                  <a:cubicBezTo>
                    <a:pt x="60" y="2639"/>
                    <a:pt x="0" y="2723"/>
                    <a:pt x="24" y="2830"/>
                  </a:cubicBezTo>
                  <a:cubicBezTo>
                    <a:pt x="36" y="3009"/>
                    <a:pt x="143" y="3080"/>
                    <a:pt x="298" y="3104"/>
                  </a:cubicBezTo>
                  <a:cubicBezTo>
                    <a:pt x="512" y="3056"/>
                    <a:pt x="595" y="2901"/>
                    <a:pt x="679" y="2770"/>
                  </a:cubicBezTo>
                  <a:cubicBezTo>
                    <a:pt x="1060" y="2032"/>
                    <a:pt x="1453" y="1294"/>
                    <a:pt x="1834" y="556"/>
                  </a:cubicBezTo>
                  <a:cubicBezTo>
                    <a:pt x="1846" y="508"/>
                    <a:pt x="1881" y="484"/>
                    <a:pt x="1893" y="437"/>
                  </a:cubicBezTo>
                  <a:cubicBezTo>
                    <a:pt x="1953" y="282"/>
                    <a:pt x="1953" y="139"/>
                    <a:pt x="1810" y="44"/>
                  </a:cubicBezTo>
                  <a:cubicBezTo>
                    <a:pt x="1757" y="14"/>
                    <a:pt x="1705" y="0"/>
                    <a:pt x="16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183;p36">
              <a:extLst>
                <a:ext uri="{FF2B5EF4-FFF2-40B4-BE49-F238E27FC236}">
                  <a16:creationId xmlns:a16="http://schemas.microsoft.com/office/drawing/2014/main" id="{5B73700B-3323-D26E-C612-6E9A6FCC15D7}"/>
                </a:ext>
              </a:extLst>
            </p:cNvPr>
            <p:cNvSpPr/>
            <p:nvPr/>
          </p:nvSpPr>
          <p:spPr>
            <a:xfrm>
              <a:off x="1283136" y="1832904"/>
              <a:ext cx="30073" cy="82001"/>
            </a:xfrm>
            <a:custGeom>
              <a:avLst/>
              <a:gdLst/>
              <a:ahLst/>
              <a:cxnLst/>
              <a:rect l="l" t="t" r="r" b="b"/>
              <a:pathLst>
                <a:path w="1204" h="3283" extrusionOk="0">
                  <a:moveTo>
                    <a:pt x="310" y="1"/>
                  </a:moveTo>
                  <a:cubicBezTo>
                    <a:pt x="179" y="1"/>
                    <a:pt x="84" y="72"/>
                    <a:pt x="48" y="191"/>
                  </a:cubicBezTo>
                  <a:cubicBezTo>
                    <a:pt x="1" y="346"/>
                    <a:pt x="36" y="489"/>
                    <a:pt x="36" y="715"/>
                  </a:cubicBezTo>
                  <a:cubicBezTo>
                    <a:pt x="84" y="1429"/>
                    <a:pt x="286" y="2203"/>
                    <a:pt x="548" y="2942"/>
                  </a:cubicBezTo>
                  <a:cubicBezTo>
                    <a:pt x="596" y="3013"/>
                    <a:pt x="632" y="3096"/>
                    <a:pt x="679" y="3168"/>
                  </a:cubicBezTo>
                  <a:cubicBezTo>
                    <a:pt x="741" y="3245"/>
                    <a:pt x="819" y="3283"/>
                    <a:pt x="901" y="3283"/>
                  </a:cubicBezTo>
                  <a:cubicBezTo>
                    <a:pt x="945" y="3283"/>
                    <a:pt x="991" y="3272"/>
                    <a:pt x="1037" y="3251"/>
                  </a:cubicBezTo>
                  <a:cubicBezTo>
                    <a:pt x="1156" y="3192"/>
                    <a:pt x="1203" y="3073"/>
                    <a:pt x="1191" y="2953"/>
                  </a:cubicBezTo>
                  <a:cubicBezTo>
                    <a:pt x="1179" y="2858"/>
                    <a:pt x="1132" y="2763"/>
                    <a:pt x="1096" y="2656"/>
                  </a:cubicBezTo>
                  <a:cubicBezTo>
                    <a:pt x="846" y="1941"/>
                    <a:pt x="644" y="1203"/>
                    <a:pt x="620" y="429"/>
                  </a:cubicBezTo>
                  <a:cubicBezTo>
                    <a:pt x="620" y="358"/>
                    <a:pt x="608" y="263"/>
                    <a:pt x="584" y="179"/>
                  </a:cubicBezTo>
                  <a:cubicBezTo>
                    <a:pt x="536" y="60"/>
                    <a:pt x="441" y="1"/>
                    <a:pt x="3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184;p36">
              <a:extLst>
                <a:ext uri="{FF2B5EF4-FFF2-40B4-BE49-F238E27FC236}">
                  <a16:creationId xmlns:a16="http://schemas.microsoft.com/office/drawing/2014/main" id="{F6CB21AA-BE56-BF71-9C30-B27E3F764C71}"/>
                </a:ext>
              </a:extLst>
            </p:cNvPr>
            <p:cNvSpPr/>
            <p:nvPr/>
          </p:nvSpPr>
          <p:spPr>
            <a:xfrm>
              <a:off x="1195411" y="1857233"/>
              <a:ext cx="28275" cy="81027"/>
            </a:xfrm>
            <a:custGeom>
              <a:avLst/>
              <a:gdLst/>
              <a:ahLst/>
              <a:cxnLst/>
              <a:rect l="l" t="t" r="r" b="b"/>
              <a:pathLst>
                <a:path w="1132" h="3244" extrusionOk="0">
                  <a:moveTo>
                    <a:pt x="285" y="1"/>
                  </a:moveTo>
                  <a:cubicBezTo>
                    <a:pt x="270" y="1"/>
                    <a:pt x="254" y="2"/>
                    <a:pt x="238" y="3"/>
                  </a:cubicBezTo>
                  <a:cubicBezTo>
                    <a:pt x="131" y="27"/>
                    <a:pt x="60" y="98"/>
                    <a:pt x="36" y="205"/>
                  </a:cubicBezTo>
                  <a:cubicBezTo>
                    <a:pt x="0" y="289"/>
                    <a:pt x="0" y="384"/>
                    <a:pt x="0" y="455"/>
                  </a:cubicBezTo>
                  <a:cubicBezTo>
                    <a:pt x="119" y="1277"/>
                    <a:pt x="238" y="2087"/>
                    <a:pt x="512" y="2896"/>
                  </a:cubicBezTo>
                  <a:cubicBezTo>
                    <a:pt x="536" y="2980"/>
                    <a:pt x="572" y="3087"/>
                    <a:pt x="643" y="3158"/>
                  </a:cubicBezTo>
                  <a:cubicBezTo>
                    <a:pt x="696" y="3211"/>
                    <a:pt x="767" y="3244"/>
                    <a:pt x="844" y="3244"/>
                  </a:cubicBezTo>
                  <a:cubicBezTo>
                    <a:pt x="872" y="3244"/>
                    <a:pt x="900" y="3239"/>
                    <a:pt x="929" y="3230"/>
                  </a:cubicBezTo>
                  <a:cubicBezTo>
                    <a:pt x="1060" y="3206"/>
                    <a:pt x="1131" y="3111"/>
                    <a:pt x="1131" y="2980"/>
                  </a:cubicBezTo>
                  <a:cubicBezTo>
                    <a:pt x="1131" y="2908"/>
                    <a:pt x="1120" y="2801"/>
                    <a:pt x="1084" y="2730"/>
                  </a:cubicBezTo>
                  <a:cubicBezTo>
                    <a:pt x="834" y="1979"/>
                    <a:pt x="715" y="1206"/>
                    <a:pt x="608" y="432"/>
                  </a:cubicBezTo>
                  <a:cubicBezTo>
                    <a:pt x="596" y="336"/>
                    <a:pt x="596" y="229"/>
                    <a:pt x="536" y="134"/>
                  </a:cubicBezTo>
                  <a:cubicBezTo>
                    <a:pt x="484" y="40"/>
                    <a:pt x="395" y="1"/>
                    <a:pt x="2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185;p36">
              <a:extLst>
                <a:ext uri="{FF2B5EF4-FFF2-40B4-BE49-F238E27FC236}">
                  <a16:creationId xmlns:a16="http://schemas.microsoft.com/office/drawing/2014/main" id="{34AA5C06-33BE-8C2E-DA6E-A115A78A45C1}"/>
                </a:ext>
              </a:extLst>
            </p:cNvPr>
            <p:cNvSpPr/>
            <p:nvPr/>
          </p:nvSpPr>
          <p:spPr>
            <a:xfrm>
              <a:off x="1390494" y="2214878"/>
              <a:ext cx="45534" cy="73883"/>
            </a:xfrm>
            <a:custGeom>
              <a:avLst/>
              <a:gdLst/>
              <a:ahLst/>
              <a:cxnLst/>
              <a:rect l="l" t="t" r="r" b="b"/>
              <a:pathLst>
                <a:path w="1823" h="2958" extrusionOk="0">
                  <a:moveTo>
                    <a:pt x="1512" y="1"/>
                  </a:moveTo>
                  <a:cubicBezTo>
                    <a:pt x="1449" y="1"/>
                    <a:pt x="1390" y="26"/>
                    <a:pt x="1334" y="68"/>
                  </a:cubicBezTo>
                  <a:cubicBezTo>
                    <a:pt x="1215" y="151"/>
                    <a:pt x="1168" y="270"/>
                    <a:pt x="1108" y="389"/>
                  </a:cubicBezTo>
                  <a:cubicBezTo>
                    <a:pt x="775" y="1044"/>
                    <a:pt x="453" y="1723"/>
                    <a:pt x="120" y="2378"/>
                  </a:cubicBezTo>
                  <a:cubicBezTo>
                    <a:pt x="96" y="2449"/>
                    <a:pt x="48" y="2520"/>
                    <a:pt x="37" y="2616"/>
                  </a:cubicBezTo>
                  <a:cubicBezTo>
                    <a:pt x="1" y="2735"/>
                    <a:pt x="60" y="2830"/>
                    <a:pt x="168" y="2913"/>
                  </a:cubicBezTo>
                  <a:cubicBezTo>
                    <a:pt x="221" y="2942"/>
                    <a:pt x="272" y="2958"/>
                    <a:pt x="321" y="2958"/>
                  </a:cubicBezTo>
                  <a:cubicBezTo>
                    <a:pt x="393" y="2958"/>
                    <a:pt x="461" y="2925"/>
                    <a:pt x="525" y="2854"/>
                  </a:cubicBezTo>
                  <a:cubicBezTo>
                    <a:pt x="620" y="2759"/>
                    <a:pt x="656" y="2651"/>
                    <a:pt x="715" y="2556"/>
                  </a:cubicBezTo>
                  <a:cubicBezTo>
                    <a:pt x="1049" y="1901"/>
                    <a:pt x="1370" y="1223"/>
                    <a:pt x="1703" y="568"/>
                  </a:cubicBezTo>
                  <a:cubicBezTo>
                    <a:pt x="1751" y="484"/>
                    <a:pt x="1787" y="389"/>
                    <a:pt x="1822" y="318"/>
                  </a:cubicBezTo>
                  <a:cubicBezTo>
                    <a:pt x="1811" y="187"/>
                    <a:pt x="1775" y="92"/>
                    <a:pt x="1656" y="44"/>
                  </a:cubicBezTo>
                  <a:cubicBezTo>
                    <a:pt x="1606" y="14"/>
                    <a:pt x="1558" y="1"/>
                    <a:pt x="1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186;p36">
              <a:extLst>
                <a:ext uri="{FF2B5EF4-FFF2-40B4-BE49-F238E27FC236}">
                  <a16:creationId xmlns:a16="http://schemas.microsoft.com/office/drawing/2014/main" id="{E4033F6B-CBC0-9EA9-AEDC-C0C513B72F45}"/>
                </a:ext>
              </a:extLst>
            </p:cNvPr>
            <p:cNvSpPr/>
            <p:nvPr/>
          </p:nvSpPr>
          <p:spPr>
            <a:xfrm>
              <a:off x="1427388" y="2222296"/>
              <a:ext cx="39864" cy="66790"/>
            </a:xfrm>
            <a:custGeom>
              <a:avLst/>
              <a:gdLst/>
              <a:ahLst/>
              <a:cxnLst/>
              <a:rect l="l" t="t" r="r" b="b"/>
              <a:pathLst>
                <a:path w="1596" h="2674" extrusionOk="0">
                  <a:moveTo>
                    <a:pt x="1302" y="0"/>
                  </a:moveTo>
                  <a:cubicBezTo>
                    <a:pt x="1220" y="0"/>
                    <a:pt x="1143" y="40"/>
                    <a:pt x="1084" y="116"/>
                  </a:cubicBezTo>
                  <a:cubicBezTo>
                    <a:pt x="1024" y="199"/>
                    <a:pt x="988" y="295"/>
                    <a:pt x="941" y="378"/>
                  </a:cubicBezTo>
                  <a:cubicBezTo>
                    <a:pt x="655" y="949"/>
                    <a:pt x="393" y="1521"/>
                    <a:pt x="119" y="2092"/>
                  </a:cubicBezTo>
                  <a:cubicBezTo>
                    <a:pt x="95" y="2164"/>
                    <a:pt x="48" y="2235"/>
                    <a:pt x="36" y="2331"/>
                  </a:cubicBezTo>
                  <a:cubicBezTo>
                    <a:pt x="0" y="2450"/>
                    <a:pt x="36" y="2569"/>
                    <a:pt x="155" y="2628"/>
                  </a:cubicBezTo>
                  <a:cubicBezTo>
                    <a:pt x="205" y="2658"/>
                    <a:pt x="256" y="2673"/>
                    <a:pt x="307" y="2673"/>
                  </a:cubicBezTo>
                  <a:cubicBezTo>
                    <a:pt x="379" y="2673"/>
                    <a:pt x="450" y="2643"/>
                    <a:pt x="512" y="2581"/>
                  </a:cubicBezTo>
                  <a:cubicBezTo>
                    <a:pt x="584" y="2497"/>
                    <a:pt x="655" y="2390"/>
                    <a:pt x="703" y="2283"/>
                  </a:cubicBezTo>
                  <a:cubicBezTo>
                    <a:pt x="965" y="1735"/>
                    <a:pt x="1227" y="1164"/>
                    <a:pt x="1488" y="616"/>
                  </a:cubicBezTo>
                  <a:cubicBezTo>
                    <a:pt x="1536" y="533"/>
                    <a:pt x="1560" y="438"/>
                    <a:pt x="1596" y="366"/>
                  </a:cubicBezTo>
                  <a:cubicBezTo>
                    <a:pt x="1596" y="187"/>
                    <a:pt x="1536" y="80"/>
                    <a:pt x="1405" y="21"/>
                  </a:cubicBezTo>
                  <a:cubicBezTo>
                    <a:pt x="1370" y="7"/>
                    <a:pt x="1336" y="0"/>
                    <a:pt x="1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187;p36">
              <a:extLst>
                <a:ext uri="{FF2B5EF4-FFF2-40B4-BE49-F238E27FC236}">
                  <a16:creationId xmlns:a16="http://schemas.microsoft.com/office/drawing/2014/main" id="{3D51997C-3287-3B5E-80B2-659D0CE06637}"/>
                </a:ext>
              </a:extLst>
            </p:cNvPr>
            <p:cNvSpPr/>
            <p:nvPr/>
          </p:nvSpPr>
          <p:spPr>
            <a:xfrm>
              <a:off x="1586502" y="2184204"/>
              <a:ext cx="38965" cy="51928"/>
            </a:xfrm>
            <a:custGeom>
              <a:avLst/>
              <a:gdLst/>
              <a:ahLst/>
              <a:cxnLst/>
              <a:rect l="l" t="t" r="r" b="b"/>
              <a:pathLst>
                <a:path w="1560" h="2079" extrusionOk="0">
                  <a:moveTo>
                    <a:pt x="1278" y="1"/>
                  </a:moveTo>
                  <a:cubicBezTo>
                    <a:pt x="1226" y="1"/>
                    <a:pt x="1171" y="15"/>
                    <a:pt x="1119" y="46"/>
                  </a:cubicBezTo>
                  <a:cubicBezTo>
                    <a:pt x="1036" y="81"/>
                    <a:pt x="976" y="177"/>
                    <a:pt x="917" y="260"/>
                  </a:cubicBezTo>
                  <a:cubicBezTo>
                    <a:pt x="655" y="700"/>
                    <a:pt x="381" y="1141"/>
                    <a:pt x="119" y="1570"/>
                  </a:cubicBezTo>
                  <a:cubicBezTo>
                    <a:pt x="24" y="1736"/>
                    <a:pt x="0" y="1891"/>
                    <a:pt x="167" y="2010"/>
                  </a:cubicBezTo>
                  <a:cubicBezTo>
                    <a:pt x="223" y="2057"/>
                    <a:pt x="284" y="2078"/>
                    <a:pt x="343" y="2078"/>
                  </a:cubicBezTo>
                  <a:cubicBezTo>
                    <a:pt x="434" y="2078"/>
                    <a:pt x="523" y="2030"/>
                    <a:pt x="595" y="1951"/>
                  </a:cubicBezTo>
                  <a:cubicBezTo>
                    <a:pt x="655" y="1891"/>
                    <a:pt x="714" y="1820"/>
                    <a:pt x="762" y="1736"/>
                  </a:cubicBezTo>
                  <a:cubicBezTo>
                    <a:pt x="1000" y="1355"/>
                    <a:pt x="1214" y="962"/>
                    <a:pt x="1453" y="581"/>
                  </a:cubicBezTo>
                  <a:cubicBezTo>
                    <a:pt x="1524" y="486"/>
                    <a:pt x="1560" y="403"/>
                    <a:pt x="1560" y="296"/>
                  </a:cubicBezTo>
                  <a:cubicBezTo>
                    <a:pt x="1560" y="119"/>
                    <a:pt x="1428" y="1"/>
                    <a:pt x="12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188;p36">
              <a:extLst>
                <a:ext uri="{FF2B5EF4-FFF2-40B4-BE49-F238E27FC236}">
                  <a16:creationId xmlns:a16="http://schemas.microsoft.com/office/drawing/2014/main" id="{E7A4B10F-4F93-390C-25E2-34AD3CDC189E}"/>
                </a:ext>
              </a:extLst>
            </p:cNvPr>
            <p:cNvSpPr/>
            <p:nvPr/>
          </p:nvSpPr>
          <p:spPr>
            <a:xfrm>
              <a:off x="671982" y="1870796"/>
              <a:ext cx="477620" cy="681736"/>
            </a:xfrm>
            <a:custGeom>
              <a:avLst/>
              <a:gdLst/>
              <a:ahLst/>
              <a:cxnLst/>
              <a:rect l="l" t="t" r="r" b="b"/>
              <a:pathLst>
                <a:path w="19122" h="27294" extrusionOk="0">
                  <a:moveTo>
                    <a:pt x="10015" y="2017"/>
                  </a:moveTo>
                  <a:cubicBezTo>
                    <a:pt x="10921" y="2017"/>
                    <a:pt x="11799" y="2397"/>
                    <a:pt x="12573" y="3151"/>
                  </a:cubicBezTo>
                  <a:cubicBezTo>
                    <a:pt x="13526" y="4103"/>
                    <a:pt x="14085" y="5282"/>
                    <a:pt x="14455" y="6568"/>
                  </a:cubicBezTo>
                  <a:cubicBezTo>
                    <a:pt x="14812" y="7794"/>
                    <a:pt x="14943" y="9045"/>
                    <a:pt x="14895" y="10330"/>
                  </a:cubicBezTo>
                  <a:cubicBezTo>
                    <a:pt x="14883" y="10711"/>
                    <a:pt x="14871" y="10711"/>
                    <a:pt x="14502" y="10711"/>
                  </a:cubicBezTo>
                  <a:lnTo>
                    <a:pt x="9406" y="10711"/>
                  </a:lnTo>
                  <a:cubicBezTo>
                    <a:pt x="7787" y="10711"/>
                    <a:pt x="6168" y="10711"/>
                    <a:pt x="4572" y="10700"/>
                  </a:cubicBezTo>
                  <a:lnTo>
                    <a:pt x="4263" y="10700"/>
                  </a:lnTo>
                  <a:cubicBezTo>
                    <a:pt x="4250" y="10700"/>
                    <a:pt x="4238" y="10701"/>
                    <a:pt x="4227" y="10701"/>
                  </a:cubicBezTo>
                  <a:cubicBezTo>
                    <a:pt x="4056" y="10701"/>
                    <a:pt x="4025" y="10616"/>
                    <a:pt x="4037" y="10438"/>
                  </a:cubicBezTo>
                  <a:cubicBezTo>
                    <a:pt x="4263" y="8271"/>
                    <a:pt x="4870" y="6247"/>
                    <a:pt x="6132" y="4461"/>
                  </a:cubicBezTo>
                  <a:cubicBezTo>
                    <a:pt x="6608" y="3782"/>
                    <a:pt x="7180" y="3187"/>
                    <a:pt x="7870" y="2722"/>
                  </a:cubicBezTo>
                  <a:cubicBezTo>
                    <a:pt x="8577" y="2251"/>
                    <a:pt x="9305" y="2017"/>
                    <a:pt x="10015" y="2017"/>
                  </a:cubicBezTo>
                  <a:close/>
                  <a:moveTo>
                    <a:pt x="10060" y="1"/>
                  </a:moveTo>
                  <a:cubicBezTo>
                    <a:pt x="9576" y="1"/>
                    <a:pt x="9076" y="69"/>
                    <a:pt x="8561" y="210"/>
                  </a:cubicBezTo>
                  <a:cubicBezTo>
                    <a:pt x="7239" y="567"/>
                    <a:pt x="6144" y="1353"/>
                    <a:pt x="5227" y="2365"/>
                  </a:cubicBezTo>
                  <a:cubicBezTo>
                    <a:pt x="3917" y="3806"/>
                    <a:pt x="3084" y="5508"/>
                    <a:pt x="2548" y="7354"/>
                  </a:cubicBezTo>
                  <a:cubicBezTo>
                    <a:pt x="2263" y="8318"/>
                    <a:pt x="2072" y="9307"/>
                    <a:pt x="2001" y="10295"/>
                  </a:cubicBezTo>
                  <a:cubicBezTo>
                    <a:pt x="1965" y="10700"/>
                    <a:pt x="1965" y="10700"/>
                    <a:pt x="1548" y="10700"/>
                  </a:cubicBezTo>
                  <a:lnTo>
                    <a:pt x="536" y="10700"/>
                  </a:lnTo>
                  <a:cubicBezTo>
                    <a:pt x="250" y="10700"/>
                    <a:pt x="119" y="10807"/>
                    <a:pt x="72" y="11069"/>
                  </a:cubicBezTo>
                  <a:cubicBezTo>
                    <a:pt x="48" y="11247"/>
                    <a:pt x="36" y="11426"/>
                    <a:pt x="36" y="11604"/>
                  </a:cubicBezTo>
                  <a:lnTo>
                    <a:pt x="36" y="13247"/>
                  </a:lnTo>
                  <a:cubicBezTo>
                    <a:pt x="0" y="15212"/>
                    <a:pt x="298" y="17581"/>
                    <a:pt x="786" y="19439"/>
                  </a:cubicBezTo>
                  <a:cubicBezTo>
                    <a:pt x="1429" y="21903"/>
                    <a:pt x="2608" y="24035"/>
                    <a:pt x="4703" y="25570"/>
                  </a:cubicBezTo>
                  <a:cubicBezTo>
                    <a:pt x="5632" y="26237"/>
                    <a:pt x="6561" y="26821"/>
                    <a:pt x="7680" y="27083"/>
                  </a:cubicBezTo>
                  <a:cubicBezTo>
                    <a:pt x="8367" y="27250"/>
                    <a:pt x="9061" y="27294"/>
                    <a:pt x="9763" y="27294"/>
                  </a:cubicBezTo>
                  <a:cubicBezTo>
                    <a:pt x="9961" y="27294"/>
                    <a:pt x="10160" y="27290"/>
                    <a:pt x="10359" y="27285"/>
                  </a:cubicBezTo>
                  <a:cubicBezTo>
                    <a:pt x="11418" y="27237"/>
                    <a:pt x="12395" y="26987"/>
                    <a:pt x="13323" y="26463"/>
                  </a:cubicBezTo>
                  <a:cubicBezTo>
                    <a:pt x="14907" y="25570"/>
                    <a:pt x="16193" y="24368"/>
                    <a:pt x="17026" y="22713"/>
                  </a:cubicBezTo>
                  <a:cubicBezTo>
                    <a:pt x="17931" y="20879"/>
                    <a:pt x="18562" y="18962"/>
                    <a:pt x="18848" y="16926"/>
                  </a:cubicBezTo>
                  <a:cubicBezTo>
                    <a:pt x="19098" y="15045"/>
                    <a:pt x="19122" y="13152"/>
                    <a:pt x="18955" y="11271"/>
                  </a:cubicBezTo>
                  <a:cubicBezTo>
                    <a:pt x="18919" y="10854"/>
                    <a:pt x="18824" y="10747"/>
                    <a:pt x="18384" y="10735"/>
                  </a:cubicBezTo>
                  <a:lnTo>
                    <a:pt x="17145" y="10735"/>
                  </a:lnTo>
                  <a:cubicBezTo>
                    <a:pt x="16979" y="10735"/>
                    <a:pt x="16895" y="10664"/>
                    <a:pt x="16907" y="10497"/>
                  </a:cubicBezTo>
                  <a:lnTo>
                    <a:pt x="16907" y="10092"/>
                  </a:lnTo>
                  <a:cubicBezTo>
                    <a:pt x="16919" y="8556"/>
                    <a:pt x="16729" y="7056"/>
                    <a:pt x="16252" y="5592"/>
                  </a:cubicBezTo>
                  <a:cubicBezTo>
                    <a:pt x="15728" y="4008"/>
                    <a:pt x="14955" y="2556"/>
                    <a:pt x="13669" y="1448"/>
                  </a:cubicBezTo>
                  <a:cubicBezTo>
                    <a:pt x="12580" y="508"/>
                    <a:pt x="11378" y="1"/>
                    <a:pt x="100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189;p36">
              <a:extLst>
                <a:ext uri="{FF2B5EF4-FFF2-40B4-BE49-F238E27FC236}">
                  <a16:creationId xmlns:a16="http://schemas.microsoft.com/office/drawing/2014/main" id="{77CFFA31-CBC3-39AD-7DC9-99335A686329}"/>
                </a:ext>
              </a:extLst>
            </p:cNvPr>
            <p:cNvSpPr/>
            <p:nvPr/>
          </p:nvSpPr>
          <p:spPr>
            <a:xfrm>
              <a:off x="864093" y="2246301"/>
              <a:ext cx="122565" cy="150514"/>
            </a:xfrm>
            <a:custGeom>
              <a:avLst/>
              <a:gdLst/>
              <a:ahLst/>
              <a:cxnLst/>
              <a:rect l="l" t="t" r="r" b="b"/>
              <a:pathLst>
                <a:path w="4907" h="6026" extrusionOk="0">
                  <a:moveTo>
                    <a:pt x="2143" y="1"/>
                  </a:moveTo>
                  <a:cubicBezTo>
                    <a:pt x="2057" y="1"/>
                    <a:pt x="1970" y="4"/>
                    <a:pt x="1882" y="12"/>
                  </a:cubicBezTo>
                  <a:cubicBezTo>
                    <a:pt x="977" y="108"/>
                    <a:pt x="322" y="643"/>
                    <a:pt x="167" y="1429"/>
                  </a:cubicBezTo>
                  <a:cubicBezTo>
                    <a:pt x="1" y="2263"/>
                    <a:pt x="358" y="3167"/>
                    <a:pt x="1096" y="3501"/>
                  </a:cubicBezTo>
                  <a:cubicBezTo>
                    <a:pt x="1489" y="3679"/>
                    <a:pt x="1584" y="3918"/>
                    <a:pt x="1525" y="4299"/>
                  </a:cubicBezTo>
                  <a:cubicBezTo>
                    <a:pt x="1513" y="4370"/>
                    <a:pt x="1525" y="4453"/>
                    <a:pt x="1525" y="4525"/>
                  </a:cubicBezTo>
                  <a:cubicBezTo>
                    <a:pt x="1537" y="4763"/>
                    <a:pt x="1525" y="5001"/>
                    <a:pt x="1537" y="5251"/>
                  </a:cubicBezTo>
                  <a:cubicBezTo>
                    <a:pt x="1549" y="5477"/>
                    <a:pt x="1644" y="5680"/>
                    <a:pt x="1822" y="5834"/>
                  </a:cubicBezTo>
                  <a:cubicBezTo>
                    <a:pt x="1981" y="5964"/>
                    <a:pt x="2164" y="6025"/>
                    <a:pt x="2343" y="6025"/>
                  </a:cubicBezTo>
                  <a:cubicBezTo>
                    <a:pt x="2689" y="6025"/>
                    <a:pt x="3018" y="5798"/>
                    <a:pt x="3120" y="5406"/>
                  </a:cubicBezTo>
                  <a:cubicBezTo>
                    <a:pt x="3204" y="5061"/>
                    <a:pt x="3180" y="4703"/>
                    <a:pt x="3156" y="4346"/>
                  </a:cubicBezTo>
                  <a:cubicBezTo>
                    <a:pt x="3144" y="3953"/>
                    <a:pt x="3215" y="3739"/>
                    <a:pt x="3608" y="3513"/>
                  </a:cubicBezTo>
                  <a:cubicBezTo>
                    <a:pt x="4739" y="2882"/>
                    <a:pt x="4906" y="1298"/>
                    <a:pt x="3727" y="500"/>
                  </a:cubicBezTo>
                  <a:cubicBezTo>
                    <a:pt x="3231" y="170"/>
                    <a:pt x="2708" y="1"/>
                    <a:pt x="21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190;p36">
              <a:extLst>
                <a:ext uri="{FF2B5EF4-FFF2-40B4-BE49-F238E27FC236}">
                  <a16:creationId xmlns:a16="http://schemas.microsoft.com/office/drawing/2014/main" id="{A9BD4EBA-4968-CCE5-D62D-A416700D8975}"/>
                </a:ext>
              </a:extLst>
            </p:cNvPr>
            <p:cNvSpPr/>
            <p:nvPr/>
          </p:nvSpPr>
          <p:spPr>
            <a:xfrm>
              <a:off x="754062" y="2361977"/>
              <a:ext cx="63967" cy="94964"/>
            </a:xfrm>
            <a:custGeom>
              <a:avLst/>
              <a:gdLst/>
              <a:ahLst/>
              <a:cxnLst/>
              <a:rect l="l" t="t" r="r" b="b"/>
              <a:pathLst>
                <a:path w="2561" h="3802" extrusionOk="0">
                  <a:moveTo>
                    <a:pt x="2263" y="1"/>
                  </a:moveTo>
                  <a:cubicBezTo>
                    <a:pt x="2108" y="1"/>
                    <a:pt x="2013" y="120"/>
                    <a:pt x="1941" y="251"/>
                  </a:cubicBezTo>
                  <a:lnTo>
                    <a:pt x="203" y="3061"/>
                  </a:lnTo>
                  <a:cubicBezTo>
                    <a:pt x="120" y="3168"/>
                    <a:pt x="84" y="3263"/>
                    <a:pt x="48" y="3382"/>
                  </a:cubicBezTo>
                  <a:cubicBezTo>
                    <a:pt x="0" y="3561"/>
                    <a:pt x="36" y="3728"/>
                    <a:pt x="227" y="3787"/>
                  </a:cubicBezTo>
                  <a:cubicBezTo>
                    <a:pt x="261" y="3797"/>
                    <a:pt x="292" y="3802"/>
                    <a:pt x="321" y="3802"/>
                  </a:cubicBezTo>
                  <a:cubicBezTo>
                    <a:pt x="433" y="3802"/>
                    <a:pt x="508" y="3731"/>
                    <a:pt x="584" y="3609"/>
                  </a:cubicBezTo>
                  <a:cubicBezTo>
                    <a:pt x="774" y="3275"/>
                    <a:pt x="989" y="2930"/>
                    <a:pt x="1191" y="2585"/>
                  </a:cubicBezTo>
                  <a:cubicBezTo>
                    <a:pt x="1596" y="1942"/>
                    <a:pt x="1989" y="1311"/>
                    <a:pt x="2382" y="668"/>
                  </a:cubicBezTo>
                  <a:cubicBezTo>
                    <a:pt x="2465" y="561"/>
                    <a:pt x="2536" y="441"/>
                    <a:pt x="2548" y="310"/>
                  </a:cubicBezTo>
                  <a:cubicBezTo>
                    <a:pt x="2560" y="132"/>
                    <a:pt x="2441" y="1"/>
                    <a:pt x="22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191;p36">
              <a:extLst>
                <a:ext uri="{FF2B5EF4-FFF2-40B4-BE49-F238E27FC236}">
                  <a16:creationId xmlns:a16="http://schemas.microsoft.com/office/drawing/2014/main" id="{C9B1254E-AF7E-5BC9-06AB-1D99B6621E3E}"/>
                </a:ext>
              </a:extLst>
            </p:cNvPr>
            <p:cNvSpPr/>
            <p:nvPr/>
          </p:nvSpPr>
          <p:spPr>
            <a:xfrm>
              <a:off x="692790" y="2204112"/>
              <a:ext cx="69612" cy="89494"/>
            </a:xfrm>
            <a:custGeom>
              <a:avLst/>
              <a:gdLst/>
              <a:ahLst/>
              <a:cxnLst/>
              <a:rect l="l" t="t" r="r" b="b"/>
              <a:pathLst>
                <a:path w="2787" h="3583" extrusionOk="0">
                  <a:moveTo>
                    <a:pt x="2488" y="0"/>
                  </a:moveTo>
                  <a:cubicBezTo>
                    <a:pt x="2429" y="0"/>
                    <a:pt x="2368" y="24"/>
                    <a:pt x="2311" y="70"/>
                  </a:cubicBezTo>
                  <a:cubicBezTo>
                    <a:pt x="2203" y="154"/>
                    <a:pt x="2120" y="261"/>
                    <a:pt x="2037" y="368"/>
                  </a:cubicBezTo>
                  <a:cubicBezTo>
                    <a:pt x="1418" y="1237"/>
                    <a:pt x="787" y="2106"/>
                    <a:pt x="167" y="2987"/>
                  </a:cubicBezTo>
                  <a:cubicBezTo>
                    <a:pt x="108" y="3059"/>
                    <a:pt x="36" y="3142"/>
                    <a:pt x="13" y="3249"/>
                  </a:cubicBezTo>
                  <a:cubicBezTo>
                    <a:pt x="1" y="3428"/>
                    <a:pt x="108" y="3582"/>
                    <a:pt x="310" y="3582"/>
                  </a:cubicBezTo>
                  <a:cubicBezTo>
                    <a:pt x="525" y="3582"/>
                    <a:pt x="608" y="3404"/>
                    <a:pt x="727" y="3249"/>
                  </a:cubicBezTo>
                  <a:cubicBezTo>
                    <a:pt x="1358" y="2368"/>
                    <a:pt x="1977" y="1511"/>
                    <a:pt x="2608" y="630"/>
                  </a:cubicBezTo>
                  <a:cubicBezTo>
                    <a:pt x="2656" y="558"/>
                    <a:pt x="2715" y="487"/>
                    <a:pt x="2739" y="404"/>
                  </a:cubicBezTo>
                  <a:cubicBezTo>
                    <a:pt x="2787" y="284"/>
                    <a:pt x="2775" y="165"/>
                    <a:pt x="2668" y="82"/>
                  </a:cubicBezTo>
                  <a:cubicBezTo>
                    <a:pt x="2613" y="27"/>
                    <a:pt x="2551" y="0"/>
                    <a:pt x="24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192;p36">
              <a:extLst>
                <a:ext uri="{FF2B5EF4-FFF2-40B4-BE49-F238E27FC236}">
                  <a16:creationId xmlns:a16="http://schemas.microsoft.com/office/drawing/2014/main" id="{C62E6400-63AF-F419-77CF-CEAFF3CAF3E9}"/>
                </a:ext>
              </a:extLst>
            </p:cNvPr>
            <p:cNvSpPr/>
            <p:nvPr/>
          </p:nvSpPr>
          <p:spPr>
            <a:xfrm>
              <a:off x="734129" y="2341994"/>
              <a:ext cx="60995" cy="88595"/>
            </a:xfrm>
            <a:custGeom>
              <a:avLst/>
              <a:gdLst/>
              <a:ahLst/>
              <a:cxnLst/>
              <a:rect l="l" t="t" r="r" b="b"/>
              <a:pathLst>
                <a:path w="2442" h="3547" extrusionOk="0">
                  <a:moveTo>
                    <a:pt x="2145" y="1"/>
                  </a:moveTo>
                  <a:cubicBezTo>
                    <a:pt x="2132" y="1"/>
                    <a:pt x="2120" y="1"/>
                    <a:pt x="2108" y="3"/>
                  </a:cubicBezTo>
                  <a:cubicBezTo>
                    <a:pt x="1977" y="39"/>
                    <a:pt x="1906" y="122"/>
                    <a:pt x="1846" y="229"/>
                  </a:cubicBezTo>
                  <a:cubicBezTo>
                    <a:pt x="1263" y="1134"/>
                    <a:pt x="703" y="2051"/>
                    <a:pt x="132" y="2956"/>
                  </a:cubicBezTo>
                  <a:cubicBezTo>
                    <a:pt x="84" y="3039"/>
                    <a:pt x="48" y="3135"/>
                    <a:pt x="25" y="3242"/>
                  </a:cubicBezTo>
                  <a:cubicBezTo>
                    <a:pt x="1" y="3337"/>
                    <a:pt x="60" y="3444"/>
                    <a:pt x="144" y="3504"/>
                  </a:cubicBezTo>
                  <a:cubicBezTo>
                    <a:pt x="195" y="3532"/>
                    <a:pt x="249" y="3547"/>
                    <a:pt x="303" y="3547"/>
                  </a:cubicBezTo>
                  <a:cubicBezTo>
                    <a:pt x="362" y="3547"/>
                    <a:pt x="421" y="3529"/>
                    <a:pt x="477" y="3492"/>
                  </a:cubicBezTo>
                  <a:cubicBezTo>
                    <a:pt x="548" y="3432"/>
                    <a:pt x="596" y="3361"/>
                    <a:pt x="644" y="3277"/>
                  </a:cubicBezTo>
                  <a:cubicBezTo>
                    <a:pt x="1203" y="2408"/>
                    <a:pt x="1751" y="1515"/>
                    <a:pt x="2311" y="634"/>
                  </a:cubicBezTo>
                  <a:cubicBezTo>
                    <a:pt x="2370" y="539"/>
                    <a:pt x="2418" y="444"/>
                    <a:pt x="2442" y="337"/>
                  </a:cubicBezTo>
                  <a:cubicBezTo>
                    <a:pt x="2442" y="138"/>
                    <a:pt x="2298" y="1"/>
                    <a:pt x="21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193;p36">
              <a:extLst>
                <a:ext uri="{FF2B5EF4-FFF2-40B4-BE49-F238E27FC236}">
                  <a16:creationId xmlns:a16="http://schemas.microsoft.com/office/drawing/2014/main" id="{BB648757-F428-1B3E-7392-12C0D971D1DD}"/>
                </a:ext>
              </a:extLst>
            </p:cNvPr>
            <p:cNvSpPr/>
            <p:nvPr/>
          </p:nvSpPr>
          <p:spPr>
            <a:xfrm>
              <a:off x="783512" y="2388404"/>
              <a:ext cx="59197" cy="88420"/>
            </a:xfrm>
            <a:custGeom>
              <a:avLst/>
              <a:gdLst/>
              <a:ahLst/>
              <a:cxnLst/>
              <a:rect l="l" t="t" r="r" b="b"/>
              <a:pathLst>
                <a:path w="2370" h="3540" extrusionOk="0">
                  <a:moveTo>
                    <a:pt x="2061" y="0"/>
                  </a:moveTo>
                  <a:cubicBezTo>
                    <a:pt x="1989" y="0"/>
                    <a:pt x="1921" y="34"/>
                    <a:pt x="1858" y="98"/>
                  </a:cubicBezTo>
                  <a:cubicBezTo>
                    <a:pt x="1774" y="169"/>
                    <a:pt x="1715" y="276"/>
                    <a:pt x="1655" y="384"/>
                  </a:cubicBezTo>
                  <a:cubicBezTo>
                    <a:pt x="1203" y="1241"/>
                    <a:pt x="691" y="2062"/>
                    <a:pt x="191" y="2896"/>
                  </a:cubicBezTo>
                  <a:cubicBezTo>
                    <a:pt x="131" y="2991"/>
                    <a:pt x="72" y="3110"/>
                    <a:pt x="48" y="3205"/>
                  </a:cubicBezTo>
                  <a:cubicBezTo>
                    <a:pt x="0" y="3384"/>
                    <a:pt x="131" y="3539"/>
                    <a:pt x="310" y="3539"/>
                  </a:cubicBezTo>
                  <a:cubicBezTo>
                    <a:pt x="318" y="3539"/>
                    <a:pt x="326" y="3540"/>
                    <a:pt x="334" y="3540"/>
                  </a:cubicBezTo>
                  <a:cubicBezTo>
                    <a:pt x="496" y="3540"/>
                    <a:pt x="576" y="3426"/>
                    <a:pt x="655" y="3313"/>
                  </a:cubicBezTo>
                  <a:cubicBezTo>
                    <a:pt x="1191" y="2408"/>
                    <a:pt x="1750" y="1515"/>
                    <a:pt x="2250" y="574"/>
                  </a:cubicBezTo>
                  <a:cubicBezTo>
                    <a:pt x="2286" y="503"/>
                    <a:pt x="2322" y="443"/>
                    <a:pt x="2334" y="372"/>
                  </a:cubicBezTo>
                  <a:cubicBezTo>
                    <a:pt x="2370" y="229"/>
                    <a:pt x="2334" y="134"/>
                    <a:pt x="2215" y="50"/>
                  </a:cubicBezTo>
                  <a:cubicBezTo>
                    <a:pt x="2161" y="16"/>
                    <a:pt x="2110" y="0"/>
                    <a:pt x="20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194;p36">
              <a:extLst>
                <a:ext uri="{FF2B5EF4-FFF2-40B4-BE49-F238E27FC236}">
                  <a16:creationId xmlns:a16="http://schemas.microsoft.com/office/drawing/2014/main" id="{60CF76F9-93E3-B2D5-FFA7-C146245C51CC}"/>
                </a:ext>
              </a:extLst>
            </p:cNvPr>
            <p:cNvSpPr/>
            <p:nvPr/>
          </p:nvSpPr>
          <p:spPr>
            <a:xfrm>
              <a:off x="703505" y="2238507"/>
              <a:ext cx="65341" cy="84624"/>
            </a:xfrm>
            <a:custGeom>
              <a:avLst/>
              <a:gdLst/>
              <a:ahLst/>
              <a:cxnLst/>
              <a:rect l="l" t="t" r="r" b="b"/>
              <a:pathLst>
                <a:path w="2616" h="3388" extrusionOk="0">
                  <a:moveTo>
                    <a:pt x="2297" y="1"/>
                  </a:moveTo>
                  <a:cubicBezTo>
                    <a:pt x="2286" y="1"/>
                    <a:pt x="2274" y="2"/>
                    <a:pt x="2263" y="3"/>
                  </a:cubicBezTo>
                  <a:cubicBezTo>
                    <a:pt x="2120" y="15"/>
                    <a:pt x="2024" y="122"/>
                    <a:pt x="1953" y="217"/>
                  </a:cubicBezTo>
                  <a:cubicBezTo>
                    <a:pt x="1334" y="1074"/>
                    <a:pt x="715" y="1944"/>
                    <a:pt x="143" y="2825"/>
                  </a:cubicBezTo>
                  <a:cubicBezTo>
                    <a:pt x="108" y="2872"/>
                    <a:pt x="60" y="2920"/>
                    <a:pt x="48" y="2979"/>
                  </a:cubicBezTo>
                  <a:cubicBezTo>
                    <a:pt x="0" y="3110"/>
                    <a:pt x="0" y="3241"/>
                    <a:pt x="143" y="3337"/>
                  </a:cubicBezTo>
                  <a:cubicBezTo>
                    <a:pt x="198" y="3371"/>
                    <a:pt x="253" y="3388"/>
                    <a:pt x="306" y="3388"/>
                  </a:cubicBezTo>
                  <a:cubicBezTo>
                    <a:pt x="380" y="3388"/>
                    <a:pt x="450" y="3356"/>
                    <a:pt x="512" y="3301"/>
                  </a:cubicBezTo>
                  <a:cubicBezTo>
                    <a:pt x="596" y="3229"/>
                    <a:pt x="655" y="3122"/>
                    <a:pt x="739" y="3039"/>
                  </a:cubicBezTo>
                  <a:cubicBezTo>
                    <a:pt x="1286" y="2241"/>
                    <a:pt x="1822" y="1467"/>
                    <a:pt x="2370" y="681"/>
                  </a:cubicBezTo>
                  <a:cubicBezTo>
                    <a:pt x="2441" y="598"/>
                    <a:pt x="2525" y="491"/>
                    <a:pt x="2548" y="384"/>
                  </a:cubicBezTo>
                  <a:cubicBezTo>
                    <a:pt x="2616" y="192"/>
                    <a:pt x="2492" y="1"/>
                    <a:pt x="2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195;p36">
              <a:extLst>
                <a:ext uri="{FF2B5EF4-FFF2-40B4-BE49-F238E27FC236}">
                  <a16:creationId xmlns:a16="http://schemas.microsoft.com/office/drawing/2014/main" id="{4F7A1B73-D61B-CBC4-8D96-E95A4AB002A2}"/>
                </a:ext>
              </a:extLst>
            </p:cNvPr>
            <p:cNvSpPr/>
            <p:nvPr/>
          </p:nvSpPr>
          <p:spPr>
            <a:xfrm>
              <a:off x="710350" y="2279547"/>
              <a:ext cx="62469" cy="84249"/>
            </a:xfrm>
            <a:custGeom>
              <a:avLst/>
              <a:gdLst/>
              <a:ahLst/>
              <a:cxnLst/>
              <a:rect l="l" t="t" r="r" b="b"/>
              <a:pathLst>
                <a:path w="2501" h="3373" extrusionOk="0">
                  <a:moveTo>
                    <a:pt x="2178" y="0"/>
                  </a:moveTo>
                  <a:cubicBezTo>
                    <a:pt x="2053" y="0"/>
                    <a:pt x="1925" y="103"/>
                    <a:pt x="1786" y="324"/>
                  </a:cubicBezTo>
                  <a:cubicBezTo>
                    <a:pt x="1250" y="1110"/>
                    <a:pt x="715" y="1908"/>
                    <a:pt x="179" y="2706"/>
                  </a:cubicBezTo>
                  <a:cubicBezTo>
                    <a:pt x="107" y="2801"/>
                    <a:pt x="24" y="2920"/>
                    <a:pt x="12" y="3063"/>
                  </a:cubicBezTo>
                  <a:cubicBezTo>
                    <a:pt x="0" y="3241"/>
                    <a:pt x="119" y="3372"/>
                    <a:pt x="298" y="3372"/>
                  </a:cubicBezTo>
                  <a:cubicBezTo>
                    <a:pt x="488" y="3372"/>
                    <a:pt x="560" y="3206"/>
                    <a:pt x="655" y="3087"/>
                  </a:cubicBezTo>
                  <a:cubicBezTo>
                    <a:pt x="1203" y="2265"/>
                    <a:pt x="1750" y="1467"/>
                    <a:pt x="2286" y="658"/>
                  </a:cubicBezTo>
                  <a:cubicBezTo>
                    <a:pt x="2489" y="360"/>
                    <a:pt x="2501" y="181"/>
                    <a:pt x="2346" y="62"/>
                  </a:cubicBezTo>
                  <a:cubicBezTo>
                    <a:pt x="2290" y="22"/>
                    <a:pt x="2234" y="0"/>
                    <a:pt x="2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196;p36">
              <a:extLst>
                <a:ext uri="{FF2B5EF4-FFF2-40B4-BE49-F238E27FC236}">
                  <a16:creationId xmlns:a16="http://schemas.microsoft.com/office/drawing/2014/main" id="{0B47E571-CFAA-3908-DFB1-61F41F037B10}"/>
                </a:ext>
              </a:extLst>
            </p:cNvPr>
            <p:cNvSpPr/>
            <p:nvPr/>
          </p:nvSpPr>
          <p:spPr>
            <a:xfrm>
              <a:off x="717468" y="2321886"/>
              <a:ext cx="58322" cy="80128"/>
            </a:xfrm>
            <a:custGeom>
              <a:avLst/>
              <a:gdLst/>
              <a:ahLst/>
              <a:cxnLst/>
              <a:rect l="l" t="t" r="r" b="b"/>
              <a:pathLst>
                <a:path w="2335" h="3208" extrusionOk="0">
                  <a:moveTo>
                    <a:pt x="2081" y="0"/>
                  </a:moveTo>
                  <a:cubicBezTo>
                    <a:pt x="2022" y="0"/>
                    <a:pt x="1961" y="22"/>
                    <a:pt x="1906" y="70"/>
                  </a:cubicBezTo>
                  <a:cubicBezTo>
                    <a:pt x="1823" y="118"/>
                    <a:pt x="1763" y="201"/>
                    <a:pt x="1704" y="296"/>
                  </a:cubicBezTo>
                  <a:lnTo>
                    <a:pt x="191" y="2570"/>
                  </a:lnTo>
                  <a:cubicBezTo>
                    <a:pt x="132" y="2642"/>
                    <a:pt x="72" y="2749"/>
                    <a:pt x="37" y="2832"/>
                  </a:cubicBezTo>
                  <a:cubicBezTo>
                    <a:pt x="1" y="2951"/>
                    <a:pt x="37" y="3070"/>
                    <a:pt x="144" y="3154"/>
                  </a:cubicBezTo>
                  <a:cubicBezTo>
                    <a:pt x="197" y="3189"/>
                    <a:pt x="254" y="3207"/>
                    <a:pt x="311" y="3207"/>
                  </a:cubicBezTo>
                  <a:cubicBezTo>
                    <a:pt x="367" y="3207"/>
                    <a:pt x="424" y="3189"/>
                    <a:pt x="477" y="3154"/>
                  </a:cubicBezTo>
                  <a:cubicBezTo>
                    <a:pt x="549" y="3106"/>
                    <a:pt x="608" y="3035"/>
                    <a:pt x="656" y="2951"/>
                  </a:cubicBezTo>
                  <a:cubicBezTo>
                    <a:pt x="1168" y="2177"/>
                    <a:pt x="1692" y="1392"/>
                    <a:pt x="2216" y="606"/>
                  </a:cubicBezTo>
                  <a:cubicBezTo>
                    <a:pt x="2275" y="499"/>
                    <a:pt x="2335" y="391"/>
                    <a:pt x="2335" y="272"/>
                  </a:cubicBezTo>
                  <a:cubicBezTo>
                    <a:pt x="2326" y="108"/>
                    <a:pt x="2210" y="0"/>
                    <a:pt x="20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197;p36">
              <a:extLst>
                <a:ext uri="{FF2B5EF4-FFF2-40B4-BE49-F238E27FC236}">
                  <a16:creationId xmlns:a16="http://schemas.microsoft.com/office/drawing/2014/main" id="{915EB035-C100-7507-BC2C-8959D011EE72}"/>
                </a:ext>
              </a:extLst>
            </p:cNvPr>
            <p:cNvSpPr/>
            <p:nvPr/>
          </p:nvSpPr>
          <p:spPr>
            <a:xfrm>
              <a:off x="692490" y="2173388"/>
              <a:ext cx="60096" cy="77280"/>
            </a:xfrm>
            <a:custGeom>
              <a:avLst/>
              <a:gdLst/>
              <a:ahLst/>
              <a:cxnLst/>
              <a:rect l="l" t="t" r="r" b="b"/>
              <a:pathLst>
                <a:path w="2406" h="3094" extrusionOk="0">
                  <a:moveTo>
                    <a:pt x="2088" y="1"/>
                  </a:moveTo>
                  <a:cubicBezTo>
                    <a:pt x="2046" y="1"/>
                    <a:pt x="2005" y="9"/>
                    <a:pt x="1965" y="26"/>
                  </a:cubicBezTo>
                  <a:cubicBezTo>
                    <a:pt x="1894" y="74"/>
                    <a:pt x="1834" y="145"/>
                    <a:pt x="1787" y="217"/>
                  </a:cubicBezTo>
                  <a:cubicBezTo>
                    <a:pt x="1251" y="967"/>
                    <a:pt x="715" y="1705"/>
                    <a:pt x="191" y="2455"/>
                  </a:cubicBezTo>
                  <a:cubicBezTo>
                    <a:pt x="132" y="2526"/>
                    <a:pt x="72" y="2634"/>
                    <a:pt x="48" y="2717"/>
                  </a:cubicBezTo>
                  <a:cubicBezTo>
                    <a:pt x="1" y="2860"/>
                    <a:pt x="60" y="2967"/>
                    <a:pt x="168" y="3038"/>
                  </a:cubicBezTo>
                  <a:cubicBezTo>
                    <a:pt x="217" y="3076"/>
                    <a:pt x="270" y="3094"/>
                    <a:pt x="323" y="3094"/>
                  </a:cubicBezTo>
                  <a:cubicBezTo>
                    <a:pt x="372" y="3094"/>
                    <a:pt x="420" y="3079"/>
                    <a:pt x="465" y="3050"/>
                  </a:cubicBezTo>
                  <a:cubicBezTo>
                    <a:pt x="537" y="3003"/>
                    <a:pt x="608" y="2943"/>
                    <a:pt x="656" y="2872"/>
                  </a:cubicBezTo>
                  <a:cubicBezTo>
                    <a:pt x="1203" y="2134"/>
                    <a:pt x="1739" y="1372"/>
                    <a:pt x="2275" y="610"/>
                  </a:cubicBezTo>
                  <a:cubicBezTo>
                    <a:pt x="2334" y="526"/>
                    <a:pt x="2406" y="419"/>
                    <a:pt x="2406" y="300"/>
                  </a:cubicBezTo>
                  <a:cubicBezTo>
                    <a:pt x="2406" y="120"/>
                    <a:pt x="2248" y="1"/>
                    <a:pt x="2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198;p36">
              <a:extLst>
                <a:ext uri="{FF2B5EF4-FFF2-40B4-BE49-F238E27FC236}">
                  <a16:creationId xmlns:a16="http://schemas.microsoft.com/office/drawing/2014/main" id="{9A8E038E-C552-DC31-70A4-412F9475A5E2}"/>
                </a:ext>
              </a:extLst>
            </p:cNvPr>
            <p:cNvSpPr/>
            <p:nvPr/>
          </p:nvSpPr>
          <p:spPr>
            <a:xfrm>
              <a:off x="816509" y="2414407"/>
              <a:ext cx="51479" cy="79953"/>
            </a:xfrm>
            <a:custGeom>
              <a:avLst/>
              <a:gdLst/>
              <a:ahLst/>
              <a:cxnLst/>
              <a:rect l="l" t="t" r="r" b="b"/>
              <a:pathLst>
                <a:path w="2061" h="3201" extrusionOk="0">
                  <a:moveTo>
                    <a:pt x="1722" y="0"/>
                  </a:moveTo>
                  <a:cubicBezTo>
                    <a:pt x="1614" y="0"/>
                    <a:pt x="1507" y="69"/>
                    <a:pt x="1418" y="200"/>
                  </a:cubicBezTo>
                  <a:cubicBezTo>
                    <a:pt x="1394" y="247"/>
                    <a:pt x="1358" y="307"/>
                    <a:pt x="1334" y="355"/>
                  </a:cubicBezTo>
                  <a:lnTo>
                    <a:pt x="167" y="2545"/>
                  </a:lnTo>
                  <a:cubicBezTo>
                    <a:pt x="120" y="2629"/>
                    <a:pt x="60" y="2724"/>
                    <a:pt x="48" y="2819"/>
                  </a:cubicBezTo>
                  <a:cubicBezTo>
                    <a:pt x="1" y="3022"/>
                    <a:pt x="156" y="3200"/>
                    <a:pt x="334" y="3200"/>
                  </a:cubicBezTo>
                  <a:cubicBezTo>
                    <a:pt x="477" y="3176"/>
                    <a:pt x="584" y="3093"/>
                    <a:pt x="644" y="2962"/>
                  </a:cubicBezTo>
                  <a:lnTo>
                    <a:pt x="1941" y="497"/>
                  </a:lnTo>
                  <a:cubicBezTo>
                    <a:pt x="2025" y="343"/>
                    <a:pt x="2061" y="164"/>
                    <a:pt x="1870" y="45"/>
                  </a:cubicBezTo>
                  <a:cubicBezTo>
                    <a:pt x="1821" y="15"/>
                    <a:pt x="1771" y="0"/>
                    <a:pt x="17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199;p36">
              <a:extLst>
                <a:ext uri="{FF2B5EF4-FFF2-40B4-BE49-F238E27FC236}">
                  <a16:creationId xmlns:a16="http://schemas.microsoft.com/office/drawing/2014/main" id="{3FEA5311-42FF-7F31-9AEB-BB366F8A1FC9}"/>
                </a:ext>
              </a:extLst>
            </p:cNvPr>
            <p:cNvSpPr/>
            <p:nvPr/>
          </p:nvSpPr>
          <p:spPr>
            <a:xfrm>
              <a:off x="849831" y="2434365"/>
              <a:ext cx="44635" cy="72560"/>
            </a:xfrm>
            <a:custGeom>
              <a:avLst/>
              <a:gdLst/>
              <a:ahLst/>
              <a:cxnLst/>
              <a:rect l="l" t="t" r="r" b="b"/>
              <a:pathLst>
                <a:path w="1787" h="2905" extrusionOk="0">
                  <a:moveTo>
                    <a:pt x="1477" y="1"/>
                  </a:moveTo>
                  <a:cubicBezTo>
                    <a:pt x="1412" y="1"/>
                    <a:pt x="1349" y="24"/>
                    <a:pt x="1286" y="79"/>
                  </a:cubicBezTo>
                  <a:cubicBezTo>
                    <a:pt x="1191" y="163"/>
                    <a:pt x="1131" y="282"/>
                    <a:pt x="1072" y="401"/>
                  </a:cubicBezTo>
                  <a:cubicBezTo>
                    <a:pt x="750" y="1032"/>
                    <a:pt x="441" y="1663"/>
                    <a:pt x="143" y="2306"/>
                  </a:cubicBezTo>
                  <a:cubicBezTo>
                    <a:pt x="0" y="2616"/>
                    <a:pt x="24" y="2782"/>
                    <a:pt x="215" y="2877"/>
                  </a:cubicBezTo>
                  <a:cubicBezTo>
                    <a:pt x="259" y="2896"/>
                    <a:pt x="300" y="2905"/>
                    <a:pt x="339" y="2905"/>
                  </a:cubicBezTo>
                  <a:cubicBezTo>
                    <a:pt x="480" y="2905"/>
                    <a:pt x="593" y="2786"/>
                    <a:pt x="715" y="2544"/>
                  </a:cubicBezTo>
                  <a:cubicBezTo>
                    <a:pt x="1024" y="1865"/>
                    <a:pt x="1346" y="1187"/>
                    <a:pt x="1691" y="520"/>
                  </a:cubicBezTo>
                  <a:cubicBezTo>
                    <a:pt x="1739" y="449"/>
                    <a:pt x="1762" y="353"/>
                    <a:pt x="1786" y="294"/>
                  </a:cubicBezTo>
                  <a:cubicBezTo>
                    <a:pt x="1750" y="163"/>
                    <a:pt x="1727" y="56"/>
                    <a:pt x="1620" y="32"/>
                  </a:cubicBezTo>
                  <a:cubicBezTo>
                    <a:pt x="1570" y="12"/>
                    <a:pt x="1523" y="1"/>
                    <a:pt x="14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200;p36">
              <a:extLst>
                <a:ext uri="{FF2B5EF4-FFF2-40B4-BE49-F238E27FC236}">
                  <a16:creationId xmlns:a16="http://schemas.microsoft.com/office/drawing/2014/main" id="{5DC83250-E2D7-3489-7521-56B203B283B7}"/>
                </a:ext>
              </a:extLst>
            </p:cNvPr>
            <p:cNvSpPr/>
            <p:nvPr/>
          </p:nvSpPr>
          <p:spPr>
            <a:xfrm>
              <a:off x="882528" y="2445681"/>
              <a:ext cx="39589" cy="70986"/>
            </a:xfrm>
            <a:custGeom>
              <a:avLst/>
              <a:gdLst/>
              <a:ahLst/>
              <a:cxnLst/>
              <a:rect l="l" t="t" r="r" b="b"/>
              <a:pathLst>
                <a:path w="1585" h="2842" extrusionOk="0">
                  <a:moveTo>
                    <a:pt x="1234" y="1"/>
                  </a:moveTo>
                  <a:cubicBezTo>
                    <a:pt x="1114" y="1"/>
                    <a:pt x="1014" y="88"/>
                    <a:pt x="930" y="258"/>
                  </a:cubicBezTo>
                  <a:cubicBezTo>
                    <a:pt x="656" y="912"/>
                    <a:pt x="370" y="1567"/>
                    <a:pt x="84" y="2246"/>
                  </a:cubicBezTo>
                  <a:cubicBezTo>
                    <a:pt x="37" y="2341"/>
                    <a:pt x="1" y="2436"/>
                    <a:pt x="1" y="2544"/>
                  </a:cubicBezTo>
                  <a:cubicBezTo>
                    <a:pt x="1" y="2715"/>
                    <a:pt x="121" y="2842"/>
                    <a:pt x="309" y="2842"/>
                  </a:cubicBezTo>
                  <a:cubicBezTo>
                    <a:pt x="317" y="2842"/>
                    <a:pt x="326" y="2842"/>
                    <a:pt x="334" y="2841"/>
                  </a:cubicBezTo>
                  <a:cubicBezTo>
                    <a:pt x="489" y="2817"/>
                    <a:pt x="561" y="2686"/>
                    <a:pt x="620" y="2567"/>
                  </a:cubicBezTo>
                  <a:cubicBezTo>
                    <a:pt x="751" y="2258"/>
                    <a:pt x="906" y="1924"/>
                    <a:pt x="1037" y="1603"/>
                  </a:cubicBezTo>
                  <a:cubicBezTo>
                    <a:pt x="1203" y="1222"/>
                    <a:pt x="1370" y="877"/>
                    <a:pt x="1501" y="496"/>
                  </a:cubicBezTo>
                  <a:cubicBezTo>
                    <a:pt x="1584" y="258"/>
                    <a:pt x="1513" y="79"/>
                    <a:pt x="1334" y="19"/>
                  </a:cubicBezTo>
                  <a:cubicBezTo>
                    <a:pt x="1299" y="7"/>
                    <a:pt x="1266" y="1"/>
                    <a:pt x="12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201;p36">
              <a:extLst>
                <a:ext uri="{FF2B5EF4-FFF2-40B4-BE49-F238E27FC236}">
                  <a16:creationId xmlns:a16="http://schemas.microsoft.com/office/drawing/2014/main" id="{7B097537-5E91-B1AC-B5D4-117AE4436978}"/>
                </a:ext>
              </a:extLst>
            </p:cNvPr>
            <p:cNvSpPr/>
            <p:nvPr/>
          </p:nvSpPr>
          <p:spPr>
            <a:xfrm>
              <a:off x="916149" y="2455722"/>
              <a:ext cx="40763" cy="68363"/>
            </a:xfrm>
            <a:custGeom>
              <a:avLst/>
              <a:gdLst/>
              <a:ahLst/>
              <a:cxnLst/>
              <a:rect l="l" t="t" r="r" b="b"/>
              <a:pathLst>
                <a:path w="1632" h="2737" extrusionOk="0">
                  <a:moveTo>
                    <a:pt x="1379" y="0"/>
                  </a:moveTo>
                  <a:cubicBezTo>
                    <a:pt x="1314" y="0"/>
                    <a:pt x="1255" y="30"/>
                    <a:pt x="1191" y="70"/>
                  </a:cubicBezTo>
                  <a:cubicBezTo>
                    <a:pt x="1072" y="141"/>
                    <a:pt x="1024" y="272"/>
                    <a:pt x="965" y="391"/>
                  </a:cubicBezTo>
                  <a:cubicBezTo>
                    <a:pt x="691" y="975"/>
                    <a:pt x="417" y="1558"/>
                    <a:pt x="155" y="2153"/>
                  </a:cubicBezTo>
                  <a:cubicBezTo>
                    <a:pt x="0" y="2463"/>
                    <a:pt x="36" y="2642"/>
                    <a:pt x="227" y="2713"/>
                  </a:cubicBezTo>
                  <a:cubicBezTo>
                    <a:pt x="266" y="2729"/>
                    <a:pt x="303" y="2737"/>
                    <a:pt x="340" y="2737"/>
                  </a:cubicBezTo>
                  <a:cubicBezTo>
                    <a:pt x="468" y="2737"/>
                    <a:pt x="582" y="2633"/>
                    <a:pt x="703" y="2392"/>
                  </a:cubicBezTo>
                  <a:cubicBezTo>
                    <a:pt x="989" y="1761"/>
                    <a:pt x="1274" y="1153"/>
                    <a:pt x="1548" y="546"/>
                  </a:cubicBezTo>
                  <a:cubicBezTo>
                    <a:pt x="1584" y="475"/>
                    <a:pt x="1608" y="379"/>
                    <a:pt x="1632" y="332"/>
                  </a:cubicBezTo>
                  <a:cubicBezTo>
                    <a:pt x="1632" y="153"/>
                    <a:pt x="1572" y="70"/>
                    <a:pt x="1477" y="22"/>
                  </a:cubicBezTo>
                  <a:cubicBezTo>
                    <a:pt x="1442" y="7"/>
                    <a:pt x="1410" y="0"/>
                    <a:pt x="13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202;p36">
              <a:extLst>
                <a:ext uri="{FF2B5EF4-FFF2-40B4-BE49-F238E27FC236}">
                  <a16:creationId xmlns:a16="http://schemas.microsoft.com/office/drawing/2014/main" id="{77BE1DEA-D81B-407B-5918-24ECE81AC356}"/>
                </a:ext>
              </a:extLst>
            </p:cNvPr>
            <p:cNvSpPr/>
            <p:nvPr/>
          </p:nvSpPr>
          <p:spPr>
            <a:xfrm>
              <a:off x="692190" y="2155503"/>
              <a:ext cx="40788" cy="50280"/>
            </a:xfrm>
            <a:custGeom>
              <a:avLst/>
              <a:gdLst/>
              <a:ahLst/>
              <a:cxnLst/>
              <a:rect l="l" t="t" r="r" b="b"/>
              <a:pathLst>
                <a:path w="1633" h="2013" extrusionOk="0">
                  <a:moveTo>
                    <a:pt x="1342" y="1"/>
                  </a:moveTo>
                  <a:cubicBezTo>
                    <a:pt x="1300" y="1"/>
                    <a:pt x="1257" y="9"/>
                    <a:pt x="1215" y="28"/>
                  </a:cubicBezTo>
                  <a:cubicBezTo>
                    <a:pt x="1108" y="75"/>
                    <a:pt x="1049" y="147"/>
                    <a:pt x="989" y="242"/>
                  </a:cubicBezTo>
                  <a:cubicBezTo>
                    <a:pt x="715" y="647"/>
                    <a:pt x="430" y="1064"/>
                    <a:pt x="144" y="1457"/>
                  </a:cubicBezTo>
                  <a:cubicBezTo>
                    <a:pt x="120" y="1492"/>
                    <a:pt x="84" y="1516"/>
                    <a:pt x="72" y="1564"/>
                  </a:cubicBezTo>
                  <a:cubicBezTo>
                    <a:pt x="13" y="1695"/>
                    <a:pt x="1" y="1849"/>
                    <a:pt x="144" y="1957"/>
                  </a:cubicBezTo>
                  <a:cubicBezTo>
                    <a:pt x="203" y="1994"/>
                    <a:pt x="259" y="2012"/>
                    <a:pt x="315" y="2012"/>
                  </a:cubicBezTo>
                  <a:cubicBezTo>
                    <a:pt x="382" y="2012"/>
                    <a:pt x="447" y="1985"/>
                    <a:pt x="513" y="1933"/>
                  </a:cubicBezTo>
                  <a:cubicBezTo>
                    <a:pt x="572" y="1897"/>
                    <a:pt x="620" y="1826"/>
                    <a:pt x="668" y="1778"/>
                  </a:cubicBezTo>
                  <a:cubicBezTo>
                    <a:pt x="953" y="1373"/>
                    <a:pt x="1227" y="968"/>
                    <a:pt x="1513" y="552"/>
                  </a:cubicBezTo>
                  <a:cubicBezTo>
                    <a:pt x="1573" y="468"/>
                    <a:pt x="1632" y="373"/>
                    <a:pt x="1632" y="266"/>
                  </a:cubicBezTo>
                  <a:cubicBezTo>
                    <a:pt x="1623" y="108"/>
                    <a:pt x="1490" y="1"/>
                    <a:pt x="13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203;p36">
              <a:extLst>
                <a:ext uri="{FF2B5EF4-FFF2-40B4-BE49-F238E27FC236}">
                  <a16:creationId xmlns:a16="http://schemas.microsoft.com/office/drawing/2014/main" id="{8BA68F34-EEFE-E964-E29F-B7321F804690}"/>
                </a:ext>
              </a:extLst>
            </p:cNvPr>
            <p:cNvSpPr/>
            <p:nvPr/>
          </p:nvSpPr>
          <p:spPr>
            <a:xfrm>
              <a:off x="954216" y="2464789"/>
              <a:ext cx="31846" cy="54251"/>
            </a:xfrm>
            <a:custGeom>
              <a:avLst/>
              <a:gdLst/>
              <a:ahLst/>
              <a:cxnLst/>
              <a:rect l="l" t="t" r="r" b="b"/>
              <a:pathLst>
                <a:path w="1275" h="2172" extrusionOk="0">
                  <a:moveTo>
                    <a:pt x="958" y="1"/>
                  </a:moveTo>
                  <a:cubicBezTo>
                    <a:pt x="846" y="1"/>
                    <a:pt x="749" y="72"/>
                    <a:pt x="679" y="195"/>
                  </a:cubicBezTo>
                  <a:cubicBezTo>
                    <a:pt x="655" y="255"/>
                    <a:pt x="619" y="302"/>
                    <a:pt x="608" y="362"/>
                  </a:cubicBezTo>
                  <a:cubicBezTo>
                    <a:pt x="429" y="826"/>
                    <a:pt x="250" y="1267"/>
                    <a:pt x="84" y="1731"/>
                  </a:cubicBezTo>
                  <a:cubicBezTo>
                    <a:pt x="0" y="1993"/>
                    <a:pt x="119" y="2171"/>
                    <a:pt x="346" y="2171"/>
                  </a:cubicBezTo>
                  <a:cubicBezTo>
                    <a:pt x="477" y="2171"/>
                    <a:pt x="584" y="2100"/>
                    <a:pt x="619" y="1969"/>
                  </a:cubicBezTo>
                  <a:cubicBezTo>
                    <a:pt x="834" y="1445"/>
                    <a:pt x="1036" y="921"/>
                    <a:pt x="1239" y="409"/>
                  </a:cubicBezTo>
                  <a:cubicBezTo>
                    <a:pt x="1274" y="255"/>
                    <a:pt x="1251" y="112"/>
                    <a:pt x="1084" y="28"/>
                  </a:cubicBezTo>
                  <a:cubicBezTo>
                    <a:pt x="1040" y="10"/>
                    <a:pt x="998" y="1"/>
                    <a:pt x="9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204;p36">
              <a:extLst>
                <a:ext uri="{FF2B5EF4-FFF2-40B4-BE49-F238E27FC236}">
                  <a16:creationId xmlns:a16="http://schemas.microsoft.com/office/drawing/2014/main" id="{F424B2B5-D15C-252D-22AC-E07CFD1E6D47}"/>
                </a:ext>
              </a:extLst>
            </p:cNvPr>
            <p:cNvSpPr/>
            <p:nvPr/>
          </p:nvSpPr>
          <p:spPr>
            <a:xfrm>
              <a:off x="1005373" y="2303402"/>
              <a:ext cx="879982" cy="226646"/>
            </a:xfrm>
            <a:custGeom>
              <a:avLst/>
              <a:gdLst/>
              <a:ahLst/>
              <a:cxnLst/>
              <a:rect l="l" t="t" r="r" b="b"/>
              <a:pathLst>
                <a:path w="35231" h="9074" extrusionOk="0">
                  <a:moveTo>
                    <a:pt x="23979" y="0"/>
                  </a:moveTo>
                  <a:cubicBezTo>
                    <a:pt x="21134" y="0"/>
                    <a:pt x="18276" y="48"/>
                    <a:pt x="15443" y="143"/>
                  </a:cubicBezTo>
                  <a:cubicBezTo>
                    <a:pt x="13490" y="203"/>
                    <a:pt x="11549" y="346"/>
                    <a:pt x="9609" y="465"/>
                  </a:cubicBezTo>
                  <a:cubicBezTo>
                    <a:pt x="7561" y="584"/>
                    <a:pt x="5537" y="524"/>
                    <a:pt x="3501" y="643"/>
                  </a:cubicBezTo>
                  <a:cubicBezTo>
                    <a:pt x="2572" y="691"/>
                    <a:pt x="1655" y="715"/>
                    <a:pt x="738" y="881"/>
                  </a:cubicBezTo>
                  <a:cubicBezTo>
                    <a:pt x="274" y="953"/>
                    <a:pt x="167" y="1108"/>
                    <a:pt x="143" y="1572"/>
                  </a:cubicBezTo>
                  <a:cubicBezTo>
                    <a:pt x="0" y="3429"/>
                    <a:pt x="0" y="5275"/>
                    <a:pt x="179" y="7132"/>
                  </a:cubicBezTo>
                  <a:cubicBezTo>
                    <a:pt x="226" y="7525"/>
                    <a:pt x="226" y="7906"/>
                    <a:pt x="334" y="8275"/>
                  </a:cubicBezTo>
                  <a:cubicBezTo>
                    <a:pt x="476" y="8811"/>
                    <a:pt x="607" y="8954"/>
                    <a:pt x="1143" y="8978"/>
                  </a:cubicBezTo>
                  <a:cubicBezTo>
                    <a:pt x="1739" y="9013"/>
                    <a:pt x="2322" y="9037"/>
                    <a:pt x="2917" y="9049"/>
                  </a:cubicBezTo>
                  <a:cubicBezTo>
                    <a:pt x="3594" y="9067"/>
                    <a:pt x="4268" y="9074"/>
                    <a:pt x="4942" y="9074"/>
                  </a:cubicBezTo>
                  <a:cubicBezTo>
                    <a:pt x="6568" y="9074"/>
                    <a:pt x="8190" y="9032"/>
                    <a:pt x="9823" y="8990"/>
                  </a:cubicBezTo>
                  <a:cubicBezTo>
                    <a:pt x="11823" y="8954"/>
                    <a:pt x="13823" y="8990"/>
                    <a:pt x="15836" y="8906"/>
                  </a:cubicBezTo>
                  <a:cubicBezTo>
                    <a:pt x="17794" y="8819"/>
                    <a:pt x="19744" y="8811"/>
                    <a:pt x="21705" y="8811"/>
                  </a:cubicBezTo>
                  <a:cubicBezTo>
                    <a:pt x="22141" y="8811"/>
                    <a:pt x="22578" y="8811"/>
                    <a:pt x="23015" y="8811"/>
                  </a:cubicBezTo>
                  <a:cubicBezTo>
                    <a:pt x="25182" y="8811"/>
                    <a:pt x="27349" y="8621"/>
                    <a:pt x="29516" y="8621"/>
                  </a:cubicBezTo>
                  <a:cubicBezTo>
                    <a:pt x="30337" y="8621"/>
                    <a:pt x="31171" y="8621"/>
                    <a:pt x="31992" y="8597"/>
                  </a:cubicBezTo>
                  <a:cubicBezTo>
                    <a:pt x="32838" y="8597"/>
                    <a:pt x="33695" y="8549"/>
                    <a:pt x="34552" y="8490"/>
                  </a:cubicBezTo>
                  <a:cubicBezTo>
                    <a:pt x="35028" y="8454"/>
                    <a:pt x="35159" y="8323"/>
                    <a:pt x="35207" y="7882"/>
                  </a:cubicBezTo>
                  <a:cubicBezTo>
                    <a:pt x="35219" y="7608"/>
                    <a:pt x="35231" y="7323"/>
                    <a:pt x="35231" y="7049"/>
                  </a:cubicBezTo>
                  <a:cubicBezTo>
                    <a:pt x="35207" y="5799"/>
                    <a:pt x="35183" y="4560"/>
                    <a:pt x="35124" y="3322"/>
                  </a:cubicBezTo>
                  <a:cubicBezTo>
                    <a:pt x="35100" y="2441"/>
                    <a:pt x="35052" y="1572"/>
                    <a:pt x="34886" y="691"/>
                  </a:cubicBezTo>
                  <a:cubicBezTo>
                    <a:pt x="34802" y="239"/>
                    <a:pt x="34671" y="119"/>
                    <a:pt x="34207" y="96"/>
                  </a:cubicBezTo>
                  <a:cubicBezTo>
                    <a:pt x="33326" y="24"/>
                    <a:pt x="32433" y="0"/>
                    <a:pt x="31552" y="0"/>
                  </a:cubicBezTo>
                  <a:cubicBezTo>
                    <a:pt x="29869" y="0"/>
                    <a:pt x="28192" y="11"/>
                    <a:pt x="26509" y="11"/>
                  </a:cubicBezTo>
                  <a:cubicBezTo>
                    <a:pt x="25667" y="11"/>
                    <a:pt x="24825" y="8"/>
                    <a:pt x="23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205;p36">
              <a:extLst>
                <a:ext uri="{FF2B5EF4-FFF2-40B4-BE49-F238E27FC236}">
                  <a16:creationId xmlns:a16="http://schemas.microsoft.com/office/drawing/2014/main" id="{FE078C90-2F36-A2A9-E058-01B1B9AB7A81}"/>
                </a:ext>
              </a:extLst>
            </p:cNvPr>
            <p:cNvSpPr/>
            <p:nvPr/>
          </p:nvSpPr>
          <p:spPr>
            <a:xfrm>
              <a:off x="1571615" y="2346215"/>
              <a:ext cx="126711" cy="130607"/>
            </a:xfrm>
            <a:custGeom>
              <a:avLst/>
              <a:gdLst/>
              <a:ahLst/>
              <a:cxnLst/>
              <a:rect l="l" t="t" r="r" b="b"/>
              <a:pathLst>
                <a:path w="5073" h="5229" extrusionOk="0">
                  <a:moveTo>
                    <a:pt x="2703" y="0"/>
                  </a:moveTo>
                  <a:cubicBezTo>
                    <a:pt x="2695" y="0"/>
                    <a:pt x="2688" y="0"/>
                    <a:pt x="2680" y="1"/>
                  </a:cubicBezTo>
                  <a:cubicBezTo>
                    <a:pt x="2489" y="1"/>
                    <a:pt x="2394" y="132"/>
                    <a:pt x="2394" y="418"/>
                  </a:cubicBezTo>
                  <a:cubicBezTo>
                    <a:pt x="2394" y="608"/>
                    <a:pt x="2406" y="799"/>
                    <a:pt x="2406" y="1001"/>
                  </a:cubicBezTo>
                  <a:cubicBezTo>
                    <a:pt x="2394" y="1251"/>
                    <a:pt x="2453" y="1501"/>
                    <a:pt x="2382" y="1811"/>
                  </a:cubicBezTo>
                  <a:cubicBezTo>
                    <a:pt x="1858" y="1382"/>
                    <a:pt x="1394" y="965"/>
                    <a:pt x="965" y="537"/>
                  </a:cubicBezTo>
                  <a:cubicBezTo>
                    <a:pt x="825" y="396"/>
                    <a:pt x="712" y="325"/>
                    <a:pt x="609" y="325"/>
                  </a:cubicBezTo>
                  <a:cubicBezTo>
                    <a:pt x="547" y="325"/>
                    <a:pt x="488" y="351"/>
                    <a:pt x="429" y="406"/>
                  </a:cubicBezTo>
                  <a:cubicBezTo>
                    <a:pt x="298" y="525"/>
                    <a:pt x="322" y="715"/>
                    <a:pt x="525" y="941"/>
                  </a:cubicBezTo>
                  <a:cubicBezTo>
                    <a:pt x="644" y="1072"/>
                    <a:pt x="775" y="1203"/>
                    <a:pt x="918" y="1334"/>
                  </a:cubicBezTo>
                  <a:cubicBezTo>
                    <a:pt x="1239" y="1608"/>
                    <a:pt x="1549" y="1882"/>
                    <a:pt x="1846" y="2156"/>
                  </a:cubicBezTo>
                  <a:cubicBezTo>
                    <a:pt x="1977" y="2275"/>
                    <a:pt x="2132" y="2370"/>
                    <a:pt x="2203" y="2549"/>
                  </a:cubicBezTo>
                  <a:cubicBezTo>
                    <a:pt x="1560" y="3132"/>
                    <a:pt x="894" y="3632"/>
                    <a:pt x="298" y="4228"/>
                  </a:cubicBezTo>
                  <a:cubicBezTo>
                    <a:pt x="227" y="4299"/>
                    <a:pt x="156" y="4382"/>
                    <a:pt x="96" y="4454"/>
                  </a:cubicBezTo>
                  <a:cubicBezTo>
                    <a:pt x="1" y="4573"/>
                    <a:pt x="1" y="4692"/>
                    <a:pt x="108" y="4811"/>
                  </a:cubicBezTo>
                  <a:cubicBezTo>
                    <a:pt x="157" y="4882"/>
                    <a:pt x="228" y="4915"/>
                    <a:pt x="305" y="4915"/>
                  </a:cubicBezTo>
                  <a:cubicBezTo>
                    <a:pt x="357" y="4915"/>
                    <a:pt x="412" y="4899"/>
                    <a:pt x="465" y="4871"/>
                  </a:cubicBezTo>
                  <a:cubicBezTo>
                    <a:pt x="560" y="4811"/>
                    <a:pt x="656" y="4716"/>
                    <a:pt x="751" y="4644"/>
                  </a:cubicBezTo>
                  <a:cubicBezTo>
                    <a:pt x="1215" y="4240"/>
                    <a:pt x="1680" y="3823"/>
                    <a:pt x="2144" y="3418"/>
                  </a:cubicBezTo>
                  <a:cubicBezTo>
                    <a:pt x="2199" y="3381"/>
                    <a:pt x="2247" y="3296"/>
                    <a:pt x="2320" y="3296"/>
                  </a:cubicBezTo>
                  <a:cubicBezTo>
                    <a:pt x="2342" y="3296"/>
                    <a:pt x="2366" y="3303"/>
                    <a:pt x="2394" y="3323"/>
                  </a:cubicBezTo>
                  <a:lnTo>
                    <a:pt x="2394" y="4692"/>
                  </a:lnTo>
                  <a:cubicBezTo>
                    <a:pt x="2417" y="5060"/>
                    <a:pt x="2496" y="5228"/>
                    <a:pt x="2694" y="5228"/>
                  </a:cubicBezTo>
                  <a:cubicBezTo>
                    <a:pt x="2701" y="5228"/>
                    <a:pt x="2708" y="5228"/>
                    <a:pt x="2715" y="5228"/>
                  </a:cubicBezTo>
                  <a:cubicBezTo>
                    <a:pt x="2906" y="5228"/>
                    <a:pt x="3013" y="5073"/>
                    <a:pt x="3013" y="4716"/>
                  </a:cubicBezTo>
                  <a:lnTo>
                    <a:pt x="3013" y="3394"/>
                  </a:lnTo>
                  <a:cubicBezTo>
                    <a:pt x="3227" y="3501"/>
                    <a:pt x="3311" y="3608"/>
                    <a:pt x="3323" y="3704"/>
                  </a:cubicBezTo>
                  <a:cubicBezTo>
                    <a:pt x="3620" y="4097"/>
                    <a:pt x="3930" y="4478"/>
                    <a:pt x="4227" y="4847"/>
                  </a:cubicBezTo>
                  <a:cubicBezTo>
                    <a:pt x="4299" y="4942"/>
                    <a:pt x="4370" y="5049"/>
                    <a:pt x="4466" y="5121"/>
                  </a:cubicBezTo>
                  <a:cubicBezTo>
                    <a:pt x="4531" y="5166"/>
                    <a:pt x="4600" y="5194"/>
                    <a:pt x="4669" y="5194"/>
                  </a:cubicBezTo>
                  <a:cubicBezTo>
                    <a:pt x="4725" y="5194"/>
                    <a:pt x="4781" y="5175"/>
                    <a:pt x="4835" y="5132"/>
                  </a:cubicBezTo>
                  <a:cubicBezTo>
                    <a:pt x="4954" y="5049"/>
                    <a:pt x="4966" y="4906"/>
                    <a:pt x="4906" y="4775"/>
                  </a:cubicBezTo>
                  <a:cubicBezTo>
                    <a:pt x="4870" y="4680"/>
                    <a:pt x="4787" y="4573"/>
                    <a:pt x="4716" y="4478"/>
                  </a:cubicBezTo>
                  <a:cubicBezTo>
                    <a:pt x="4275" y="3882"/>
                    <a:pt x="3811" y="3323"/>
                    <a:pt x="3299" y="2787"/>
                  </a:cubicBezTo>
                  <a:cubicBezTo>
                    <a:pt x="3108" y="2573"/>
                    <a:pt x="3108" y="2573"/>
                    <a:pt x="3334" y="2382"/>
                  </a:cubicBezTo>
                  <a:cubicBezTo>
                    <a:pt x="3811" y="1977"/>
                    <a:pt x="4287" y="1584"/>
                    <a:pt x="4751" y="1180"/>
                  </a:cubicBezTo>
                  <a:cubicBezTo>
                    <a:pt x="4835" y="1108"/>
                    <a:pt x="4942" y="1013"/>
                    <a:pt x="5001" y="930"/>
                  </a:cubicBezTo>
                  <a:cubicBezTo>
                    <a:pt x="5073" y="811"/>
                    <a:pt x="5073" y="656"/>
                    <a:pt x="4978" y="549"/>
                  </a:cubicBezTo>
                  <a:cubicBezTo>
                    <a:pt x="4915" y="493"/>
                    <a:pt x="4849" y="462"/>
                    <a:pt x="4778" y="462"/>
                  </a:cubicBezTo>
                  <a:cubicBezTo>
                    <a:pt x="4728" y="462"/>
                    <a:pt x="4675" y="478"/>
                    <a:pt x="4620" y="513"/>
                  </a:cubicBezTo>
                  <a:cubicBezTo>
                    <a:pt x="4525" y="572"/>
                    <a:pt x="4454" y="632"/>
                    <a:pt x="4382" y="703"/>
                  </a:cubicBezTo>
                  <a:cubicBezTo>
                    <a:pt x="4025" y="1001"/>
                    <a:pt x="3680" y="1299"/>
                    <a:pt x="3334" y="1596"/>
                  </a:cubicBezTo>
                  <a:cubicBezTo>
                    <a:pt x="3282" y="1659"/>
                    <a:pt x="3230" y="1731"/>
                    <a:pt x="3104" y="1731"/>
                  </a:cubicBezTo>
                  <a:cubicBezTo>
                    <a:pt x="3087" y="1731"/>
                    <a:pt x="3069" y="1730"/>
                    <a:pt x="3049" y="1727"/>
                  </a:cubicBezTo>
                  <a:cubicBezTo>
                    <a:pt x="3049" y="1596"/>
                    <a:pt x="3037" y="1453"/>
                    <a:pt x="3037" y="1311"/>
                  </a:cubicBezTo>
                  <a:cubicBezTo>
                    <a:pt x="3025" y="1013"/>
                    <a:pt x="3025" y="703"/>
                    <a:pt x="3001" y="394"/>
                  </a:cubicBezTo>
                  <a:cubicBezTo>
                    <a:pt x="2990" y="131"/>
                    <a:pt x="2880" y="0"/>
                    <a:pt x="27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206;p36">
              <a:extLst>
                <a:ext uri="{FF2B5EF4-FFF2-40B4-BE49-F238E27FC236}">
                  <a16:creationId xmlns:a16="http://schemas.microsoft.com/office/drawing/2014/main" id="{73CAA398-37EC-41C3-15E2-14828D7DF168}"/>
                </a:ext>
              </a:extLst>
            </p:cNvPr>
            <p:cNvSpPr/>
            <p:nvPr/>
          </p:nvSpPr>
          <p:spPr>
            <a:xfrm>
              <a:off x="1240322" y="2354508"/>
              <a:ext cx="127310" cy="135703"/>
            </a:xfrm>
            <a:custGeom>
              <a:avLst/>
              <a:gdLst/>
              <a:ahLst/>
              <a:cxnLst/>
              <a:rect l="l" t="t" r="r" b="b"/>
              <a:pathLst>
                <a:path w="5097" h="5433" extrusionOk="0">
                  <a:moveTo>
                    <a:pt x="2338" y="0"/>
                  </a:moveTo>
                  <a:cubicBezTo>
                    <a:pt x="2152" y="0"/>
                    <a:pt x="2025" y="199"/>
                    <a:pt x="2048" y="514"/>
                  </a:cubicBezTo>
                  <a:cubicBezTo>
                    <a:pt x="2060" y="776"/>
                    <a:pt x="2024" y="1038"/>
                    <a:pt x="2012" y="1312"/>
                  </a:cubicBezTo>
                  <a:cubicBezTo>
                    <a:pt x="2000" y="1526"/>
                    <a:pt x="2024" y="1764"/>
                    <a:pt x="1929" y="2038"/>
                  </a:cubicBezTo>
                  <a:cubicBezTo>
                    <a:pt x="1488" y="1622"/>
                    <a:pt x="1107" y="1229"/>
                    <a:pt x="715" y="860"/>
                  </a:cubicBezTo>
                  <a:cubicBezTo>
                    <a:pt x="643" y="776"/>
                    <a:pt x="560" y="693"/>
                    <a:pt x="453" y="633"/>
                  </a:cubicBezTo>
                  <a:cubicBezTo>
                    <a:pt x="411" y="613"/>
                    <a:pt x="368" y="602"/>
                    <a:pt x="325" y="602"/>
                  </a:cubicBezTo>
                  <a:cubicBezTo>
                    <a:pt x="245" y="602"/>
                    <a:pt x="165" y="639"/>
                    <a:pt x="95" y="717"/>
                  </a:cubicBezTo>
                  <a:cubicBezTo>
                    <a:pt x="0" y="812"/>
                    <a:pt x="0" y="931"/>
                    <a:pt x="84" y="1038"/>
                  </a:cubicBezTo>
                  <a:cubicBezTo>
                    <a:pt x="167" y="1145"/>
                    <a:pt x="262" y="1229"/>
                    <a:pt x="345" y="1336"/>
                  </a:cubicBezTo>
                  <a:cubicBezTo>
                    <a:pt x="857" y="1883"/>
                    <a:pt x="1346" y="2419"/>
                    <a:pt x="1869" y="2991"/>
                  </a:cubicBezTo>
                  <a:cubicBezTo>
                    <a:pt x="1727" y="3169"/>
                    <a:pt x="1477" y="3372"/>
                    <a:pt x="1286" y="3598"/>
                  </a:cubicBezTo>
                  <a:cubicBezTo>
                    <a:pt x="988" y="3884"/>
                    <a:pt x="679" y="4169"/>
                    <a:pt x="381" y="4443"/>
                  </a:cubicBezTo>
                  <a:cubicBezTo>
                    <a:pt x="226" y="4586"/>
                    <a:pt x="155" y="4729"/>
                    <a:pt x="274" y="4908"/>
                  </a:cubicBezTo>
                  <a:cubicBezTo>
                    <a:pt x="327" y="4984"/>
                    <a:pt x="399" y="5022"/>
                    <a:pt x="484" y="5022"/>
                  </a:cubicBezTo>
                  <a:cubicBezTo>
                    <a:pt x="571" y="5022"/>
                    <a:pt x="671" y="4981"/>
                    <a:pt x="774" y="4896"/>
                  </a:cubicBezTo>
                  <a:cubicBezTo>
                    <a:pt x="929" y="4777"/>
                    <a:pt x="1048" y="4634"/>
                    <a:pt x="1191" y="4503"/>
                  </a:cubicBezTo>
                  <a:cubicBezTo>
                    <a:pt x="1429" y="4277"/>
                    <a:pt x="1655" y="4027"/>
                    <a:pt x="2000" y="3788"/>
                  </a:cubicBezTo>
                  <a:lnTo>
                    <a:pt x="2000" y="3788"/>
                  </a:lnTo>
                  <a:cubicBezTo>
                    <a:pt x="2000" y="4265"/>
                    <a:pt x="1989" y="4670"/>
                    <a:pt x="2000" y="5051"/>
                  </a:cubicBezTo>
                  <a:cubicBezTo>
                    <a:pt x="2012" y="5302"/>
                    <a:pt x="2122" y="5432"/>
                    <a:pt x="2298" y="5432"/>
                  </a:cubicBezTo>
                  <a:cubicBezTo>
                    <a:pt x="2306" y="5432"/>
                    <a:pt x="2314" y="5432"/>
                    <a:pt x="2322" y="5432"/>
                  </a:cubicBezTo>
                  <a:cubicBezTo>
                    <a:pt x="2548" y="5396"/>
                    <a:pt x="2608" y="5229"/>
                    <a:pt x="2608" y="5039"/>
                  </a:cubicBezTo>
                  <a:lnTo>
                    <a:pt x="2608" y="3848"/>
                  </a:lnTo>
                  <a:cubicBezTo>
                    <a:pt x="2608" y="3765"/>
                    <a:pt x="2548" y="3646"/>
                    <a:pt x="2715" y="3586"/>
                  </a:cubicBezTo>
                  <a:cubicBezTo>
                    <a:pt x="2858" y="3717"/>
                    <a:pt x="3036" y="3860"/>
                    <a:pt x="3203" y="4003"/>
                  </a:cubicBezTo>
                  <a:cubicBezTo>
                    <a:pt x="3536" y="4265"/>
                    <a:pt x="3858" y="4550"/>
                    <a:pt x="4203" y="4800"/>
                  </a:cubicBezTo>
                  <a:cubicBezTo>
                    <a:pt x="4268" y="4849"/>
                    <a:pt x="4338" y="4876"/>
                    <a:pt x="4406" y="4876"/>
                  </a:cubicBezTo>
                  <a:cubicBezTo>
                    <a:pt x="4488" y="4876"/>
                    <a:pt x="4567" y="4837"/>
                    <a:pt x="4632" y="4753"/>
                  </a:cubicBezTo>
                  <a:cubicBezTo>
                    <a:pt x="4751" y="4598"/>
                    <a:pt x="4691" y="4443"/>
                    <a:pt x="4560" y="4324"/>
                  </a:cubicBezTo>
                  <a:cubicBezTo>
                    <a:pt x="4310" y="4098"/>
                    <a:pt x="4024" y="3908"/>
                    <a:pt x="3774" y="3681"/>
                  </a:cubicBezTo>
                  <a:cubicBezTo>
                    <a:pt x="3489" y="3431"/>
                    <a:pt x="3179" y="3205"/>
                    <a:pt x="2893" y="2884"/>
                  </a:cubicBezTo>
                  <a:cubicBezTo>
                    <a:pt x="3001" y="2812"/>
                    <a:pt x="3072" y="2753"/>
                    <a:pt x="3143" y="2669"/>
                  </a:cubicBezTo>
                  <a:cubicBezTo>
                    <a:pt x="3679" y="2193"/>
                    <a:pt x="4215" y="1717"/>
                    <a:pt x="4751" y="1229"/>
                  </a:cubicBezTo>
                  <a:cubicBezTo>
                    <a:pt x="4846" y="1145"/>
                    <a:pt x="4941" y="1050"/>
                    <a:pt x="5025" y="955"/>
                  </a:cubicBezTo>
                  <a:cubicBezTo>
                    <a:pt x="5096" y="824"/>
                    <a:pt x="5096" y="681"/>
                    <a:pt x="4989" y="574"/>
                  </a:cubicBezTo>
                  <a:cubicBezTo>
                    <a:pt x="4923" y="515"/>
                    <a:pt x="4849" y="479"/>
                    <a:pt x="4773" y="479"/>
                  </a:cubicBezTo>
                  <a:cubicBezTo>
                    <a:pt x="4726" y="479"/>
                    <a:pt x="4678" y="494"/>
                    <a:pt x="4632" y="526"/>
                  </a:cubicBezTo>
                  <a:cubicBezTo>
                    <a:pt x="4513" y="609"/>
                    <a:pt x="4429" y="693"/>
                    <a:pt x="4322" y="788"/>
                  </a:cubicBezTo>
                  <a:cubicBezTo>
                    <a:pt x="3846" y="1217"/>
                    <a:pt x="3382" y="1645"/>
                    <a:pt x="2905" y="2062"/>
                  </a:cubicBezTo>
                  <a:cubicBezTo>
                    <a:pt x="2835" y="2132"/>
                    <a:pt x="2782" y="2228"/>
                    <a:pt x="2667" y="2228"/>
                  </a:cubicBezTo>
                  <a:cubicBezTo>
                    <a:pt x="2646" y="2228"/>
                    <a:pt x="2622" y="2224"/>
                    <a:pt x="2596" y="2217"/>
                  </a:cubicBezTo>
                  <a:lnTo>
                    <a:pt x="2596" y="1919"/>
                  </a:lnTo>
                  <a:cubicBezTo>
                    <a:pt x="2608" y="1455"/>
                    <a:pt x="2643" y="1014"/>
                    <a:pt x="2655" y="550"/>
                  </a:cubicBezTo>
                  <a:cubicBezTo>
                    <a:pt x="2667" y="145"/>
                    <a:pt x="2584" y="14"/>
                    <a:pt x="2370" y="2"/>
                  </a:cubicBezTo>
                  <a:cubicBezTo>
                    <a:pt x="2359" y="1"/>
                    <a:pt x="2348" y="0"/>
                    <a:pt x="23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207;p36">
              <a:extLst>
                <a:ext uri="{FF2B5EF4-FFF2-40B4-BE49-F238E27FC236}">
                  <a16:creationId xmlns:a16="http://schemas.microsoft.com/office/drawing/2014/main" id="{B81467C5-5EE0-A83A-069C-FF704762C02B}"/>
                </a:ext>
              </a:extLst>
            </p:cNvPr>
            <p:cNvSpPr/>
            <p:nvPr/>
          </p:nvSpPr>
          <p:spPr>
            <a:xfrm>
              <a:off x="1412500" y="2354433"/>
              <a:ext cx="120167" cy="121191"/>
            </a:xfrm>
            <a:custGeom>
              <a:avLst/>
              <a:gdLst/>
              <a:ahLst/>
              <a:cxnLst/>
              <a:rect l="l" t="t" r="r" b="b"/>
              <a:pathLst>
                <a:path w="4811" h="4852" extrusionOk="0">
                  <a:moveTo>
                    <a:pt x="641" y="0"/>
                  </a:moveTo>
                  <a:cubicBezTo>
                    <a:pt x="585" y="0"/>
                    <a:pt x="525" y="21"/>
                    <a:pt x="465" y="65"/>
                  </a:cubicBezTo>
                  <a:cubicBezTo>
                    <a:pt x="346" y="148"/>
                    <a:pt x="334" y="279"/>
                    <a:pt x="370" y="422"/>
                  </a:cubicBezTo>
                  <a:cubicBezTo>
                    <a:pt x="406" y="505"/>
                    <a:pt x="465" y="601"/>
                    <a:pt x="525" y="684"/>
                  </a:cubicBezTo>
                  <a:cubicBezTo>
                    <a:pt x="834" y="1172"/>
                    <a:pt x="1192" y="1625"/>
                    <a:pt x="1596" y="2041"/>
                  </a:cubicBezTo>
                  <a:cubicBezTo>
                    <a:pt x="1906" y="2363"/>
                    <a:pt x="1906" y="2303"/>
                    <a:pt x="1584" y="2648"/>
                  </a:cubicBezTo>
                  <a:cubicBezTo>
                    <a:pt x="1537" y="2696"/>
                    <a:pt x="1489" y="2720"/>
                    <a:pt x="1442" y="2768"/>
                  </a:cubicBezTo>
                  <a:cubicBezTo>
                    <a:pt x="1025" y="3220"/>
                    <a:pt x="596" y="3660"/>
                    <a:pt x="179" y="4125"/>
                  </a:cubicBezTo>
                  <a:cubicBezTo>
                    <a:pt x="1" y="4327"/>
                    <a:pt x="1" y="4530"/>
                    <a:pt x="156" y="4625"/>
                  </a:cubicBezTo>
                  <a:cubicBezTo>
                    <a:pt x="222" y="4669"/>
                    <a:pt x="283" y="4689"/>
                    <a:pt x="340" y="4689"/>
                  </a:cubicBezTo>
                  <a:cubicBezTo>
                    <a:pt x="438" y="4689"/>
                    <a:pt x="526" y="4632"/>
                    <a:pt x="608" y="4542"/>
                  </a:cubicBezTo>
                  <a:cubicBezTo>
                    <a:pt x="822" y="4315"/>
                    <a:pt x="1025" y="4089"/>
                    <a:pt x="1251" y="3875"/>
                  </a:cubicBezTo>
                  <a:cubicBezTo>
                    <a:pt x="1477" y="3637"/>
                    <a:pt x="1680" y="3375"/>
                    <a:pt x="2037" y="3113"/>
                  </a:cubicBezTo>
                  <a:lnTo>
                    <a:pt x="2037" y="3911"/>
                  </a:lnTo>
                  <a:cubicBezTo>
                    <a:pt x="2061" y="4137"/>
                    <a:pt x="2037" y="4363"/>
                    <a:pt x="2073" y="4589"/>
                  </a:cubicBezTo>
                  <a:cubicBezTo>
                    <a:pt x="2084" y="4744"/>
                    <a:pt x="2192" y="4851"/>
                    <a:pt x="2370" y="4851"/>
                  </a:cubicBezTo>
                  <a:cubicBezTo>
                    <a:pt x="2537" y="4839"/>
                    <a:pt x="2632" y="4732"/>
                    <a:pt x="2656" y="4565"/>
                  </a:cubicBezTo>
                  <a:cubicBezTo>
                    <a:pt x="2668" y="4434"/>
                    <a:pt x="2668" y="4303"/>
                    <a:pt x="2668" y="4172"/>
                  </a:cubicBezTo>
                  <a:lnTo>
                    <a:pt x="2668" y="3256"/>
                  </a:lnTo>
                  <a:cubicBezTo>
                    <a:pt x="2894" y="3375"/>
                    <a:pt x="3037" y="3541"/>
                    <a:pt x="3192" y="3696"/>
                  </a:cubicBezTo>
                  <a:cubicBezTo>
                    <a:pt x="3466" y="3994"/>
                    <a:pt x="3751" y="4292"/>
                    <a:pt x="4049" y="4589"/>
                  </a:cubicBezTo>
                  <a:cubicBezTo>
                    <a:pt x="4130" y="4677"/>
                    <a:pt x="4220" y="4738"/>
                    <a:pt x="4319" y="4738"/>
                  </a:cubicBezTo>
                  <a:cubicBezTo>
                    <a:pt x="4380" y="4738"/>
                    <a:pt x="4445" y="4715"/>
                    <a:pt x="4513" y="4661"/>
                  </a:cubicBezTo>
                  <a:cubicBezTo>
                    <a:pt x="4656" y="4530"/>
                    <a:pt x="4644" y="4363"/>
                    <a:pt x="4466" y="4149"/>
                  </a:cubicBezTo>
                  <a:cubicBezTo>
                    <a:pt x="4359" y="4030"/>
                    <a:pt x="4240" y="3934"/>
                    <a:pt x="4120" y="3815"/>
                  </a:cubicBezTo>
                  <a:cubicBezTo>
                    <a:pt x="3728" y="3399"/>
                    <a:pt x="3335" y="2982"/>
                    <a:pt x="2930" y="2565"/>
                  </a:cubicBezTo>
                  <a:cubicBezTo>
                    <a:pt x="2799" y="2422"/>
                    <a:pt x="2799" y="2327"/>
                    <a:pt x="2954" y="2208"/>
                  </a:cubicBezTo>
                  <a:cubicBezTo>
                    <a:pt x="3037" y="2125"/>
                    <a:pt x="3132" y="2041"/>
                    <a:pt x="3216" y="1970"/>
                  </a:cubicBezTo>
                  <a:cubicBezTo>
                    <a:pt x="3704" y="1553"/>
                    <a:pt x="4180" y="1101"/>
                    <a:pt x="4632" y="636"/>
                  </a:cubicBezTo>
                  <a:cubicBezTo>
                    <a:pt x="4811" y="458"/>
                    <a:pt x="4811" y="315"/>
                    <a:pt x="4692" y="184"/>
                  </a:cubicBezTo>
                  <a:cubicBezTo>
                    <a:pt x="4629" y="115"/>
                    <a:pt x="4561" y="80"/>
                    <a:pt x="4485" y="80"/>
                  </a:cubicBezTo>
                  <a:cubicBezTo>
                    <a:pt x="4404" y="80"/>
                    <a:pt x="4315" y="121"/>
                    <a:pt x="4216" y="208"/>
                  </a:cubicBezTo>
                  <a:cubicBezTo>
                    <a:pt x="4049" y="362"/>
                    <a:pt x="3906" y="517"/>
                    <a:pt x="3739" y="672"/>
                  </a:cubicBezTo>
                  <a:cubicBezTo>
                    <a:pt x="3406" y="970"/>
                    <a:pt x="3097" y="1291"/>
                    <a:pt x="2656" y="1589"/>
                  </a:cubicBezTo>
                  <a:lnTo>
                    <a:pt x="2656" y="1053"/>
                  </a:lnTo>
                  <a:lnTo>
                    <a:pt x="2656" y="339"/>
                  </a:lnTo>
                  <a:cubicBezTo>
                    <a:pt x="2656" y="148"/>
                    <a:pt x="2561" y="17"/>
                    <a:pt x="2370" y="17"/>
                  </a:cubicBezTo>
                  <a:cubicBezTo>
                    <a:pt x="2156" y="17"/>
                    <a:pt x="2073" y="148"/>
                    <a:pt x="2061" y="327"/>
                  </a:cubicBezTo>
                  <a:cubicBezTo>
                    <a:pt x="2037" y="482"/>
                    <a:pt x="2061" y="624"/>
                    <a:pt x="2037" y="779"/>
                  </a:cubicBezTo>
                  <a:cubicBezTo>
                    <a:pt x="2025" y="1017"/>
                    <a:pt x="2073" y="1255"/>
                    <a:pt x="1977" y="1529"/>
                  </a:cubicBezTo>
                  <a:cubicBezTo>
                    <a:pt x="1596" y="1172"/>
                    <a:pt x="1322" y="791"/>
                    <a:pt x="1061" y="398"/>
                  </a:cubicBezTo>
                  <a:cubicBezTo>
                    <a:pt x="989" y="303"/>
                    <a:pt x="906" y="184"/>
                    <a:pt x="822" y="89"/>
                  </a:cubicBezTo>
                  <a:cubicBezTo>
                    <a:pt x="771" y="30"/>
                    <a:pt x="708" y="0"/>
                    <a:pt x="6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208;p36">
              <a:extLst>
                <a:ext uri="{FF2B5EF4-FFF2-40B4-BE49-F238E27FC236}">
                  <a16:creationId xmlns:a16="http://schemas.microsoft.com/office/drawing/2014/main" id="{F25D7BD4-1F51-84D0-D172-AFA0F95446AA}"/>
                </a:ext>
              </a:extLst>
            </p:cNvPr>
            <p:cNvSpPr/>
            <p:nvPr/>
          </p:nvSpPr>
          <p:spPr>
            <a:xfrm>
              <a:off x="1076437" y="2359579"/>
              <a:ext cx="118693" cy="126161"/>
            </a:xfrm>
            <a:custGeom>
              <a:avLst/>
              <a:gdLst/>
              <a:ahLst/>
              <a:cxnLst/>
              <a:rect l="l" t="t" r="r" b="b"/>
              <a:pathLst>
                <a:path w="4752" h="5051" extrusionOk="0">
                  <a:moveTo>
                    <a:pt x="2295" y="1"/>
                  </a:moveTo>
                  <a:cubicBezTo>
                    <a:pt x="2143" y="1"/>
                    <a:pt x="2036" y="94"/>
                    <a:pt x="2025" y="252"/>
                  </a:cubicBezTo>
                  <a:cubicBezTo>
                    <a:pt x="2013" y="549"/>
                    <a:pt x="2025" y="859"/>
                    <a:pt x="2013" y="1180"/>
                  </a:cubicBezTo>
                  <a:cubicBezTo>
                    <a:pt x="2013" y="1347"/>
                    <a:pt x="2061" y="1514"/>
                    <a:pt x="1953" y="1692"/>
                  </a:cubicBezTo>
                  <a:cubicBezTo>
                    <a:pt x="1561" y="1419"/>
                    <a:pt x="1299" y="1073"/>
                    <a:pt x="1001" y="752"/>
                  </a:cubicBezTo>
                  <a:cubicBezTo>
                    <a:pt x="930" y="657"/>
                    <a:pt x="846" y="573"/>
                    <a:pt x="763" y="490"/>
                  </a:cubicBezTo>
                  <a:cubicBezTo>
                    <a:pt x="701" y="445"/>
                    <a:pt x="634" y="421"/>
                    <a:pt x="568" y="421"/>
                  </a:cubicBezTo>
                  <a:cubicBezTo>
                    <a:pt x="494" y="421"/>
                    <a:pt x="421" y="451"/>
                    <a:pt x="358" y="514"/>
                  </a:cubicBezTo>
                  <a:cubicBezTo>
                    <a:pt x="251" y="609"/>
                    <a:pt x="251" y="752"/>
                    <a:pt x="334" y="871"/>
                  </a:cubicBezTo>
                  <a:cubicBezTo>
                    <a:pt x="394" y="942"/>
                    <a:pt x="465" y="1026"/>
                    <a:pt x="525" y="1109"/>
                  </a:cubicBezTo>
                  <a:cubicBezTo>
                    <a:pt x="846" y="1502"/>
                    <a:pt x="1227" y="1859"/>
                    <a:pt x="1596" y="2216"/>
                  </a:cubicBezTo>
                  <a:cubicBezTo>
                    <a:pt x="1846" y="2478"/>
                    <a:pt x="1846" y="2478"/>
                    <a:pt x="1561" y="2716"/>
                  </a:cubicBezTo>
                  <a:cubicBezTo>
                    <a:pt x="1132" y="3085"/>
                    <a:pt x="691" y="3443"/>
                    <a:pt x="239" y="3812"/>
                  </a:cubicBezTo>
                  <a:cubicBezTo>
                    <a:pt x="191" y="3859"/>
                    <a:pt x="132" y="3883"/>
                    <a:pt x="108" y="3931"/>
                  </a:cubicBezTo>
                  <a:cubicBezTo>
                    <a:pt x="13" y="4038"/>
                    <a:pt x="1" y="4145"/>
                    <a:pt x="72" y="4264"/>
                  </a:cubicBezTo>
                  <a:cubicBezTo>
                    <a:pt x="143" y="4345"/>
                    <a:pt x="214" y="4400"/>
                    <a:pt x="314" y="4400"/>
                  </a:cubicBezTo>
                  <a:cubicBezTo>
                    <a:pt x="332" y="4400"/>
                    <a:pt x="350" y="4399"/>
                    <a:pt x="370" y="4395"/>
                  </a:cubicBezTo>
                  <a:cubicBezTo>
                    <a:pt x="513" y="4383"/>
                    <a:pt x="608" y="4300"/>
                    <a:pt x="715" y="4216"/>
                  </a:cubicBezTo>
                  <a:cubicBezTo>
                    <a:pt x="1049" y="3943"/>
                    <a:pt x="1370" y="3669"/>
                    <a:pt x="1703" y="3395"/>
                  </a:cubicBezTo>
                  <a:cubicBezTo>
                    <a:pt x="1773" y="3335"/>
                    <a:pt x="1827" y="3241"/>
                    <a:pt x="1955" y="3241"/>
                  </a:cubicBezTo>
                  <a:cubicBezTo>
                    <a:pt x="1979" y="3241"/>
                    <a:pt x="2006" y="3244"/>
                    <a:pt x="2037" y="3252"/>
                  </a:cubicBezTo>
                  <a:lnTo>
                    <a:pt x="2037" y="4467"/>
                  </a:lnTo>
                  <a:cubicBezTo>
                    <a:pt x="2037" y="4586"/>
                    <a:pt x="2037" y="4717"/>
                    <a:pt x="2073" y="4824"/>
                  </a:cubicBezTo>
                  <a:cubicBezTo>
                    <a:pt x="2118" y="4948"/>
                    <a:pt x="2206" y="5051"/>
                    <a:pt x="2347" y="5051"/>
                  </a:cubicBezTo>
                  <a:cubicBezTo>
                    <a:pt x="2355" y="5051"/>
                    <a:pt x="2362" y="5051"/>
                    <a:pt x="2370" y="5050"/>
                  </a:cubicBezTo>
                  <a:cubicBezTo>
                    <a:pt x="2513" y="5038"/>
                    <a:pt x="2608" y="4943"/>
                    <a:pt x="2632" y="4788"/>
                  </a:cubicBezTo>
                  <a:cubicBezTo>
                    <a:pt x="2656" y="4657"/>
                    <a:pt x="2656" y="4526"/>
                    <a:pt x="2656" y="4395"/>
                  </a:cubicBezTo>
                  <a:lnTo>
                    <a:pt x="2656" y="3276"/>
                  </a:lnTo>
                  <a:cubicBezTo>
                    <a:pt x="3013" y="3574"/>
                    <a:pt x="3311" y="3824"/>
                    <a:pt x="3585" y="4062"/>
                  </a:cubicBezTo>
                  <a:cubicBezTo>
                    <a:pt x="3680" y="4145"/>
                    <a:pt x="3763" y="4216"/>
                    <a:pt x="3870" y="4276"/>
                  </a:cubicBezTo>
                  <a:cubicBezTo>
                    <a:pt x="3929" y="4308"/>
                    <a:pt x="3985" y="4324"/>
                    <a:pt x="4037" y="4324"/>
                  </a:cubicBezTo>
                  <a:cubicBezTo>
                    <a:pt x="4121" y="4324"/>
                    <a:pt x="4197" y="4281"/>
                    <a:pt x="4263" y="4193"/>
                  </a:cubicBezTo>
                  <a:cubicBezTo>
                    <a:pt x="4359" y="4086"/>
                    <a:pt x="4347" y="3943"/>
                    <a:pt x="4239" y="3847"/>
                  </a:cubicBezTo>
                  <a:cubicBezTo>
                    <a:pt x="4144" y="3740"/>
                    <a:pt x="4037" y="3633"/>
                    <a:pt x="3918" y="3550"/>
                  </a:cubicBezTo>
                  <a:cubicBezTo>
                    <a:pt x="3525" y="3252"/>
                    <a:pt x="3168" y="2919"/>
                    <a:pt x="2799" y="2514"/>
                  </a:cubicBezTo>
                  <a:cubicBezTo>
                    <a:pt x="3335" y="2085"/>
                    <a:pt x="3858" y="1669"/>
                    <a:pt x="4382" y="1264"/>
                  </a:cubicBezTo>
                  <a:cubicBezTo>
                    <a:pt x="4478" y="1192"/>
                    <a:pt x="4585" y="1097"/>
                    <a:pt x="4656" y="1002"/>
                  </a:cubicBezTo>
                  <a:cubicBezTo>
                    <a:pt x="4751" y="895"/>
                    <a:pt x="4751" y="764"/>
                    <a:pt x="4644" y="645"/>
                  </a:cubicBezTo>
                  <a:cubicBezTo>
                    <a:pt x="4580" y="573"/>
                    <a:pt x="4511" y="536"/>
                    <a:pt x="4438" y="536"/>
                  </a:cubicBezTo>
                  <a:cubicBezTo>
                    <a:pt x="4389" y="536"/>
                    <a:pt x="4339" y="552"/>
                    <a:pt x="4287" y="585"/>
                  </a:cubicBezTo>
                  <a:cubicBezTo>
                    <a:pt x="4204" y="621"/>
                    <a:pt x="4108" y="704"/>
                    <a:pt x="4037" y="764"/>
                  </a:cubicBezTo>
                  <a:cubicBezTo>
                    <a:pt x="3668" y="1061"/>
                    <a:pt x="3275" y="1359"/>
                    <a:pt x="2894" y="1657"/>
                  </a:cubicBezTo>
                  <a:cubicBezTo>
                    <a:pt x="2833" y="1700"/>
                    <a:pt x="2785" y="1776"/>
                    <a:pt x="2703" y="1776"/>
                  </a:cubicBezTo>
                  <a:cubicBezTo>
                    <a:pt x="2673" y="1776"/>
                    <a:pt x="2638" y="1766"/>
                    <a:pt x="2596" y="1740"/>
                  </a:cubicBezTo>
                  <a:lnTo>
                    <a:pt x="2596" y="835"/>
                  </a:lnTo>
                  <a:cubicBezTo>
                    <a:pt x="2596" y="645"/>
                    <a:pt x="2596" y="454"/>
                    <a:pt x="2573" y="252"/>
                  </a:cubicBezTo>
                  <a:cubicBezTo>
                    <a:pt x="2561" y="109"/>
                    <a:pt x="2489" y="2"/>
                    <a:pt x="2323" y="2"/>
                  </a:cubicBezTo>
                  <a:cubicBezTo>
                    <a:pt x="2313" y="1"/>
                    <a:pt x="2304" y="1"/>
                    <a:pt x="22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209;p36">
              <a:extLst>
                <a:ext uri="{FF2B5EF4-FFF2-40B4-BE49-F238E27FC236}">
                  <a16:creationId xmlns:a16="http://schemas.microsoft.com/office/drawing/2014/main" id="{B5DA48C9-23A1-9DBD-E45D-6505F0D29E47}"/>
                </a:ext>
              </a:extLst>
            </p:cNvPr>
            <p:cNvSpPr/>
            <p:nvPr/>
          </p:nvSpPr>
          <p:spPr>
            <a:xfrm>
              <a:off x="1729255" y="2456571"/>
              <a:ext cx="112723" cy="15786"/>
            </a:xfrm>
            <a:custGeom>
              <a:avLst/>
              <a:gdLst/>
              <a:ahLst/>
              <a:cxnLst/>
              <a:rect l="l" t="t" r="r" b="b"/>
              <a:pathLst>
                <a:path w="4513" h="632" extrusionOk="0">
                  <a:moveTo>
                    <a:pt x="572" y="0"/>
                  </a:moveTo>
                  <a:cubicBezTo>
                    <a:pt x="464" y="24"/>
                    <a:pt x="333" y="24"/>
                    <a:pt x="226" y="48"/>
                  </a:cubicBezTo>
                  <a:cubicBezTo>
                    <a:pt x="95" y="83"/>
                    <a:pt x="0" y="203"/>
                    <a:pt x="12" y="345"/>
                  </a:cubicBezTo>
                  <a:cubicBezTo>
                    <a:pt x="12" y="476"/>
                    <a:pt x="107" y="572"/>
                    <a:pt x="226" y="595"/>
                  </a:cubicBezTo>
                  <a:cubicBezTo>
                    <a:pt x="310" y="631"/>
                    <a:pt x="405" y="631"/>
                    <a:pt x="488" y="631"/>
                  </a:cubicBezTo>
                  <a:cubicBezTo>
                    <a:pt x="1619" y="631"/>
                    <a:pt x="2738" y="619"/>
                    <a:pt x="3858" y="619"/>
                  </a:cubicBezTo>
                  <a:cubicBezTo>
                    <a:pt x="3977" y="619"/>
                    <a:pt x="4108" y="619"/>
                    <a:pt x="4239" y="584"/>
                  </a:cubicBezTo>
                  <a:cubicBezTo>
                    <a:pt x="4405" y="560"/>
                    <a:pt x="4513" y="453"/>
                    <a:pt x="4501" y="274"/>
                  </a:cubicBezTo>
                  <a:cubicBezTo>
                    <a:pt x="4477" y="95"/>
                    <a:pt x="4358" y="0"/>
                    <a:pt x="4203" y="0"/>
                  </a:cubicBezTo>
                  <a:lnTo>
                    <a:pt x="2298" y="0"/>
                  </a:lnTo>
                  <a:cubicBezTo>
                    <a:pt x="2012" y="12"/>
                    <a:pt x="1723" y="18"/>
                    <a:pt x="1435" y="18"/>
                  </a:cubicBezTo>
                  <a:cubicBezTo>
                    <a:pt x="1146" y="18"/>
                    <a:pt x="857" y="12"/>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40" name="Picture 3839" descr="A logo with text on it&#10;&#10;Description automatically generated">
            <a:extLst>
              <a:ext uri="{FF2B5EF4-FFF2-40B4-BE49-F238E27FC236}">
                <a16:creationId xmlns:a16="http://schemas.microsoft.com/office/drawing/2014/main" id="{DB0F4840-1A8C-2CEA-618F-891B97487C27}"/>
              </a:ext>
            </a:extLst>
          </p:cNvPr>
          <p:cNvPicPr>
            <a:picLocks noChangeAspect="1"/>
          </p:cNvPicPr>
          <p:nvPr/>
        </p:nvPicPr>
        <p:blipFill>
          <a:blip r:embed="rId3"/>
          <a:stretch>
            <a:fillRect/>
          </a:stretch>
        </p:blipFill>
        <p:spPr>
          <a:xfrm>
            <a:off x="8527700" y="83170"/>
            <a:ext cx="544592" cy="55905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Benefits of the Solution</a:t>
            </a:r>
          </a:p>
        </p:txBody>
      </p:sp>
      <p:grpSp>
        <p:nvGrpSpPr>
          <p:cNvPr id="588" name="Google Shape;3935;p42">
            <a:extLst>
              <a:ext uri="{FF2B5EF4-FFF2-40B4-BE49-F238E27FC236}">
                <a16:creationId xmlns:a16="http://schemas.microsoft.com/office/drawing/2014/main" id="{C66230D5-EE88-C456-E566-ABE865525844}"/>
              </a:ext>
            </a:extLst>
          </p:cNvPr>
          <p:cNvGrpSpPr/>
          <p:nvPr/>
        </p:nvGrpSpPr>
        <p:grpSpPr>
          <a:xfrm>
            <a:off x="457172" y="1078864"/>
            <a:ext cx="8229656" cy="1350175"/>
            <a:chOff x="457200" y="1329875"/>
            <a:chExt cx="8229656" cy="1350175"/>
          </a:xfrm>
        </p:grpSpPr>
        <p:sp>
          <p:nvSpPr>
            <p:cNvPr id="589" name="Google Shape;3936;p42">
              <a:extLst>
                <a:ext uri="{FF2B5EF4-FFF2-40B4-BE49-F238E27FC236}">
                  <a16:creationId xmlns:a16="http://schemas.microsoft.com/office/drawing/2014/main" id="{CE2FD01F-ABF0-D41A-5D2A-9ADC536C5E19}"/>
                </a:ext>
              </a:extLst>
            </p:cNvPr>
            <p:cNvSpPr/>
            <p:nvPr/>
          </p:nvSpPr>
          <p:spPr>
            <a:xfrm>
              <a:off x="457200" y="2520800"/>
              <a:ext cx="8229656" cy="159250"/>
            </a:xfrm>
            <a:custGeom>
              <a:avLst/>
              <a:gdLst/>
              <a:ahLst/>
              <a:cxnLst/>
              <a:rect l="l" t="t" r="r" b="b"/>
              <a:pathLst>
                <a:path w="181250" h="6370" extrusionOk="0">
                  <a:moveTo>
                    <a:pt x="3179" y="0"/>
                  </a:moveTo>
                  <a:cubicBezTo>
                    <a:pt x="1429" y="0"/>
                    <a:pt x="0" y="1429"/>
                    <a:pt x="0" y="3191"/>
                  </a:cubicBezTo>
                  <a:cubicBezTo>
                    <a:pt x="0" y="4941"/>
                    <a:pt x="1429" y="6370"/>
                    <a:pt x="3179" y="6370"/>
                  </a:cubicBezTo>
                  <a:lnTo>
                    <a:pt x="178070" y="6370"/>
                  </a:lnTo>
                  <a:cubicBezTo>
                    <a:pt x="179820" y="6370"/>
                    <a:pt x="181249" y="4941"/>
                    <a:pt x="181249" y="3191"/>
                  </a:cubicBezTo>
                  <a:cubicBezTo>
                    <a:pt x="181249" y="1429"/>
                    <a:pt x="179844" y="0"/>
                    <a:pt x="17807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0" name="Google Shape;3937;p42">
              <a:extLst>
                <a:ext uri="{FF2B5EF4-FFF2-40B4-BE49-F238E27FC236}">
                  <a16:creationId xmlns:a16="http://schemas.microsoft.com/office/drawing/2014/main" id="{82BB700F-4213-E798-5FDF-20122240DD37}"/>
                </a:ext>
              </a:extLst>
            </p:cNvPr>
            <p:cNvSpPr/>
            <p:nvPr/>
          </p:nvSpPr>
          <p:spPr>
            <a:xfrm>
              <a:off x="2752863" y="1811175"/>
              <a:ext cx="1001350" cy="772450"/>
            </a:xfrm>
            <a:custGeom>
              <a:avLst/>
              <a:gdLst/>
              <a:ahLst/>
              <a:cxnLst/>
              <a:rect l="l" t="t" r="r" b="b"/>
              <a:pathLst>
                <a:path w="40054" h="30898" extrusionOk="0">
                  <a:moveTo>
                    <a:pt x="1" y="1"/>
                  </a:moveTo>
                  <a:lnTo>
                    <a:pt x="1" y="30897"/>
                  </a:lnTo>
                  <a:lnTo>
                    <a:pt x="40053" y="30897"/>
                  </a:lnTo>
                  <a:lnTo>
                    <a:pt x="40053" y="1"/>
                  </a:lnTo>
                  <a:close/>
                </a:path>
              </a:pathLst>
            </a:custGeom>
            <a:solidFill>
              <a:srgbClr val="FDFD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1" name="Google Shape;3938;p42">
              <a:extLst>
                <a:ext uri="{FF2B5EF4-FFF2-40B4-BE49-F238E27FC236}">
                  <a16:creationId xmlns:a16="http://schemas.microsoft.com/office/drawing/2014/main" id="{55107132-FEB0-78BF-84A8-19882226E89C}"/>
                </a:ext>
              </a:extLst>
            </p:cNvPr>
            <p:cNvSpPr/>
            <p:nvPr/>
          </p:nvSpPr>
          <p:spPr>
            <a:xfrm>
              <a:off x="2752863" y="1811175"/>
              <a:ext cx="1001350" cy="89325"/>
            </a:xfrm>
            <a:custGeom>
              <a:avLst/>
              <a:gdLst/>
              <a:ahLst/>
              <a:cxnLst/>
              <a:rect l="l" t="t" r="r" b="b"/>
              <a:pathLst>
                <a:path w="40054" h="3573" extrusionOk="0">
                  <a:moveTo>
                    <a:pt x="1" y="1"/>
                  </a:moveTo>
                  <a:lnTo>
                    <a:pt x="1" y="3573"/>
                  </a:lnTo>
                  <a:lnTo>
                    <a:pt x="40053" y="3573"/>
                  </a:lnTo>
                  <a:lnTo>
                    <a:pt x="40053" y="1"/>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2" name="Google Shape;3939;p42">
              <a:extLst>
                <a:ext uri="{FF2B5EF4-FFF2-40B4-BE49-F238E27FC236}">
                  <a16:creationId xmlns:a16="http://schemas.microsoft.com/office/drawing/2014/main" id="{3603FE0D-C2A9-7C3B-E55B-58CE5EBF6857}"/>
                </a:ext>
              </a:extLst>
            </p:cNvPr>
            <p:cNvSpPr/>
            <p:nvPr/>
          </p:nvSpPr>
          <p:spPr>
            <a:xfrm>
              <a:off x="2795138" y="1837375"/>
              <a:ext cx="37225" cy="37225"/>
            </a:xfrm>
            <a:custGeom>
              <a:avLst/>
              <a:gdLst/>
              <a:ahLst/>
              <a:cxnLst/>
              <a:rect l="l" t="t" r="r" b="b"/>
              <a:pathLst>
                <a:path w="1489" h="1489" extrusionOk="0">
                  <a:moveTo>
                    <a:pt x="750" y="0"/>
                  </a:moveTo>
                  <a:cubicBezTo>
                    <a:pt x="334" y="0"/>
                    <a:pt x="0" y="334"/>
                    <a:pt x="0" y="739"/>
                  </a:cubicBezTo>
                  <a:cubicBezTo>
                    <a:pt x="0" y="1155"/>
                    <a:pt x="334" y="1489"/>
                    <a:pt x="750" y="1489"/>
                  </a:cubicBezTo>
                  <a:cubicBezTo>
                    <a:pt x="1155" y="1489"/>
                    <a:pt x="1489" y="1155"/>
                    <a:pt x="1489" y="739"/>
                  </a:cubicBezTo>
                  <a:cubicBezTo>
                    <a:pt x="1489" y="334"/>
                    <a:pt x="1155" y="0"/>
                    <a:pt x="750" y="0"/>
                  </a:cubicBezTo>
                  <a:close/>
                </a:path>
              </a:pathLst>
            </a:custGeom>
            <a:solidFill>
              <a:srgbClr val="2D4C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3" name="Google Shape;3940;p42">
              <a:extLst>
                <a:ext uri="{FF2B5EF4-FFF2-40B4-BE49-F238E27FC236}">
                  <a16:creationId xmlns:a16="http://schemas.microsoft.com/office/drawing/2014/main" id="{7F53FEFE-A496-107A-2E15-71F4831B3C88}"/>
                </a:ext>
              </a:extLst>
            </p:cNvPr>
            <p:cNvSpPr/>
            <p:nvPr/>
          </p:nvSpPr>
          <p:spPr>
            <a:xfrm>
              <a:off x="2875213" y="1837375"/>
              <a:ext cx="37225" cy="37225"/>
            </a:xfrm>
            <a:custGeom>
              <a:avLst/>
              <a:gdLst/>
              <a:ahLst/>
              <a:cxnLst/>
              <a:rect l="l" t="t" r="r" b="b"/>
              <a:pathLst>
                <a:path w="1489" h="1489" extrusionOk="0">
                  <a:moveTo>
                    <a:pt x="750" y="0"/>
                  </a:moveTo>
                  <a:cubicBezTo>
                    <a:pt x="333" y="0"/>
                    <a:pt x="0" y="334"/>
                    <a:pt x="0" y="739"/>
                  </a:cubicBezTo>
                  <a:cubicBezTo>
                    <a:pt x="0" y="1155"/>
                    <a:pt x="333" y="1489"/>
                    <a:pt x="750" y="1489"/>
                  </a:cubicBezTo>
                  <a:cubicBezTo>
                    <a:pt x="1155" y="1489"/>
                    <a:pt x="1488" y="1155"/>
                    <a:pt x="1488" y="739"/>
                  </a:cubicBezTo>
                  <a:cubicBezTo>
                    <a:pt x="1488" y="334"/>
                    <a:pt x="1155" y="0"/>
                    <a:pt x="750" y="0"/>
                  </a:cubicBezTo>
                  <a:close/>
                </a:path>
              </a:pathLst>
            </a:custGeom>
            <a:solidFill>
              <a:srgbClr val="2D4C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4" name="Google Shape;3941;p42">
              <a:extLst>
                <a:ext uri="{FF2B5EF4-FFF2-40B4-BE49-F238E27FC236}">
                  <a16:creationId xmlns:a16="http://schemas.microsoft.com/office/drawing/2014/main" id="{E515F434-FDAA-2B92-2F33-72951452364C}"/>
                </a:ext>
              </a:extLst>
            </p:cNvPr>
            <p:cNvSpPr/>
            <p:nvPr/>
          </p:nvSpPr>
          <p:spPr>
            <a:xfrm>
              <a:off x="2955563" y="1837375"/>
              <a:ext cx="37225" cy="37225"/>
            </a:xfrm>
            <a:custGeom>
              <a:avLst/>
              <a:gdLst/>
              <a:ahLst/>
              <a:cxnLst/>
              <a:rect l="l" t="t" r="r" b="b"/>
              <a:pathLst>
                <a:path w="1489" h="1489" extrusionOk="0">
                  <a:moveTo>
                    <a:pt x="739" y="0"/>
                  </a:moveTo>
                  <a:cubicBezTo>
                    <a:pt x="334" y="0"/>
                    <a:pt x="1" y="334"/>
                    <a:pt x="1" y="739"/>
                  </a:cubicBezTo>
                  <a:cubicBezTo>
                    <a:pt x="1" y="1155"/>
                    <a:pt x="334" y="1489"/>
                    <a:pt x="739" y="1489"/>
                  </a:cubicBezTo>
                  <a:cubicBezTo>
                    <a:pt x="1156" y="1489"/>
                    <a:pt x="1489" y="1155"/>
                    <a:pt x="1489" y="739"/>
                  </a:cubicBezTo>
                  <a:cubicBezTo>
                    <a:pt x="1489" y="334"/>
                    <a:pt x="1156" y="0"/>
                    <a:pt x="739" y="0"/>
                  </a:cubicBezTo>
                  <a:close/>
                </a:path>
              </a:pathLst>
            </a:custGeom>
            <a:solidFill>
              <a:srgbClr val="2D4C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5" name="Google Shape;3942;p42">
              <a:extLst>
                <a:ext uri="{FF2B5EF4-FFF2-40B4-BE49-F238E27FC236}">
                  <a16:creationId xmlns:a16="http://schemas.microsoft.com/office/drawing/2014/main" id="{F78B29E3-FA44-C88B-A61A-1BDB637D9F04}"/>
                </a:ext>
              </a:extLst>
            </p:cNvPr>
            <p:cNvSpPr/>
            <p:nvPr/>
          </p:nvSpPr>
          <p:spPr>
            <a:xfrm>
              <a:off x="2806738" y="1954650"/>
              <a:ext cx="892700" cy="194100"/>
            </a:xfrm>
            <a:custGeom>
              <a:avLst/>
              <a:gdLst/>
              <a:ahLst/>
              <a:cxnLst/>
              <a:rect l="l" t="t" r="r" b="b"/>
              <a:pathLst>
                <a:path w="35708" h="7764" extrusionOk="0">
                  <a:moveTo>
                    <a:pt x="1" y="0"/>
                  </a:moveTo>
                  <a:lnTo>
                    <a:pt x="1" y="7763"/>
                  </a:lnTo>
                  <a:lnTo>
                    <a:pt x="35707" y="7763"/>
                  </a:lnTo>
                  <a:lnTo>
                    <a:pt x="35707" y="0"/>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6" name="Google Shape;3943;p42">
              <a:extLst>
                <a:ext uri="{FF2B5EF4-FFF2-40B4-BE49-F238E27FC236}">
                  <a16:creationId xmlns:a16="http://schemas.microsoft.com/office/drawing/2014/main" id="{B29199D1-3930-6C7A-27FE-5FF9E0DA1C85}"/>
                </a:ext>
              </a:extLst>
            </p:cNvPr>
            <p:cNvSpPr/>
            <p:nvPr/>
          </p:nvSpPr>
          <p:spPr>
            <a:xfrm>
              <a:off x="2806738" y="2187125"/>
              <a:ext cx="331625" cy="187850"/>
            </a:xfrm>
            <a:custGeom>
              <a:avLst/>
              <a:gdLst/>
              <a:ahLst/>
              <a:cxnLst/>
              <a:rect l="l" t="t" r="r" b="b"/>
              <a:pathLst>
                <a:path w="13265" h="7514" extrusionOk="0">
                  <a:moveTo>
                    <a:pt x="1" y="0"/>
                  </a:moveTo>
                  <a:lnTo>
                    <a:pt x="1" y="7513"/>
                  </a:lnTo>
                  <a:lnTo>
                    <a:pt x="13264" y="7513"/>
                  </a:lnTo>
                  <a:lnTo>
                    <a:pt x="13264" y="0"/>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7" name="Google Shape;3944;p42">
              <a:extLst>
                <a:ext uri="{FF2B5EF4-FFF2-40B4-BE49-F238E27FC236}">
                  <a16:creationId xmlns:a16="http://schemas.microsoft.com/office/drawing/2014/main" id="{37164F27-FC5B-1B07-257A-23E99FFA6A4D}"/>
                </a:ext>
              </a:extLst>
            </p:cNvPr>
            <p:cNvSpPr/>
            <p:nvPr/>
          </p:nvSpPr>
          <p:spPr>
            <a:xfrm>
              <a:off x="3177013" y="2187125"/>
              <a:ext cx="522725" cy="25625"/>
            </a:xfrm>
            <a:custGeom>
              <a:avLst/>
              <a:gdLst/>
              <a:ahLst/>
              <a:cxnLst/>
              <a:rect l="l" t="t" r="r" b="b"/>
              <a:pathLst>
                <a:path w="20909" h="1025" extrusionOk="0">
                  <a:moveTo>
                    <a:pt x="1" y="0"/>
                  </a:moveTo>
                  <a:lnTo>
                    <a:pt x="1" y="1024"/>
                  </a:lnTo>
                  <a:lnTo>
                    <a:pt x="20908" y="1024"/>
                  </a:lnTo>
                  <a:lnTo>
                    <a:pt x="20908" y="0"/>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8" name="Google Shape;3945;p42">
              <a:extLst>
                <a:ext uri="{FF2B5EF4-FFF2-40B4-BE49-F238E27FC236}">
                  <a16:creationId xmlns:a16="http://schemas.microsoft.com/office/drawing/2014/main" id="{B5AD8A6B-64E2-6715-05D9-9CF6067EE905}"/>
                </a:ext>
              </a:extLst>
            </p:cNvPr>
            <p:cNvSpPr/>
            <p:nvPr/>
          </p:nvSpPr>
          <p:spPr>
            <a:xfrm>
              <a:off x="3177013" y="2258550"/>
              <a:ext cx="522725" cy="25625"/>
            </a:xfrm>
            <a:custGeom>
              <a:avLst/>
              <a:gdLst/>
              <a:ahLst/>
              <a:cxnLst/>
              <a:rect l="l" t="t" r="r" b="b"/>
              <a:pathLst>
                <a:path w="20909" h="1025" extrusionOk="0">
                  <a:moveTo>
                    <a:pt x="1" y="1"/>
                  </a:moveTo>
                  <a:lnTo>
                    <a:pt x="1" y="1025"/>
                  </a:lnTo>
                  <a:lnTo>
                    <a:pt x="20908" y="1025"/>
                  </a:lnTo>
                  <a:lnTo>
                    <a:pt x="20908" y="1"/>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9" name="Google Shape;3946;p42">
              <a:extLst>
                <a:ext uri="{FF2B5EF4-FFF2-40B4-BE49-F238E27FC236}">
                  <a16:creationId xmlns:a16="http://schemas.microsoft.com/office/drawing/2014/main" id="{97FA6203-8068-70F5-600D-7DBD4CE3F73B}"/>
                </a:ext>
              </a:extLst>
            </p:cNvPr>
            <p:cNvSpPr/>
            <p:nvPr/>
          </p:nvSpPr>
          <p:spPr>
            <a:xfrm>
              <a:off x="3177013" y="2330000"/>
              <a:ext cx="522725" cy="25625"/>
            </a:xfrm>
            <a:custGeom>
              <a:avLst/>
              <a:gdLst/>
              <a:ahLst/>
              <a:cxnLst/>
              <a:rect l="l" t="t" r="r" b="b"/>
              <a:pathLst>
                <a:path w="20909" h="1025" extrusionOk="0">
                  <a:moveTo>
                    <a:pt x="1" y="0"/>
                  </a:moveTo>
                  <a:lnTo>
                    <a:pt x="1" y="1024"/>
                  </a:lnTo>
                  <a:lnTo>
                    <a:pt x="20908" y="1024"/>
                  </a:lnTo>
                  <a:lnTo>
                    <a:pt x="20908" y="0"/>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0" name="Google Shape;3947;p42">
              <a:extLst>
                <a:ext uri="{FF2B5EF4-FFF2-40B4-BE49-F238E27FC236}">
                  <a16:creationId xmlns:a16="http://schemas.microsoft.com/office/drawing/2014/main" id="{0BC746FF-5E96-4226-B12C-8092C5A86BC2}"/>
                </a:ext>
              </a:extLst>
            </p:cNvPr>
            <p:cNvSpPr/>
            <p:nvPr/>
          </p:nvSpPr>
          <p:spPr>
            <a:xfrm>
              <a:off x="2806738" y="2413325"/>
              <a:ext cx="892700" cy="25325"/>
            </a:xfrm>
            <a:custGeom>
              <a:avLst/>
              <a:gdLst/>
              <a:ahLst/>
              <a:cxnLst/>
              <a:rect l="l" t="t" r="r" b="b"/>
              <a:pathLst>
                <a:path w="35708" h="1013" extrusionOk="0">
                  <a:moveTo>
                    <a:pt x="1" y="1"/>
                  </a:moveTo>
                  <a:lnTo>
                    <a:pt x="1" y="1013"/>
                  </a:lnTo>
                  <a:lnTo>
                    <a:pt x="35707" y="1013"/>
                  </a:lnTo>
                  <a:lnTo>
                    <a:pt x="35707" y="1"/>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1" name="Google Shape;3948;p42">
              <a:extLst>
                <a:ext uri="{FF2B5EF4-FFF2-40B4-BE49-F238E27FC236}">
                  <a16:creationId xmlns:a16="http://schemas.microsoft.com/office/drawing/2014/main" id="{0BE52593-51C4-D796-CEF3-8C2D351060EA}"/>
                </a:ext>
              </a:extLst>
            </p:cNvPr>
            <p:cNvSpPr/>
            <p:nvPr/>
          </p:nvSpPr>
          <p:spPr>
            <a:xfrm>
              <a:off x="2806738" y="2484775"/>
              <a:ext cx="892700" cy="25625"/>
            </a:xfrm>
            <a:custGeom>
              <a:avLst/>
              <a:gdLst/>
              <a:ahLst/>
              <a:cxnLst/>
              <a:rect l="l" t="t" r="r" b="b"/>
              <a:pathLst>
                <a:path w="35708" h="1025" extrusionOk="0">
                  <a:moveTo>
                    <a:pt x="1" y="0"/>
                  </a:moveTo>
                  <a:lnTo>
                    <a:pt x="1" y="1024"/>
                  </a:lnTo>
                  <a:lnTo>
                    <a:pt x="35707" y="1024"/>
                  </a:lnTo>
                  <a:lnTo>
                    <a:pt x="35707" y="0"/>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2" name="Google Shape;3949;p42">
              <a:extLst>
                <a:ext uri="{FF2B5EF4-FFF2-40B4-BE49-F238E27FC236}">
                  <a16:creationId xmlns:a16="http://schemas.microsoft.com/office/drawing/2014/main" id="{BE4819D8-EE68-501D-99C8-CC6C38E51260}"/>
                </a:ext>
              </a:extLst>
            </p:cNvPr>
            <p:cNvSpPr/>
            <p:nvPr/>
          </p:nvSpPr>
          <p:spPr>
            <a:xfrm>
              <a:off x="5390088" y="1900475"/>
              <a:ext cx="1049275" cy="683150"/>
            </a:xfrm>
            <a:custGeom>
              <a:avLst/>
              <a:gdLst/>
              <a:ahLst/>
              <a:cxnLst/>
              <a:rect l="l" t="t" r="r" b="b"/>
              <a:pathLst>
                <a:path w="41971" h="27326" extrusionOk="0">
                  <a:moveTo>
                    <a:pt x="1" y="1"/>
                  </a:moveTo>
                  <a:lnTo>
                    <a:pt x="1" y="27325"/>
                  </a:lnTo>
                  <a:lnTo>
                    <a:pt x="41970" y="27325"/>
                  </a:lnTo>
                  <a:lnTo>
                    <a:pt x="41970" y="1"/>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3" name="Google Shape;3950;p42">
              <a:extLst>
                <a:ext uri="{FF2B5EF4-FFF2-40B4-BE49-F238E27FC236}">
                  <a16:creationId xmlns:a16="http://schemas.microsoft.com/office/drawing/2014/main" id="{79B0F617-B657-0DD4-E750-F1835F7C08D1}"/>
                </a:ext>
              </a:extLst>
            </p:cNvPr>
            <p:cNvSpPr/>
            <p:nvPr/>
          </p:nvSpPr>
          <p:spPr>
            <a:xfrm>
              <a:off x="5390088" y="2165975"/>
              <a:ext cx="1049275" cy="417950"/>
            </a:xfrm>
            <a:custGeom>
              <a:avLst/>
              <a:gdLst/>
              <a:ahLst/>
              <a:cxnLst/>
              <a:rect l="l" t="t" r="r" b="b"/>
              <a:pathLst>
                <a:path w="41971" h="16718" extrusionOk="0">
                  <a:moveTo>
                    <a:pt x="12764" y="1"/>
                  </a:moveTo>
                  <a:lnTo>
                    <a:pt x="1" y="16717"/>
                  </a:lnTo>
                  <a:lnTo>
                    <a:pt x="41970" y="16717"/>
                  </a:lnTo>
                  <a:lnTo>
                    <a:pt x="29183" y="1"/>
                  </a:lnTo>
                  <a:close/>
                </a:path>
              </a:pathLst>
            </a:custGeom>
            <a:solidFill>
              <a:srgbClr val="FDFD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4" name="Google Shape;3951;p42">
              <a:extLst>
                <a:ext uri="{FF2B5EF4-FFF2-40B4-BE49-F238E27FC236}">
                  <a16:creationId xmlns:a16="http://schemas.microsoft.com/office/drawing/2014/main" id="{40780FC4-29A5-EA0A-4FC0-0A25CB230EC9}"/>
                </a:ext>
              </a:extLst>
            </p:cNvPr>
            <p:cNvSpPr/>
            <p:nvPr/>
          </p:nvSpPr>
          <p:spPr>
            <a:xfrm>
              <a:off x="5390088" y="1900775"/>
              <a:ext cx="1049275" cy="435500"/>
            </a:xfrm>
            <a:custGeom>
              <a:avLst/>
              <a:gdLst/>
              <a:ahLst/>
              <a:cxnLst/>
              <a:rect l="l" t="t" r="r" b="b"/>
              <a:pathLst>
                <a:path w="41971" h="17420" extrusionOk="0">
                  <a:moveTo>
                    <a:pt x="1" y="0"/>
                  </a:moveTo>
                  <a:lnTo>
                    <a:pt x="20980" y="17419"/>
                  </a:lnTo>
                  <a:lnTo>
                    <a:pt x="41970" y="0"/>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5" name="Google Shape;3952;p42">
              <a:extLst>
                <a:ext uri="{FF2B5EF4-FFF2-40B4-BE49-F238E27FC236}">
                  <a16:creationId xmlns:a16="http://schemas.microsoft.com/office/drawing/2014/main" id="{84FEF3A4-FC46-DCB4-8DF3-DA5D03892E54}"/>
                </a:ext>
              </a:extLst>
            </p:cNvPr>
            <p:cNvSpPr/>
            <p:nvPr/>
          </p:nvSpPr>
          <p:spPr>
            <a:xfrm>
              <a:off x="6314613" y="1631100"/>
              <a:ext cx="575100" cy="646525"/>
            </a:xfrm>
            <a:custGeom>
              <a:avLst/>
              <a:gdLst/>
              <a:ahLst/>
              <a:cxnLst/>
              <a:rect l="l" t="t" r="r" b="b"/>
              <a:pathLst>
                <a:path w="23004" h="25861" extrusionOk="0">
                  <a:moveTo>
                    <a:pt x="11502" y="0"/>
                  </a:moveTo>
                  <a:cubicBezTo>
                    <a:pt x="11502" y="0"/>
                    <a:pt x="7764" y="5620"/>
                    <a:pt x="310" y="6406"/>
                  </a:cubicBezTo>
                  <a:cubicBezTo>
                    <a:pt x="310" y="6406"/>
                    <a:pt x="1" y="20789"/>
                    <a:pt x="11502" y="25861"/>
                  </a:cubicBezTo>
                  <a:cubicBezTo>
                    <a:pt x="23004" y="20801"/>
                    <a:pt x="22694" y="6406"/>
                    <a:pt x="22694" y="6406"/>
                  </a:cubicBezTo>
                  <a:cubicBezTo>
                    <a:pt x="15217" y="5620"/>
                    <a:pt x="11502" y="0"/>
                    <a:pt x="11502" y="0"/>
                  </a:cubicBez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6" name="Google Shape;3953;p42">
              <a:extLst>
                <a:ext uri="{FF2B5EF4-FFF2-40B4-BE49-F238E27FC236}">
                  <a16:creationId xmlns:a16="http://schemas.microsoft.com/office/drawing/2014/main" id="{B37C9C8A-FC7F-4B66-6F01-80BF3ABD2F4E}"/>
                </a:ext>
              </a:extLst>
            </p:cNvPr>
            <p:cNvSpPr/>
            <p:nvPr/>
          </p:nvSpPr>
          <p:spPr>
            <a:xfrm>
              <a:off x="6419688" y="1749850"/>
              <a:ext cx="364050" cy="408725"/>
            </a:xfrm>
            <a:custGeom>
              <a:avLst/>
              <a:gdLst/>
              <a:ahLst/>
              <a:cxnLst/>
              <a:rect l="l" t="t" r="r" b="b"/>
              <a:pathLst>
                <a:path w="14562" h="16349" extrusionOk="0">
                  <a:moveTo>
                    <a:pt x="7287" y="1"/>
                  </a:moveTo>
                  <a:cubicBezTo>
                    <a:pt x="7287" y="1"/>
                    <a:pt x="4918" y="3561"/>
                    <a:pt x="203" y="4049"/>
                  </a:cubicBezTo>
                  <a:cubicBezTo>
                    <a:pt x="203" y="4049"/>
                    <a:pt x="1" y="13145"/>
                    <a:pt x="7287" y="16348"/>
                  </a:cubicBezTo>
                  <a:cubicBezTo>
                    <a:pt x="14562" y="13157"/>
                    <a:pt x="14372" y="4049"/>
                    <a:pt x="14372" y="4049"/>
                  </a:cubicBezTo>
                  <a:cubicBezTo>
                    <a:pt x="9645" y="3549"/>
                    <a:pt x="7287" y="1"/>
                    <a:pt x="7287"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7" name="Google Shape;3954;p42">
              <a:extLst>
                <a:ext uri="{FF2B5EF4-FFF2-40B4-BE49-F238E27FC236}">
                  <a16:creationId xmlns:a16="http://schemas.microsoft.com/office/drawing/2014/main" id="{8725BA90-2C50-F00E-9BB8-CD1A98280E11}"/>
                </a:ext>
              </a:extLst>
            </p:cNvPr>
            <p:cNvSpPr/>
            <p:nvPr/>
          </p:nvSpPr>
          <p:spPr>
            <a:xfrm>
              <a:off x="6503513" y="1865200"/>
              <a:ext cx="235850" cy="207500"/>
            </a:xfrm>
            <a:custGeom>
              <a:avLst/>
              <a:gdLst/>
              <a:ahLst/>
              <a:cxnLst/>
              <a:rect l="l" t="t" r="r" b="b"/>
              <a:pathLst>
                <a:path w="9434" h="8300" extrusionOk="0">
                  <a:moveTo>
                    <a:pt x="8605" y="0"/>
                  </a:moveTo>
                  <a:cubicBezTo>
                    <a:pt x="8424" y="0"/>
                    <a:pt x="8242" y="79"/>
                    <a:pt x="8113" y="269"/>
                  </a:cubicBezTo>
                  <a:cubicBezTo>
                    <a:pt x="6697" y="2400"/>
                    <a:pt x="5304" y="4531"/>
                    <a:pt x="3887" y="6674"/>
                  </a:cubicBezTo>
                  <a:cubicBezTo>
                    <a:pt x="2994" y="5531"/>
                    <a:pt x="2101" y="4376"/>
                    <a:pt x="1208" y="3245"/>
                  </a:cubicBezTo>
                  <a:cubicBezTo>
                    <a:pt x="1094" y="3100"/>
                    <a:pt x="958" y="3039"/>
                    <a:pt x="825" y="3039"/>
                  </a:cubicBezTo>
                  <a:cubicBezTo>
                    <a:pt x="402" y="3039"/>
                    <a:pt x="0" y="3650"/>
                    <a:pt x="362" y="4102"/>
                  </a:cubicBezTo>
                  <a:cubicBezTo>
                    <a:pt x="1398" y="5436"/>
                    <a:pt x="2458" y="6781"/>
                    <a:pt x="3494" y="8115"/>
                  </a:cubicBezTo>
                  <a:cubicBezTo>
                    <a:pt x="3596" y="8245"/>
                    <a:pt x="3734" y="8299"/>
                    <a:pt x="3874" y="8299"/>
                  </a:cubicBezTo>
                  <a:cubicBezTo>
                    <a:pt x="4093" y="8299"/>
                    <a:pt x="4318" y="8169"/>
                    <a:pt x="4434" y="7996"/>
                  </a:cubicBezTo>
                  <a:cubicBezTo>
                    <a:pt x="5994" y="5626"/>
                    <a:pt x="7554" y="3245"/>
                    <a:pt x="9125" y="888"/>
                  </a:cubicBezTo>
                  <a:cubicBezTo>
                    <a:pt x="9434" y="429"/>
                    <a:pt x="9025" y="0"/>
                    <a:pt x="8605" y="0"/>
                  </a:cubicBezTo>
                  <a:close/>
                </a:path>
              </a:pathLst>
            </a:custGeom>
            <a:solidFill>
              <a:srgbClr val="F6F6F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8" name="Google Shape;3955;p42">
              <a:extLst>
                <a:ext uri="{FF2B5EF4-FFF2-40B4-BE49-F238E27FC236}">
                  <a16:creationId xmlns:a16="http://schemas.microsoft.com/office/drawing/2014/main" id="{0B312DAF-8191-4D6B-43C1-545F79EF71E6}"/>
                </a:ext>
              </a:extLst>
            </p:cNvPr>
            <p:cNvSpPr/>
            <p:nvPr/>
          </p:nvSpPr>
          <p:spPr>
            <a:xfrm>
              <a:off x="2306388" y="1600450"/>
              <a:ext cx="587900" cy="707550"/>
            </a:xfrm>
            <a:custGeom>
              <a:avLst/>
              <a:gdLst/>
              <a:ahLst/>
              <a:cxnLst/>
              <a:rect l="l" t="t" r="r" b="b"/>
              <a:pathLst>
                <a:path w="23516" h="28302" extrusionOk="0">
                  <a:moveTo>
                    <a:pt x="11764" y="0"/>
                  </a:moveTo>
                  <a:cubicBezTo>
                    <a:pt x="5834" y="2711"/>
                    <a:pt x="2268" y="3071"/>
                    <a:pt x="793" y="3071"/>
                  </a:cubicBezTo>
                  <a:cubicBezTo>
                    <a:pt x="260" y="3071"/>
                    <a:pt x="0" y="3024"/>
                    <a:pt x="0" y="3024"/>
                  </a:cubicBezTo>
                  <a:lnTo>
                    <a:pt x="0" y="18300"/>
                  </a:lnTo>
                  <a:cubicBezTo>
                    <a:pt x="1691" y="25194"/>
                    <a:pt x="11764" y="28301"/>
                    <a:pt x="11764" y="28301"/>
                  </a:cubicBezTo>
                  <a:cubicBezTo>
                    <a:pt x="11764" y="28301"/>
                    <a:pt x="21836" y="25194"/>
                    <a:pt x="23515" y="18300"/>
                  </a:cubicBezTo>
                  <a:lnTo>
                    <a:pt x="23515" y="3036"/>
                  </a:lnTo>
                  <a:cubicBezTo>
                    <a:pt x="23515" y="3036"/>
                    <a:pt x="23255" y="3083"/>
                    <a:pt x="22724" y="3083"/>
                  </a:cubicBezTo>
                  <a:cubicBezTo>
                    <a:pt x="21250" y="3083"/>
                    <a:pt x="17681" y="2722"/>
                    <a:pt x="11764" y="0"/>
                  </a:cubicBez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9" name="Google Shape;3956;p42">
              <a:extLst>
                <a:ext uri="{FF2B5EF4-FFF2-40B4-BE49-F238E27FC236}">
                  <a16:creationId xmlns:a16="http://schemas.microsoft.com/office/drawing/2014/main" id="{46CF6CB5-A2F6-76E2-D799-F1DCB563DC83}"/>
                </a:ext>
              </a:extLst>
            </p:cNvPr>
            <p:cNvSpPr/>
            <p:nvPr/>
          </p:nvSpPr>
          <p:spPr>
            <a:xfrm>
              <a:off x="2398663" y="1711750"/>
              <a:ext cx="403350" cy="485525"/>
            </a:xfrm>
            <a:custGeom>
              <a:avLst/>
              <a:gdLst/>
              <a:ahLst/>
              <a:cxnLst/>
              <a:rect l="l" t="t" r="r" b="b"/>
              <a:pathLst>
                <a:path w="16134" h="19421" extrusionOk="0">
                  <a:moveTo>
                    <a:pt x="8073" y="1"/>
                  </a:moveTo>
                  <a:cubicBezTo>
                    <a:pt x="4025" y="1846"/>
                    <a:pt x="1581" y="2094"/>
                    <a:pt x="560" y="2094"/>
                  </a:cubicBezTo>
                  <a:cubicBezTo>
                    <a:pt x="184" y="2094"/>
                    <a:pt x="0" y="2061"/>
                    <a:pt x="0" y="2061"/>
                  </a:cubicBezTo>
                  <a:lnTo>
                    <a:pt x="0" y="12562"/>
                  </a:lnTo>
                  <a:cubicBezTo>
                    <a:pt x="1155" y="17289"/>
                    <a:pt x="8073" y="19420"/>
                    <a:pt x="8073" y="19420"/>
                  </a:cubicBezTo>
                  <a:cubicBezTo>
                    <a:pt x="8073" y="19420"/>
                    <a:pt x="14990" y="17277"/>
                    <a:pt x="16133" y="12562"/>
                  </a:cubicBezTo>
                  <a:lnTo>
                    <a:pt x="16133" y="2061"/>
                  </a:lnTo>
                  <a:cubicBezTo>
                    <a:pt x="16133" y="2061"/>
                    <a:pt x="15950" y="2094"/>
                    <a:pt x="15574" y="2094"/>
                  </a:cubicBezTo>
                  <a:cubicBezTo>
                    <a:pt x="14553" y="2094"/>
                    <a:pt x="12111" y="1846"/>
                    <a:pt x="8073"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0" name="Google Shape;3957;p42">
              <a:extLst>
                <a:ext uri="{FF2B5EF4-FFF2-40B4-BE49-F238E27FC236}">
                  <a16:creationId xmlns:a16="http://schemas.microsoft.com/office/drawing/2014/main" id="{DBF10732-58F5-2203-A545-0618FD20A4A8}"/>
                </a:ext>
              </a:extLst>
            </p:cNvPr>
            <p:cNvSpPr/>
            <p:nvPr/>
          </p:nvSpPr>
          <p:spPr>
            <a:xfrm>
              <a:off x="2466763" y="1826150"/>
              <a:ext cx="266850" cy="234425"/>
            </a:xfrm>
            <a:custGeom>
              <a:avLst/>
              <a:gdLst/>
              <a:ahLst/>
              <a:cxnLst/>
              <a:rect l="l" t="t" r="r" b="b"/>
              <a:pathLst>
                <a:path w="10674" h="9377" extrusionOk="0">
                  <a:moveTo>
                    <a:pt x="9718" y="1"/>
                  </a:moveTo>
                  <a:cubicBezTo>
                    <a:pt x="9511" y="1"/>
                    <a:pt x="9303" y="91"/>
                    <a:pt x="9159" y="307"/>
                  </a:cubicBezTo>
                  <a:lnTo>
                    <a:pt x="4384" y="7534"/>
                  </a:lnTo>
                  <a:cubicBezTo>
                    <a:pt x="3360" y="6236"/>
                    <a:pt x="2348" y="4950"/>
                    <a:pt x="1360" y="3664"/>
                  </a:cubicBezTo>
                  <a:cubicBezTo>
                    <a:pt x="1231" y="3501"/>
                    <a:pt x="1078" y="3433"/>
                    <a:pt x="927" y="3433"/>
                  </a:cubicBezTo>
                  <a:cubicBezTo>
                    <a:pt x="452" y="3433"/>
                    <a:pt x="1" y="4110"/>
                    <a:pt x="407" y="4617"/>
                  </a:cubicBezTo>
                  <a:cubicBezTo>
                    <a:pt x="1598" y="6141"/>
                    <a:pt x="2765" y="7653"/>
                    <a:pt x="3956" y="9177"/>
                  </a:cubicBezTo>
                  <a:cubicBezTo>
                    <a:pt x="4068" y="9317"/>
                    <a:pt x="4225" y="9377"/>
                    <a:pt x="4387" y="9377"/>
                  </a:cubicBezTo>
                  <a:cubicBezTo>
                    <a:pt x="4636" y="9377"/>
                    <a:pt x="4897" y="9236"/>
                    <a:pt x="5027" y="9034"/>
                  </a:cubicBezTo>
                  <a:cubicBezTo>
                    <a:pt x="6801" y="6355"/>
                    <a:pt x="8575" y="3676"/>
                    <a:pt x="10349" y="985"/>
                  </a:cubicBezTo>
                  <a:cubicBezTo>
                    <a:pt x="10673" y="479"/>
                    <a:pt x="10197" y="1"/>
                    <a:pt x="9718" y="1"/>
                  </a:cubicBezTo>
                  <a:close/>
                </a:path>
              </a:pathLst>
            </a:custGeom>
            <a:solidFill>
              <a:srgbClr val="F6F6F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1" name="Google Shape;3958;p42">
              <a:extLst>
                <a:ext uri="{FF2B5EF4-FFF2-40B4-BE49-F238E27FC236}">
                  <a16:creationId xmlns:a16="http://schemas.microsoft.com/office/drawing/2014/main" id="{C86D9D5F-5F3E-DF22-7926-6D67AC4A8155}"/>
                </a:ext>
              </a:extLst>
            </p:cNvPr>
            <p:cNvSpPr/>
            <p:nvPr/>
          </p:nvSpPr>
          <p:spPr>
            <a:xfrm>
              <a:off x="3753588" y="1479600"/>
              <a:ext cx="1636525" cy="1104325"/>
            </a:xfrm>
            <a:custGeom>
              <a:avLst/>
              <a:gdLst/>
              <a:ahLst/>
              <a:cxnLst/>
              <a:rect l="l" t="t" r="r" b="b"/>
              <a:pathLst>
                <a:path w="65461" h="44173" extrusionOk="0">
                  <a:moveTo>
                    <a:pt x="441" y="0"/>
                  </a:moveTo>
                  <a:cubicBezTo>
                    <a:pt x="203" y="0"/>
                    <a:pt x="0" y="191"/>
                    <a:pt x="0" y="429"/>
                  </a:cubicBezTo>
                  <a:lnTo>
                    <a:pt x="0" y="43732"/>
                  </a:lnTo>
                  <a:cubicBezTo>
                    <a:pt x="0" y="43970"/>
                    <a:pt x="203" y="44172"/>
                    <a:pt x="441" y="44172"/>
                  </a:cubicBezTo>
                  <a:lnTo>
                    <a:pt x="65032" y="44172"/>
                  </a:lnTo>
                  <a:cubicBezTo>
                    <a:pt x="65270" y="44172"/>
                    <a:pt x="65461" y="43970"/>
                    <a:pt x="65461" y="43732"/>
                  </a:cubicBezTo>
                  <a:lnTo>
                    <a:pt x="65461" y="429"/>
                  </a:lnTo>
                  <a:cubicBezTo>
                    <a:pt x="65461" y="191"/>
                    <a:pt x="65259" y="0"/>
                    <a:pt x="65032" y="0"/>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3" name="Google Shape;3959;p42">
              <a:extLst>
                <a:ext uri="{FF2B5EF4-FFF2-40B4-BE49-F238E27FC236}">
                  <a16:creationId xmlns:a16="http://schemas.microsoft.com/office/drawing/2014/main" id="{B2BF9D6A-B8FE-4C13-1B0C-25F0C542CA9A}"/>
                </a:ext>
              </a:extLst>
            </p:cNvPr>
            <p:cNvSpPr/>
            <p:nvPr/>
          </p:nvSpPr>
          <p:spPr>
            <a:xfrm>
              <a:off x="3821463" y="1545675"/>
              <a:ext cx="1500800" cy="972175"/>
            </a:xfrm>
            <a:custGeom>
              <a:avLst/>
              <a:gdLst/>
              <a:ahLst/>
              <a:cxnLst/>
              <a:rect l="l" t="t" r="r" b="b"/>
              <a:pathLst>
                <a:path w="60032" h="38887" extrusionOk="0">
                  <a:moveTo>
                    <a:pt x="405" y="0"/>
                  </a:moveTo>
                  <a:cubicBezTo>
                    <a:pt x="179" y="0"/>
                    <a:pt x="0" y="179"/>
                    <a:pt x="0" y="405"/>
                  </a:cubicBezTo>
                  <a:lnTo>
                    <a:pt x="0" y="38493"/>
                  </a:lnTo>
                  <a:cubicBezTo>
                    <a:pt x="0" y="38707"/>
                    <a:pt x="179" y="38886"/>
                    <a:pt x="405" y="38886"/>
                  </a:cubicBezTo>
                  <a:lnTo>
                    <a:pt x="59638" y="38886"/>
                  </a:lnTo>
                  <a:cubicBezTo>
                    <a:pt x="59853" y="38886"/>
                    <a:pt x="60031" y="38707"/>
                    <a:pt x="60031" y="38493"/>
                  </a:cubicBezTo>
                  <a:lnTo>
                    <a:pt x="60031" y="405"/>
                  </a:lnTo>
                  <a:cubicBezTo>
                    <a:pt x="60031" y="179"/>
                    <a:pt x="59853" y="0"/>
                    <a:pt x="59638" y="0"/>
                  </a:cubicBez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2" name="Google Shape;3960;p42">
              <a:extLst>
                <a:ext uri="{FF2B5EF4-FFF2-40B4-BE49-F238E27FC236}">
                  <a16:creationId xmlns:a16="http://schemas.microsoft.com/office/drawing/2014/main" id="{4169514C-483C-4FB0-C35D-EE7F931C4624}"/>
                </a:ext>
              </a:extLst>
            </p:cNvPr>
            <p:cNvSpPr/>
            <p:nvPr/>
          </p:nvSpPr>
          <p:spPr>
            <a:xfrm>
              <a:off x="3530038" y="2478525"/>
              <a:ext cx="2083625" cy="105700"/>
            </a:xfrm>
            <a:custGeom>
              <a:avLst/>
              <a:gdLst/>
              <a:ahLst/>
              <a:cxnLst/>
              <a:rect l="l" t="t" r="r" b="b"/>
              <a:pathLst>
                <a:path w="83345" h="4228" extrusionOk="0">
                  <a:moveTo>
                    <a:pt x="1" y="0"/>
                  </a:moveTo>
                  <a:lnTo>
                    <a:pt x="1" y="1608"/>
                  </a:lnTo>
                  <a:cubicBezTo>
                    <a:pt x="1" y="3048"/>
                    <a:pt x="1180" y="4227"/>
                    <a:pt x="2620" y="4227"/>
                  </a:cubicBezTo>
                  <a:lnTo>
                    <a:pt x="80725" y="4227"/>
                  </a:lnTo>
                  <a:cubicBezTo>
                    <a:pt x="82166" y="4227"/>
                    <a:pt x="83345" y="3048"/>
                    <a:pt x="83345" y="1608"/>
                  </a:cubicBezTo>
                  <a:lnTo>
                    <a:pt x="83345" y="0"/>
                  </a:lnTo>
                  <a:close/>
                </a:path>
              </a:pathLst>
            </a:custGeom>
            <a:solidFill>
              <a:srgbClr val="A060A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3" name="Google Shape;3961;p42">
              <a:extLst>
                <a:ext uri="{FF2B5EF4-FFF2-40B4-BE49-F238E27FC236}">
                  <a16:creationId xmlns:a16="http://schemas.microsoft.com/office/drawing/2014/main" id="{FA2F8602-A192-0CA1-7229-79B600D796A8}"/>
                </a:ext>
              </a:extLst>
            </p:cNvPr>
            <p:cNvSpPr/>
            <p:nvPr/>
          </p:nvSpPr>
          <p:spPr>
            <a:xfrm>
              <a:off x="4307813" y="2478525"/>
              <a:ext cx="528675" cy="44675"/>
            </a:xfrm>
            <a:custGeom>
              <a:avLst/>
              <a:gdLst/>
              <a:ahLst/>
              <a:cxnLst/>
              <a:rect l="l" t="t" r="r" b="b"/>
              <a:pathLst>
                <a:path w="21147" h="1787" extrusionOk="0">
                  <a:moveTo>
                    <a:pt x="1" y="0"/>
                  </a:moveTo>
                  <a:lnTo>
                    <a:pt x="1" y="1120"/>
                  </a:lnTo>
                  <a:cubicBezTo>
                    <a:pt x="1" y="1489"/>
                    <a:pt x="298" y="1786"/>
                    <a:pt x="668" y="1786"/>
                  </a:cubicBezTo>
                  <a:lnTo>
                    <a:pt x="20468" y="1786"/>
                  </a:lnTo>
                  <a:cubicBezTo>
                    <a:pt x="20849" y="1786"/>
                    <a:pt x="21146" y="1489"/>
                    <a:pt x="21146" y="1120"/>
                  </a:cubicBezTo>
                  <a:lnTo>
                    <a:pt x="21146" y="0"/>
                  </a:ln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4" name="Google Shape;3962;p42">
              <a:extLst>
                <a:ext uri="{FF2B5EF4-FFF2-40B4-BE49-F238E27FC236}">
                  <a16:creationId xmlns:a16="http://schemas.microsoft.com/office/drawing/2014/main" id="{F1B0CBAC-EFCD-9F36-F609-4C73451107D4}"/>
                </a:ext>
              </a:extLst>
            </p:cNvPr>
            <p:cNvSpPr/>
            <p:nvPr/>
          </p:nvSpPr>
          <p:spPr>
            <a:xfrm>
              <a:off x="4356938" y="1657875"/>
              <a:ext cx="429250" cy="708750"/>
            </a:xfrm>
            <a:custGeom>
              <a:avLst/>
              <a:gdLst/>
              <a:ahLst/>
              <a:cxnLst/>
              <a:rect l="l" t="t" r="r" b="b"/>
              <a:pathLst>
                <a:path w="17170" h="28350" extrusionOk="0">
                  <a:moveTo>
                    <a:pt x="9966" y="2466"/>
                  </a:moveTo>
                  <a:cubicBezTo>
                    <a:pt x="11764" y="2466"/>
                    <a:pt x="13240" y="3942"/>
                    <a:pt x="13240" y="5740"/>
                  </a:cubicBezTo>
                  <a:lnTo>
                    <a:pt x="13240" y="12824"/>
                  </a:lnTo>
                  <a:lnTo>
                    <a:pt x="3965" y="12824"/>
                  </a:lnTo>
                  <a:lnTo>
                    <a:pt x="3965" y="5740"/>
                  </a:lnTo>
                  <a:cubicBezTo>
                    <a:pt x="3965" y="3942"/>
                    <a:pt x="5442" y="2466"/>
                    <a:pt x="7239" y="2466"/>
                  </a:cubicBezTo>
                  <a:close/>
                  <a:moveTo>
                    <a:pt x="7227" y="1"/>
                  </a:moveTo>
                  <a:cubicBezTo>
                    <a:pt x="4072" y="1"/>
                    <a:pt x="1501" y="2585"/>
                    <a:pt x="1501" y="5740"/>
                  </a:cubicBezTo>
                  <a:lnTo>
                    <a:pt x="1501" y="12824"/>
                  </a:lnTo>
                  <a:lnTo>
                    <a:pt x="0" y="12824"/>
                  </a:lnTo>
                  <a:lnTo>
                    <a:pt x="0" y="28350"/>
                  </a:lnTo>
                  <a:lnTo>
                    <a:pt x="17169" y="28350"/>
                  </a:lnTo>
                  <a:lnTo>
                    <a:pt x="17169" y="12824"/>
                  </a:lnTo>
                  <a:lnTo>
                    <a:pt x="15681" y="12824"/>
                  </a:lnTo>
                  <a:lnTo>
                    <a:pt x="15681" y="5740"/>
                  </a:lnTo>
                  <a:cubicBezTo>
                    <a:pt x="15681" y="2585"/>
                    <a:pt x="13109" y="1"/>
                    <a:pt x="9954"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5" name="Google Shape;3963;p42">
              <a:extLst>
                <a:ext uri="{FF2B5EF4-FFF2-40B4-BE49-F238E27FC236}">
                  <a16:creationId xmlns:a16="http://schemas.microsoft.com/office/drawing/2014/main" id="{0E129A45-0816-6346-E6C1-261AA130D4CB}"/>
                </a:ext>
              </a:extLst>
            </p:cNvPr>
            <p:cNvSpPr/>
            <p:nvPr/>
          </p:nvSpPr>
          <p:spPr>
            <a:xfrm>
              <a:off x="4467063" y="2032050"/>
              <a:ext cx="209875" cy="276825"/>
            </a:xfrm>
            <a:custGeom>
              <a:avLst/>
              <a:gdLst/>
              <a:ahLst/>
              <a:cxnLst/>
              <a:rect l="l" t="t" r="r" b="b"/>
              <a:pathLst>
                <a:path w="8395" h="11073" extrusionOk="0">
                  <a:moveTo>
                    <a:pt x="4192" y="0"/>
                  </a:moveTo>
                  <a:cubicBezTo>
                    <a:pt x="1870" y="0"/>
                    <a:pt x="1" y="1869"/>
                    <a:pt x="1" y="4191"/>
                  </a:cubicBezTo>
                  <a:cubicBezTo>
                    <a:pt x="1" y="5787"/>
                    <a:pt x="894" y="7191"/>
                    <a:pt x="2191" y="7882"/>
                  </a:cubicBezTo>
                  <a:lnTo>
                    <a:pt x="2191" y="11073"/>
                  </a:lnTo>
                  <a:lnTo>
                    <a:pt x="6168" y="11073"/>
                  </a:lnTo>
                  <a:lnTo>
                    <a:pt x="6168" y="7882"/>
                  </a:lnTo>
                  <a:cubicBezTo>
                    <a:pt x="7502" y="7168"/>
                    <a:pt x="8395" y="5787"/>
                    <a:pt x="8395" y="4191"/>
                  </a:cubicBezTo>
                  <a:cubicBezTo>
                    <a:pt x="8395" y="1893"/>
                    <a:pt x="6513" y="0"/>
                    <a:pt x="419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6" name="Google Shape;3964;p42">
              <a:extLst>
                <a:ext uri="{FF2B5EF4-FFF2-40B4-BE49-F238E27FC236}">
                  <a16:creationId xmlns:a16="http://schemas.microsoft.com/office/drawing/2014/main" id="{35982A2C-32A8-7EA9-B68D-9FAE855909CD}"/>
                </a:ext>
              </a:extLst>
            </p:cNvPr>
            <p:cNvSpPr/>
            <p:nvPr/>
          </p:nvSpPr>
          <p:spPr>
            <a:xfrm>
              <a:off x="5500838" y="1563825"/>
              <a:ext cx="55975" cy="65500"/>
            </a:xfrm>
            <a:custGeom>
              <a:avLst/>
              <a:gdLst/>
              <a:ahLst/>
              <a:cxnLst/>
              <a:rect l="l" t="t" r="r" b="b"/>
              <a:pathLst>
                <a:path w="2239" h="2620" extrusionOk="0">
                  <a:moveTo>
                    <a:pt x="1119" y="1"/>
                  </a:moveTo>
                  <a:lnTo>
                    <a:pt x="714" y="834"/>
                  </a:lnTo>
                  <a:lnTo>
                    <a:pt x="0" y="1310"/>
                  </a:lnTo>
                  <a:lnTo>
                    <a:pt x="714" y="1787"/>
                  </a:lnTo>
                  <a:lnTo>
                    <a:pt x="1119" y="2620"/>
                  </a:lnTo>
                  <a:lnTo>
                    <a:pt x="1536" y="1787"/>
                  </a:lnTo>
                  <a:lnTo>
                    <a:pt x="2238" y="1310"/>
                  </a:lnTo>
                  <a:lnTo>
                    <a:pt x="1536" y="834"/>
                  </a:lnTo>
                  <a:lnTo>
                    <a:pt x="1119" y="1"/>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7" name="Google Shape;3965;p42">
              <a:extLst>
                <a:ext uri="{FF2B5EF4-FFF2-40B4-BE49-F238E27FC236}">
                  <a16:creationId xmlns:a16="http://schemas.microsoft.com/office/drawing/2014/main" id="{3128C115-B1D6-0C2E-395A-7906164C69EE}"/>
                </a:ext>
              </a:extLst>
            </p:cNvPr>
            <p:cNvSpPr/>
            <p:nvPr/>
          </p:nvSpPr>
          <p:spPr>
            <a:xfrm>
              <a:off x="5716638" y="1329875"/>
              <a:ext cx="103900" cy="121475"/>
            </a:xfrm>
            <a:custGeom>
              <a:avLst/>
              <a:gdLst/>
              <a:ahLst/>
              <a:cxnLst/>
              <a:rect l="l" t="t" r="r" b="b"/>
              <a:pathLst>
                <a:path w="4156" h="4859" extrusionOk="0">
                  <a:moveTo>
                    <a:pt x="2084" y="0"/>
                  </a:moveTo>
                  <a:lnTo>
                    <a:pt x="1310" y="1548"/>
                  </a:lnTo>
                  <a:lnTo>
                    <a:pt x="0" y="2429"/>
                  </a:lnTo>
                  <a:lnTo>
                    <a:pt x="1310" y="3310"/>
                  </a:lnTo>
                  <a:lnTo>
                    <a:pt x="2084" y="4858"/>
                  </a:lnTo>
                  <a:lnTo>
                    <a:pt x="2846" y="3310"/>
                  </a:lnTo>
                  <a:lnTo>
                    <a:pt x="4155" y="2429"/>
                  </a:lnTo>
                  <a:lnTo>
                    <a:pt x="2846" y="1548"/>
                  </a:lnTo>
                  <a:lnTo>
                    <a:pt x="2084" y="0"/>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8" name="Google Shape;3966;p42">
              <a:extLst>
                <a:ext uri="{FF2B5EF4-FFF2-40B4-BE49-F238E27FC236}">
                  <a16:creationId xmlns:a16="http://schemas.microsoft.com/office/drawing/2014/main" id="{B0935659-3FA1-B8B4-2177-5F346347D21B}"/>
                </a:ext>
              </a:extLst>
            </p:cNvPr>
            <p:cNvSpPr/>
            <p:nvPr/>
          </p:nvSpPr>
          <p:spPr>
            <a:xfrm>
              <a:off x="5974688" y="1417075"/>
              <a:ext cx="209875" cy="244400"/>
            </a:xfrm>
            <a:custGeom>
              <a:avLst/>
              <a:gdLst/>
              <a:ahLst/>
              <a:cxnLst/>
              <a:rect l="l" t="t" r="r" b="b"/>
              <a:pathLst>
                <a:path w="8395" h="9776" extrusionOk="0">
                  <a:moveTo>
                    <a:pt x="4192" y="1"/>
                  </a:moveTo>
                  <a:lnTo>
                    <a:pt x="2644" y="3108"/>
                  </a:lnTo>
                  <a:lnTo>
                    <a:pt x="1" y="4894"/>
                  </a:lnTo>
                  <a:lnTo>
                    <a:pt x="2644" y="6668"/>
                  </a:lnTo>
                  <a:lnTo>
                    <a:pt x="4192" y="9776"/>
                  </a:lnTo>
                  <a:lnTo>
                    <a:pt x="5728" y="6668"/>
                  </a:lnTo>
                  <a:lnTo>
                    <a:pt x="8395" y="4894"/>
                  </a:lnTo>
                  <a:lnTo>
                    <a:pt x="5728" y="3108"/>
                  </a:lnTo>
                  <a:lnTo>
                    <a:pt x="4192" y="1"/>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9" name="Google Shape;3967;p42">
              <a:extLst>
                <a:ext uri="{FF2B5EF4-FFF2-40B4-BE49-F238E27FC236}">
                  <a16:creationId xmlns:a16="http://schemas.microsoft.com/office/drawing/2014/main" id="{CA67EAF9-8A06-1AC9-3DCC-95CF4A85D7F5}"/>
                </a:ext>
              </a:extLst>
            </p:cNvPr>
            <p:cNvSpPr/>
            <p:nvPr/>
          </p:nvSpPr>
          <p:spPr>
            <a:xfrm>
              <a:off x="6804263" y="2233550"/>
              <a:ext cx="103600" cy="121475"/>
            </a:xfrm>
            <a:custGeom>
              <a:avLst/>
              <a:gdLst/>
              <a:ahLst/>
              <a:cxnLst/>
              <a:rect l="l" t="t" r="r" b="b"/>
              <a:pathLst>
                <a:path w="4144" h="4859" extrusionOk="0">
                  <a:moveTo>
                    <a:pt x="2060" y="1"/>
                  </a:moveTo>
                  <a:lnTo>
                    <a:pt x="1310" y="1548"/>
                  </a:lnTo>
                  <a:lnTo>
                    <a:pt x="1" y="2429"/>
                  </a:lnTo>
                  <a:lnTo>
                    <a:pt x="1310" y="3311"/>
                  </a:lnTo>
                  <a:lnTo>
                    <a:pt x="2060" y="4858"/>
                  </a:lnTo>
                  <a:lnTo>
                    <a:pt x="2834" y="3311"/>
                  </a:lnTo>
                  <a:lnTo>
                    <a:pt x="4144" y="2429"/>
                  </a:lnTo>
                  <a:lnTo>
                    <a:pt x="2834" y="1548"/>
                  </a:lnTo>
                  <a:lnTo>
                    <a:pt x="2060" y="1"/>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0" name="Google Shape;3968;p42">
              <a:extLst>
                <a:ext uri="{FF2B5EF4-FFF2-40B4-BE49-F238E27FC236}">
                  <a16:creationId xmlns:a16="http://schemas.microsoft.com/office/drawing/2014/main" id="{BD410514-1E92-E63C-879D-780E8CA62C5F}"/>
                </a:ext>
              </a:extLst>
            </p:cNvPr>
            <p:cNvSpPr/>
            <p:nvPr/>
          </p:nvSpPr>
          <p:spPr>
            <a:xfrm>
              <a:off x="7023638" y="2013000"/>
              <a:ext cx="55975" cy="65200"/>
            </a:xfrm>
            <a:custGeom>
              <a:avLst/>
              <a:gdLst/>
              <a:ahLst/>
              <a:cxnLst/>
              <a:rect l="l" t="t" r="r" b="b"/>
              <a:pathLst>
                <a:path w="2239" h="2608" extrusionOk="0">
                  <a:moveTo>
                    <a:pt x="1120" y="0"/>
                  </a:moveTo>
                  <a:lnTo>
                    <a:pt x="703" y="834"/>
                  </a:lnTo>
                  <a:lnTo>
                    <a:pt x="0" y="1298"/>
                  </a:lnTo>
                  <a:lnTo>
                    <a:pt x="703" y="1774"/>
                  </a:lnTo>
                  <a:lnTo>
                    <a:pt x="1120" y="2608"/>
                  </a:lnTo>
                  <a:lnTo>
                    <a:pt x="1524" y="1774"/>
                  </a:lnTo>
                  <a:lnTo>
                    <a:pt x="2239" y="1298"/>
                  </a:lnTo>
                  <a:lnTo>
                    <a:pt x="1524" y="834"/>
                  </a:lnTo>
                  <a:lnTo>
                    <a:pt x="1120" y="0"/>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1" name="Google Shape;3969;p42">
              <a:extLst>
                <a:ext uri="{FF2B5EF4-FFF2-40B4-BE49-F238E27FC236}">
                  <a16:creationId xmlns:a16="http://schemas.microsoft.com/office/drawing/2014/main" id="{9ADFDBBB-585C-0F9D-5091-323180D78C5C}"/>
                </a:ext>
              </a:extLst>
            </p:cNvPr>
            <p:cNvSpPr/>
            <p:nvPr/>
          </p:nvSpPr>
          <p:spPr>
            <a:xfrm>
              <a:off x="6828088" y="1385225"/>
              <a:ext cx="55675" cy="65525"/>
            </a:xfrm>
            <a:custGeom>
              <a:avLst/>
              <a:gdLst/>
              <a:ahLst/>
              <a:cxnLst/>
              <a:rect l="l" t="t" r="r" b="b"/>
              <a:pathLst>
                <a:path w="2227" h="2621" extrusionOk="0">
                  <a:moveTo>
                    <a:pt x="1107" y="1"/>
                  </a:moveTo>
                  <a:lnTo>
                    <a:pt x="714" y="834"/>
                  </a:lnTo>
                  <a:lnTo>
                    <a:pt x="0" y="1311"/>
                  </a:lnTo>
                  <a:lnTo>
                    <a:pt x="714" y="1787"/>
                  </a:lnTo>
                  <a:lnTo>
                    <a:pt x="1107" y="2620"/>
                  </a:lnTo>
                  <a:lnTo>
                    <a:pt x="1524" y="1787"/>
                  </a:lnTo>
                  <a:lnTo>
                    <a:pt x="2227" y="1311"/>
                  </a:lnTo>
                  <a:lnTo>
                    <a:pt x="1524" y="834"/>
                  </a:lnTo>
                  <a:lnTo>
                    <a:pt x="1107" y="1"/>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2" name="Google Shape;3970;p42">
              <a:extLst>
                <a:ext uri="{FF2B5EF4-FFF2-40B4-BE49-F238E27FC236}">
                  <a16:creationId xmlns:a16="http://schemas.microsoft.com/office/drawing/2014/main" id="{3B69580D-5F3A-B5A8-1B4C-7206A28FAE22}"/>
                </a:ext>
              </a:extLst>
            </p:cNvPr>
            <p:cNvSpPr/>
            <p:nvPr/>
          </p:nvSpPr>
          <p:spPr>
            <a:xfrm>
              <a:off x="3586888" y="1563825"/>
              <a:ext cx="56000" cy="65500"/>
            </a:xfrm>
            <a:custGeom>
              <a:avLst/>
              <a:gdLst/>
              <a:ahLst/>
              <a:cxnLst/>
              <a:rect l="l" t="t" r="r" b="b"/>
              <a:pathLst>
                <a:path w="2240" h="2620" extrusionOk="0">
                  <a:moveTo>
                    <a:pt x="1120" y="1"/>
                  </a:moveTo>
                  <a:lnTo>
                    <a:pt x="703" y="834"/>
                  </a:lnTo>
                  <a:lnTo>
                    <a:pt x="1" y="1310"/>
                  </a:lnTo>
                  <a:lnTo>
                    <a:pt x="703" y="1787"/>
                  </a:lnTo>
                  <a:lnTo>
                    <a:pt x="1120" y="2620"/>
                  </a:lnTo>
                  <a:lnTo>
                    <a:pt x="1525" y="1787"/>
                  </a:lnTo>
                  <a:lnTo>
                    <a:pt x="2239" y="1310"/>
                  </a:lnTo>
                  <a:lnTo>
                    <a:pt x="1525" y="834"/>
                  </a:lnTo>
                  <a:lnTo>
                    <a:pt x="1120" y="1"/>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3" name="Google Shape;3971;p42">
              <a:extLst>
                <a:ext uri="{FF2B5EF4-FFF2-40B4-BE49-F238E27FC236}">
                  <a16:creationId xmlns:a16="http://schemas.microsoft.com/office/drawing/2014/main" id="{F2EB82E8-1A68-6C73-F976-C56A1F05BBFA}"/>
                </a:ext>
              </a:extLst>
            </p:cNvPr>
            <p:cNvSpPr/>
            <p:nvPr/>
          </p:nvSpPr>
          <p:spPr>
            <a:xfrm>
              <a:off x="3323163" y="1329875"/>
              <a:ext cx="103925" cy="121475"/>
            </a:xfrm>
            <a:custGeom>
              <a:avLst/>
              <a:gdLst/>
              <a:ahLst/>
              <a:cxnLst/>
              <a:rect l="l" t="t" r="r" b="b"/>
              <a:pathLst>
                <a:path w="4157" h="4859" extrusionOk="0">
                  <a:moveTo>
                    <a:pt x="2073" y="0"/>
                  </a:moveTo>
                  <a:lnTo>
                    <a:pt x="1311" y="1548"/>
                  </a:lnTo>
                  <a:lnTo>
                    <a:pt x="1" y="2429"/>
                  </a:lnTo>
                  <a:lnTo>
                    <a:pt x="1311" y="3310"/>
                  </a:lnTo>
                  <a:lnTo>
                    <a:pt x="2073" y="4858"/>
                  </a:lnTo>
                  <a:lnTo>
                    <a:pt x="2847" y="3310"/>
                  </a:lnTo>
                  <a:lnTo>
                    <a:pt x="4156" y="2429"/>
                  </a:lnTo>
                  <a:lnTo>
                    <a:pt x="2847" y="1548"/>
                  </a:lnTo>
                  <a:lnTo>
                    <a:pt x="2073" y="0"/>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4" name="Google Shape;3972;p42">
              <a:extLst>
                <a:ext uri="{FF2B5EF4-FFF2-40B4-BE49-F238E27FC236}">
                  <a16:creationId xmlns:a16="http://schemas.microsoft.com/office/drawing/2014/main" id="{5766F552-E753-0480-26EC-CC14CD6DA472}"/>
                </a:ext>
              </a:extLst>
            </p:cNvPr>
            <p:cNvSpPr/>
            <p:nvPr/>
          </p:nvSpPr>
          <p:spPr>
            <a:xfrm>
              <a:off x="2959438" y="1417075"/>
              <a:ext cx="209875" cy="244400"/>
            </a:xfrm>
            <a:custGeom>
              <a:avLst/>
              <a:gdLst/>
              <a:ahLst/>
              <a:cxnLst/>
              <a:rect l="l" t="t" r="r" b="b"/>
              <a:pathLst>
                <a:path w="8395" h="9776" extrusionOk="0">
                  <a:moveTo>
                    <a:pt x="4192" y="1"/>
                  </a:moveTo>
                  <a:lnTo>
                    <a:pt x="2656" y="3108"/>
                  </a:lnTo>
                  <a:lnTo>
                    <a:pt x="1" y="4894"/>
                  </a:lnTo>
                  <a:lnTo>
                    <a:pt x="2656" y="6668"/>
                  </a:lnTo>
                  <a:lnTo>
                    <a:pt x="4192" y="9776"/>
                  </a:lnTo>
                  <a:lnTo>
                    <a:pt x="5739" y="6668"/>
                  </a:lnTo>
                  <a:lnTo>
                    <a:pt x="8394" y="4894"/>
                  </a:lnTo>
                  <a:lnTo>
                    <a:pt x="5739" y="3108"/>
                  </a:lnTo>
                  <a:lnTo>
                    <a:pt x="4192" y="1"/>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5" name="Google Shape;3973;p42">
              <a:extLst>
                <a:ext uri="{FF2B5EF4-FFF2-40B4-BE49-F238E27FC236}">
                  <a16:creationId xmlns:a16="http://schemas.microsoft.com/office/drawing/2014/main" id="{11E7DE44-2B6F-4AF6-4621-EAE9815B5C79}"/>
                </a:ext>
              </a:extLst>
            </p:cNvPr>
            <p:cNvSpPr/>
            <p:nvPr/>
          </p:nvSpPr>
          <p:spPr>
            <a:xfrm>
              <a:off x="2235838" y="2233550"/>
              <a:ext cx="103900" cy="121475"/>
            </a:xfrm>
            <a:custGeom>
              <a:avLst/>
              <a:gdLst/>
              <a:ahLst/>
              <a:cxnLst/>
              <a:rect l="l" t="t" r="r" b="b"/>
              <a:pathLst>
                <a:path w="4156" h="4859" extrusionOk="0">
                  <a:moveTo>
                    <a:pt x="2084" y="1"/>
                  </a:moveTo>
                  <a:lnTo>
                    <a:pt x="1310" y="1548"/>
                  </a:lnTo>
                  <a:lnTo>
                    <a:pt x="0" y="2429"/>
                  </a:lnTo>
                  <a:lnTo>
                    <a:pt x="1310" y="3311"/>
                  </a:lnTo>
                  <a:lnTo>
                    <a:pt x="2084" y="4858"/>
                  </a:lnTo>
                  <a:lnTo>
                    <a:pt x="2846" y="3311"/>
                  </a:lnTo>
                  <a:lnTo>
                    <a:pt x="4156" y="2429"/>
                  </a:lnTo>
                  <a:lnTo>
                    <a:pt x="2846" y="1548"/>
                  </a:lnTo>
                  <a:lnTo>
                    <a:pt x="2084" y="1"/>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6" name="Google Shape;3974;p42">
              <a:extLst>
                <a:ext uri="{FF2B5EF4-FFF2-40B4-BE49-F238E27FC236}">
                  <a16:creationId xmlns:a16="http://schemas.microsoft.com/office/drawing/2014/main" id="{C361B179-A8C0-36CA-0C8D-24AD19776769}"/>
                </a:ext>
              </a:extLst>
            </p:cNvPr>
            <p:cNvSpPr/>
            <p:nvPr/>
          </p:nvSpPr>
          <p:spPr>
            <a:xfrm>
              <a:off x="2064388" y="2013000"/>
              <a:ext cx="55675" cy="65200"/>
            </a:xfrm>
            <a:custGeom>
              <a:avLst/>
              <a:gdLst/>
              <a:ahLst/>
              <a:cxnLst/>
              <a:rect l="l" t="t" r="r" b="b"/>
              <a:pathLst>
                <a:path w="2227" h="2608" extrusionOk="0">
                  <a:moveTo>
                    <a:pt x="1108" y="0"/>
                  </a:moveTo>
                  <a:lnTo>
                    <a:pt x="715" y="834"/>
                  </a:lnTo>
                  <a:lnTo>
                    <a:pt x="0" y="1298"/>
                  </a:lnTo>
                  <a:lnTo>
                    <a:pt x="715" y="1774"/>
                  </a:lnTo>
                  <a:lnTo>
                    <a:pt x="1108" y="2608"/>
                  </a:lnTo>
                  <a:lnTo>
                    <a:pt x="1524" y="1774"/>
                  </a:lnTo>
                  <a:lnTo>
                    <a:pt x="2227" y="1298"/>
                  </a:lnTo>
                  <a:lnTo>
                    <a:pt x="1524" y="834"/>
                  </a:lnTo>
                  <a:lnTo>
                    <a:pt x="1108" y="0"/>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7" name="Google Shape;3975;p42">
              <a:extLst>
                <a:ext uri="{FF2B5EF4-FFF2-40B4-BE49-F238E27FC236}">
                  <a16:creationId xmlns:a16="http://schemas.microsoft.com/office/drawing/2014/main" id="{563D0104-F332-31C0-EAF3-8CE59C5A88FD}"/>
                </a:ext>
              </a:extLst>
            </p:cNvPr>
            <p:cNvSpPr/>
            <p:nvPr/>
          </p:nvSpPr>
          <p:spPr>
            <a:xfrm>
              <a:off x="2259638" y="1385225"/>
              <a:ext cx="56300" cy="65525"/>
            </a:xfrm>
            <a:custGeom>
              <a:avLst/>
              <a:gdLst/>
              <a:ahLst/>
              <a:cxnLst/>
              <a:rect l="l" t="t" r="r" b="b"/>
              <a:pathLst>
                <a:path w="2252" h="2621" extrusionOk="0">
                  <a:moveTo>
                    <a:pt x="1132" y="1"/>
                  </a:moveTo>
                  <a:lnTo>
                    <a:pt x="715" y="834"/>
                  </a:lnTo>
                  <a:lnTo>
                    <a:pt x="1" y="1311"/>
                  </a:lnTo>
                  <a:lnTo>
                    <a:pt x="715" y="1787"/>
                  </a:lnTo>
                  <a:lnTo>
                    <a:pt x="1132" y="2620"/>
                  </a:lnTo>
                  <a:lnTo>
                    <a:pt x="1537" y="1787"/>
                  </a:lnTo>
                  <a:lnTo>
                    <a:pt x="2251" y="1311"/>
                  </a:lnTo>
                  <a:lnTo>
                    <a:pt x="1537" y="834"/>
                  </a:lnTo>
                  <a:lnTo>
                    <a:pt x="1132" y="1"/>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638" name="Google Shape;3976;p42">
            <a:extLst>
              <a:ext uri="{FF2B5EF4-FFF2-40B4-BE49-F238E27FC236}">
                <a16:creationId xmlns:a16="http://schemas.microsoft.com/office/drawing/2014/main" id="{5E33860B-8959-8979-5584-68BEADEA7DDA}"/>
              </a:ext>
            </a:extLst>
          </p:cNvPr>
          <p:cNvGrpSpPr/>
          <p:nvPr/>
        </p:nvGrpSpPr>
        <p:grpSpPr>
          <a:xfrm>
            <a:off x="2593529" y="2531414"/>
            <a:ext cx="1920900" cy="1663150"/>
            <a:chOff x="2593557" y="2782425"/>
            <a:chExt cx="1920900" cy="1663150"/>
          </a:xfrm>
        </p:grpSpPr>
        <p:sp>
          <p:nvSpPr>
            <p:cNvPr id="639" name="Google Shape;3977;p42">
              <a:extLst>
                <a:ext uri="{FF2B5EF4-FFF2-40B4-BE49-F238E27FC236}">
                  <a16:creationId xmlns:a16="http://schemas.microsoft.com/office/drawing/2014/main" id="{3CEBD868-E141-1894-321D-89FBAF82FFFD}"/>
                </a:ext>
              </a:extLst>
            </p:cNvPr>
            <p:cNvSpPr/>
            <p:nvPr/>
          </p:nvSpPr>
          <p:spPr>
            <a:xfrm rot="5400000">
              <a:off x="2980446" y="2435341"/>
              <a:ext cx="1161426" cy="1900993"/>
            </a:xfrm>
            <a:custGeom>
              <a:avLst/>
              <a:gdLst/>
              <a:ahLst/>
              <a:cxnLst/>
              <a:rect l="l" t="t" r="r" b="b"/>
              <a:pathLst>
                <a:path w="2764" h="4194" extrusionOk="0">
                  <a:moveTo>
                    <a:pt x="1" y="0"/>
                  </a:moveTo>
                  <a:lnTo>
                    <a:pt x="1" y="4194"/>
                  </a:lnTo>
                  <a:lnTo>
                    <a:pt x="2381" y="4194"/>
                  </a:lnTo>
                  <a:lnTo>
                    <a:pt x="2381" y="2969"/>
                  </a:lnTo>
                  <a:cubicBezTo>
                    <a:pt x="2381" y="2750"/>
                    <a:pt x="2450" y="2531"/>
                    <a:pt x="2571" y="2368"/>
                  </a:cubicBezTo>
                  <a:lnTo>
                    <a:pt x="2708" y="2166"/>
                  </a:lnTo>
                  <a:cubicBezTo>
                    <a:pt x="2763" y="2123"/>
                    <a:pt x="2763" y="2055"/>
                    <a:pt x="2708" y="2016"/>
                  </a:cubicBezTo>
                  <a:lnTo>
                    <a:pt x="2571" y="1826"/>
                  </a:lnTo>
                  <a:cubicBezTo>
                    <a:pt x="2450" y="1646"/>
                    <a:pt x="2381" y="1444"/>
                    <a:pt x="2381" y="1225"/>
                  </a:cubicBezTo>
                  <a:lnTo>
                    <a:pt x="2381" y="0"/>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640" name="Google Shape;3978;p42">
              <a:extLst>
                <a:ext uri="{FF2B5EF4-FFF2-40B4-BE49-F238E27FC236}">
                  <a16:creationId xmlns:a16="http://schemas.microsoft.com/office/drawing/2014/main" id="{7B0D68CA-D713-12C4-697D-625BA67C09E0}"/>
                </a:ext>
              </a:extLst>
            </p:cNvPr>
            <p:cNvGrpSpPr/>
            <p:nvPr/>
          </p:nvGrpSpPr>
          <p:grpSpPr>
            <a:xfrm>
              <a:off x="2593557" y="2782425"/>
              <a:ext cx="1920900" cy="1663150"/>
              <a:chOff x="2593557" y="2782425"/>
              <a:chExt cx="1920900" cy="1663150"/>
            </a:xfrm>
          </p:grpSpPr>
          <p:sp>
            <p:nvSpPr>
              <p:cNvPr id="641" name="Google Shape;3979;p42">
                <a:extLst>
                  <a:ext uri="{FF2B5EF4-FFF2-40B4-BE49-F238E27FC236}">
                    <a16:creationId xmlns:a16="http://schemas.microsoft.com/office/drawing/2014/main" id="{7857233C-A8D4-AB52-0556-6C89F6B74B0C}"/>
                  </a:ext>
                </a:extLst>
              </p:cNvPr>
              <p:cNvSpPr/>
              <p:nvPr/>
            </p:nvSpPr>
            <p:spPr>
              <a:xfrm>
                <a:off x="2593557" y="2782425"/>
                <a:ext cx="1920900" cy="1009249"/>
              </a:xfrm>
              <a:prstGeom prst="rect">
                <a:avLst/>
              </a:prstGeom>
              <a:noFill/>
              <a:ln>
                <a:noFill/>
              </a:ln>
            </p:spPr>
            <p:txBody>
              <a:bodyPr spcFirstLastPara="1" wrap="square" lIns="182875" tIns="91425" rIns="182875" bIns="9142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r>
                  <a:rPr kumimoji="0" lang="en-US" b="0" i="0" u="none" strike="noStrike" kern="0" cap="none" spc="0" normalizeH="0" baseline="0" noProof="0" dirty="0">
                    <a:ln>
                      <a:noFill/>
                    </a:ln>
                    <a:solidFill>
                      <a:sysClr val="windowText" lastClr="000000"/>
                    </a:solidFill>
                    <a:effectLst/>
                    <a:uLnTx/>
                    <a:uFillTx/>
                    <a:latin typeface="Fira Sans"/>
                    <a:ea typeface="Fira Sans"/>
                    <a:cs typeface="Fira Sans"/>
                    <a:sym typeface="Fira Sans"/>
                  </a:rPr>
                  <a:t>Splunk's real-time alerting system promptly notifies security teams </a:t>
                </a:r>
              </a:p>
            </p:txBody>
          </p:sp>
          <p:sp>
            <p:nvSpPr>
              <p:cNvPr id="642" name="Google Shape;3980;p42">
                <a:extLst>
                  <a:ext uri="{FF2B5EF4-FFF2-40B4-BE49-F238E27FC236}">
                    <a16:creationId xmlns:a16="http://schemas.microsoft.com/office/drawing/2014/main" id="{68EBFC92-CDF6-D0E3-9492-C6875D55AD9C}"/>
                  </a:ext>
                </a:extLst>
              </p:cNvPr>
              <p:cNvSpPr txBox="1"/>
              <p:nvPr/>
            </p:nvSpPr>
            <p:spPr>
              <a:xfrm>
                <a:off x="2593557" y="4015975"/>
                <a:ext cx="1920900" cy="429600"/>
              </a:xfrm>
              <a:prstGeom prst="rect">
                <a:avLst/>
              </a:prstGeom>
              <a:noFill/>
              <a:ln>
                <a:noFill/>
              </a:ln>
            </p:spPr>
            <p:txBody>
              <a:bodyPr spcFirstLastPara="1" wrap="square" lIns="182875" tIns="91425" rIns="18287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A060AD"/>
                    </a:solidFill>
                    <a:effectLst/>
                    <a:uLnTx/>
                    <a:uFillTx/>
                    <a:latin typeface="Fira Sans"/>
                    <a:ea typeface="Fira Sans"/>
                    <a:cs typeface="Fira Sans"/>
                    <a:sym typeface="Fira Sans"/>
                  </a:rPr>
                  <a:t>Real-time alerts</a:t>
                </a:r>
              </a:p>
            </p:txBody>
          </p:sp>
        </p:grpSp>
      </p:grpSp>
      <p:grpSp>
        <p:nvGrpSpPr>
          <p:cNvPr id="643" name="Google Shape;3981;p42">
            <a:extLst>
              <a:ext uri="{FF2B5EF4-FFF2-40B4-BE49-F238E27FC236}">
                <a16:creationId xmlns:a16="http://schemas.microsoft.com/office/drawing/2014/main" id="{FD0186B3-F7A0-08C4-91BE-5F19C4F0D075}"/>
              </a:ext>
            </a:extLst>
          </p:cNvPr>
          <p:cNvGrpSpPr/>
          <p:nvPr/>
        </p:nvGrpSpPr>
        <p:grpSpPr>
          <a:xfrm>
            <a:off x="6419660" y="2556830"/>
            <a:ext cx="2267112" cy="1880699"/>
            <a:chOff x="6419688" y="2807841"/>
            <a:chExt cx="2267112" cy="1880699"/>
          </a:xfrm>
        </p:grpSpPr>
        <p:sp>
          <p:nvSpPr>
            <p:cNvPr id="644" name="Google Shape;3982;p42">
              <a:extLst>
                <a:ext uri="{FF2B5EF4-FFF2-40B4-BE49-F238E27FC236}">
                  <a16:creationId xmlns:a16="http://schemas.microsoft.com/office/drawing/2014/main" id="{1F368781-7AB5-ABD5-DA65-DD5D7EE0D1B4}"/>
                </a:ext>
              </a:extLst>
            </p:cNvPr>
            <p:cNvSpPr/>
            <p:nvPr/>
          </p:nvSpPr>
          <p:spPr>
            <a:xfrm rot="5400000">
              <a:off x="7054282" y="2435116"/>
              <a:ext cx="1155543" cy="1900993"/>
            </a:xfrm>
            <a:custGeom>
              <a:avLst/>
              <a:gdLst/>
              <a:ahLst/>
              <a:cxnLst/>
              <a:rect l="l" t="t" r="r" b="b"/>
              <a:pathLst>
                <a:path w="2750" h="4194" extrusionOk="0">
                  <a:moveTo>
                    <a:pt x="0" y="0"/>
                  </a:moveTo>
                  <a:lnTo>
                    <a:pt x="0" y="4194"/>
                  </a:lnTo>
                  <a:lnTo>
                    <a:pt x="2381" y="4194"/>
                  </a:lnTo>
                  <a:lnTo>
                    <a:pt x="2381" y="2969"/>
                  </a:lnTo>
                  <a:cubicBezTo>
                    <a:pt x="2381" y="2750"/>
                    <a:pt x="2449" y="2531"/>
                    <a:pt x="2574" y="2368"/>
                  </a:cubicBezTo>
                  <a:lnTo>
                    <a:pt x="2707" y="2166"/>
                  </a:lnTo>
                  <a:cubicBezTo>
                    <a:pt x="2750" y="2123"/>
                    <a:pt x="2750" y="2055"/>
                    <a:pt x="2707" y="2016"/>
                  </a:cubicBezTo>
                  <a:lnTo>
                    <a:pt x="2574" y="1826"/>
                  </a:lnTo>
                  <a:cubicBezTo>
                    <a:pt x="2449" y="1646"/>
                    <a:pt x="2381" y="1444"/>
                    <a:pt x="2381" y="1225"/>
                  </a:cubicBezTo>
                  <a:lnTo>
                    <a:pt x="2381" y="0"/>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645" name="Google Shape;3983;p42">
              <a:extLst>
                <a:ext uri="{FF2B5EF4-FFF2-40B4-BE49-F238E27FC236}">
                  <a16:creationId xmlns:a16="http://schemas.microsoft.com/office/drawing/2014/main" id="{1D5D83BE-8D2A-89DB-7FB7-FE22174A9A05}"/>
                </a:ext>
              </a:extLst>
            </p:cNvPr>
            <p:cNvGrpSpPr/>
            <p:nvPr/>
          </p:nvGrpSpPr>
          <p:grpSpPr>
            <a:xfrm>
              <a:off x="6419688" y="2819875"/>
              <a:ext cx="2267112" cy="1868665"/>
              <a:chOff x="6419688" y="2819875"/>
              <a:chExt cx="2267112" cy="1868665"/>
            </a:xfrm>
          </p:grpSpPr>
          <p:sp>
            <p:nvSpPr>
              <p:cNvPr id="646" name="Google Shape;3984;p42">
                <a:extLst>
                  <a:ext uri="{FF2B5EF4-FFF2-40B4-BE49-F238E27FC236}">
                    <a16:creationId xmlns:a16="http://schemas.microsoft.com/office/drawing/2014/main" id="{7BD3EBBD-9CF2-76DE-AE4C-6DCFD1A98FE4}"/>
                  </a:ext>
                </a:extLst>
              </p:cNvPr>
              <p:cNvSpPr/>
              <p:nvPr/>
            </p:nvSpPr>
            <p:spPr>
              <a:xfrm>
                <a:off x="6419688" y="2819875"/>
                <a:ext cx="2267112" cy="1010817"/>
              </a:xfrm>
              <a:prstGeom prst="rect">
                <a:avLst/>
              </a:prstGeom>
              <a:noFill/>
              <a:ln>
                <a:noFill/>
              </a:ln>
            </p:spPr>
            <p:txBody>
              <a:bodyPr spcFirstLastPara="1" wrap="square" lIns="182875" tIns="91425" rIns="182875" bIns="9142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r>
                  <a:rPr kumimoji="0" lang="en-US" b="0" i="0" u="none" strike="noStrike" kern="0" cap="none" spc="0" normalizeH="0" baseline="0" noProof="0" dirty="0">
                    <a:ln>
                      <a:noFill/>
                    </a:ln>
                    <a:solidFill>
                      <a:sysClr val="windowText" lastClr="000000"/>
                    </a:solidFill>
                    <a:effectLst/>
                    <a:uLnTx/>
                    <a:uFillTx/>
                    <a:latin typeface="Fira Sans"/>
                    <a:ea typeface="Fira Sans"/>
                    <a:cs typeface="Fira Sans"/>
                    <a:sym typeface="Fira Sans"/>
                  </a:rPr>
                  <a:t>log analysis capabilities provide valuable insights during incident response</a:t>
                </a:r>
              </a:p>
            </p:txBody>
          </p:sp>
          <p:sp>
            <p:nvSpPr>
              <p:cNvPr id="647" name="Google Shape;3985;p42">
                <a:extLst>
                  <a:ext uri="{FF2B5EF4-FFF2-40B4-BE49-F238E27FC236}">
                    <a16:creationId xmlns:a16="http://schemas.microsoft.com/office/drawing/2014/main" id="{AFF5A9B2-37D2-55F9-3874-A6838A40B915}"/>
                  </a:ext>
                </a:extLst>
              </p:cNvPr>
              <p:cNvSpPr txBox="1"/>
              <p:nvPr/>
            </p:nvSpPr>
            <p:spPr>
              <a:xfrm>
                <a:off x="6671600" y="4015749"/>
                <a:ext cx="1920900" cy="672791"/>
              </a:xfrm>
              <a:prstGeom prst="rect">
                <a:avLst/>
              </a:prstGeom>
              <a:noFill/>
              <a:ln>
                <a:noFill/>
              </a:ln>
            </p:spPr>
            <p:txBody>
              <a:bodyPr spcFirstLastPara="1" wrap="square" lIns="182875" tIns="91425" rIns="18287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24B66"/>
                    </a:solidFill>
                    <a:effectLst/>
                    <a:uLnTx/>
                    <a:uFillTx/>
                    <a:latin typeface="Fira Sans"/>
                    <a:ea typeface="Fira Sans"/>
                    <a:cs typeface="Fira Sans"/>
                    <a:sym typeface="Fira Sans"/>
                  </a:rPr>
                  <a:t>Enhanced incident response</a:t>
                </a:r>
              </a:p>
            </p:txBody>
          </p:sp>
        </p:grpSp>
      </p:grpSp>
      <p:grpSp>
        <p:nvGrpSpPr>
          <p:cNvPr id="648" name="Google Shape;3986;p42">
            <a:extLst>
              <a:ext uri="{FF2B5EF4-FFF2-40B4-BE49-F238E27FC236}">
                <a16:creationId xmlns:a16="http://schemas.microsoft.com/office/drawing/2014/main" id="{BDFB2B3D-BF79-698B-6869-9E549B882226}"/>
              </a:ext>
            </a:extLst>
          </p:cNvPr>
          <p:cNvGrpSpPr/>
          <p:nvPr/>
        </p:nvGrpSpPr>
        <p:grpSpPr>
          <a:xfrm>
            <a:off x="457172" y="2557475"/>
            <a:ext cx="2028962" cy="1637087"/>
            <a:chOff x="457200" y="2808486"/>
            <a:chExt cx="2028962" cy="1637087"/>
          </a:xfrm>
        </p:grpSpPr>
        <p:sp>
          <p:nvSpPr>
            <p:cNvPr id="649" name="Google Shape;3987;p42">
              <a:extLst>
                <a:ext uri="{FF2B5EF4-FFF2-40B4-BE49-F238E27FC236}">
                  <a16:creationId xmlns:a16="http://schemas.microsoft.com/office/drawing/2014/main" id="{59AF341D-3857-329C-837A-1A843C75370C}"/>
                </a:ext>
              </a:extLst>
            </p:cNvPr>
            <p:cNvSpPr/>
            <p:nvPr/>
          </p:nvSpPr>
          <p:spPr>
            <a:xfrm rot="5400000">
              <a:off x="948361" y="2435341"/>
              <a:ext cx="1154703" cy="1900993"/>
            </a:xfrm>
            <a:custGeom>
              <a:avLst/>
              <a:gdLst/>
              <a:ahLst/>
              <a:cxnLst/>
              <a:rect l="l" t="t" r="r" b="b"/>
              <a:pathLst>
                <a:path w="2748" h="4194" extrusionOk="0">
                  <a:moveTo>
                    <a:pt x="1" y="0"/>
                  </a:moveTo>
                  <a:lnTo>
                    <a:pt x="1" y="4194"/>
                  </a:lnTo>
                  <a:lnTo>
                    <a:pt x="2382" y="4194"/>
                  </a:lnTo>
                  <a:lnTo>
                    <a:pt x="2382" y="2969"/>
                  </a:lnTo>
                  <a:cubicBezTo>
                    <a:pt x="2382" y="2750"/>
                    <a:pt x="2450" y="2531"/>
                    <a:pt x="2571" y="2368"/>
                  </a:cubicBezTo>
                  <a:lnTo>
                    <a:pt x="2708" y="2166"/>
                  </a:lnTo>
                  <a:cubicBezTo>
                    <a:pt x="2747" y="2123"/>
                    <a:pt x="2747" y="2055"/>
                    <a:pt x="2708" y="2016"/>
                  </a:cubicBezTo>
                  <a:lnTo>
                    <a:pt x="2571" y="1826"/>
                  </a:lnTo>
                  <a:cubicBezTo>
                    <a:pt x="2450" y="1646"/>
                    <a:pt x="2382" y="1444"/>
                    <a:pt x="2382" y="1225"/>
                  </a:cubicBezTo>
                  <a:lnTo>
                    <a:pt x="2382" y="0"/>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650" name="Google Shape;3988;p42">
              <a:extLst>
                <a:ext uri="{FF2B5EF4-FFF2-40B4-BE49-F238E27FC236}">
                  <a16:creationId xmlns:a16="http://schemas.microsoft.com/office/drawing/2014/main" id="{767475C0-97DE-409F-59DA-22954E70A828}"/>
                </a:ext>
              </a:extLst>
            </p:cNvPr>
            <p:cNvGrpSpPr/>
            <p:nvPr/>
          </p:nvGrpSpPr>
          <p:grpSpPr>
            <a:xfrm>
              <a:off x="457200" y="3030476"/>
              <a:ext cx="2028962" cy="1415097"/>
              <a:chOff x="457200" y="3030476"/>
              <a:chExt cx="2028962" cy="1415097"/>
            </a:xfrm>
          </p:grpSpPr>
          <p:sp>
            <p:nvSpPr>
              <p:cNvPr id="651" name="Google Shape;3989;p42">
                <a:extLst>
                  <a:ext uri="{FF2B5EF4-FFF2-40B4-BE49-F238E27FC236}">
                    <a16:creationId xmlns:a16="http://schemas.microsoft.com/office/drawing/2014/main" id="{F241CC43-F76D-84BB-002B-4A26C3A6C5EA}"/>
                  </a:ext>
                </a:extLst>
              </p:cNvPr>
              <p:cNvSpPr/>
              <p:nvPr/>
            </p:nvSpPr>
            <p:spPr>
              <a:xfrm>
                <a:off x="457200" y="3030476"/>
                <a:ext cx="2028962" cy="501900"/>
              </a:xfrm>
              <a:prstGeom prst="rect">
                <a:avLst/>
              </a:prstGeom>
              <a:noFill/>
              <a:ln>
                <a:noFill/>
              </a:ln>
            </p:spPr>
            <p:txBody>
              <a:bodyPr spcFirstLastPara="1" wrap="square" lIns="182875" tIns="91425" rIns="182875" bIns="9142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r>
                  <a:rPr kumimoji="0" lang="en-US" b="0" i="0" u="none" strike="noStrike" kern="0" cap="none" spc="0" normalizeH="0" baseline="0" noProof="0" dirty="0">
                    <a:ln>
                      <a:noFill/>
                    </a:ln>
                    <a:solidFill>
                      <a:sysClr val="windowText" lastClr="000000"/>
                    </a:solidFill>
                    <a:effectLst/>
                    <a:uLnTx/>
                    <a:uFillTx/>
                    <a:latin typeface="Fira Sans"/>
                    <a:ea typeface="Fira Sans"/>
                    <a:cs typeface="Fira Sans"/>
                    <a:sym typeface="Fira Sans"/>
                  </a:rPr>
                  <a:t>Splunk provides a centralized view of logs</a:t>
                </a:r>
              </a:p>
            </p:txBody>
          </p:sp>
          <p:sp>
            <p:nvSpPr>
              <p:cNvPr id="652" name="Google Shape;3990;p42">
                <a:extLst>
                  <a:ext uri="{FF2B5EF4-FFF2-40B4-BE49-F238E27FC236}">
                    <a16:creationId xmlns:a16="http://schemas.microsoft.com/office/drawing/2014/main" id="{BFC96D48-3128-14BE-D7DC-196159572575}"/>
                  </a:ext>
                </a:extLst>
              </p:cNvPr>
              <p:cNvSpPr txBox="1"/>
              <p:nvPr/>
            </p:nvSpPr>
            <p:spPr>
              <a:xfrm>
                <a:off x="565262" y="4015973"/>
                <a:ext cx="1920900" cy="429600"/>
              </a:xfrm>
              <a:prstGeom prst="rect">
                <a:avLst/>
              </a:prstGeom>
              <a:noFill/>
              <a:ln>
                <a:noFill/>
              </a:ln>
            </p:spPr>
            <p:txBody>
              <a:bodyPr spcFirstLastPara="1" wrap="square" lIns="182875" tIns="91425" rIns="18287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DD90B6"/>
                    </a:solidFill>
                    <a:effectLst/>
                    <a:uLnTx/>
                    <a:uFillTx/>
                    <a:latin typeface="Fira Sans"/>
                    <a:ea typeface="Fira Sans"/>
                    <a:cs typeface="Fira Sans"/>
                    <a:sym typeface="Fira Sans"/>
                  </a:rPr>
                  <a:t>Centralized visibility</a:t>
                </a:r>
              </a:p>
            </p:txBody>
          </p:sp>
        </p:grpSp>
      </p:grpSp>
      <p:grpSp>
        <p:nvGrpSpPr>
          <p:cNvPr id="653" name="Google Shape;3991;p42">
            <a:extLst>
              <a:ext uri="{FF2B5EF4-FFF2-40B4-BE49-F238E27FC236}">
                <a16:creationId xmlns:a16="http://schemas.microsoft.com/office/drawing/2014/main" id="{69ACD6BA-D56F-26A6-6375-C85F51061009}"/>
              </a:ext>
            </a:extLst>
          </p:cNvPr>
          <p:cNvGrpSpPr/>
          <p:nvPr/>
        </p:nvGrpSpPr>
        <p:grpSpPr>
          <a:xfrm>
            <a:off x="4632547" y="2556845"/>
            <a:ext cx="1920900" cy="1637719"/>
            <a:chOff x="4632575" y="2807856"/>
            <a:chExt cx="1920900" cy="1637719"/>
          </a:xfrm>
        </p:grpSpPr>
        <p:sp>
          <p:nvSpPr>
            <p:cNvPr id="654" name="Google Shape;3992;p42">
              <a:extLst>
                <a:ext uri="{FF2B5EF4-FFF2-40B4-BE49-F238E27FC236}">
                  <a16:creationId xmlns:a16="http://schemas.microsoft.com/office/drawing/2014/main" id="{4C813E00-CB39-53FF-3702-E7F7C25A51A0}"/>
                </a:ext>
              </a:extLst>
            </p:cNvPr>
            <p:cNvSpPr/>
            <p:nvPr/>
          </p:nvSpPr>
          <p:spPr>
            <a:xfrm rot="5400000">
              <a:off x="5018625" y="2435341"/>
              <a:ext cx="1155963" cy="1900993"/>
            </a:xfrm>
            <a:custGeom>
              <a:avLst/>
              <a:gdLst/>
              <a:ahLst/>
              <a:cxnLst/>
              <a:rect l="l" t="t" r="r" b="b"/>
              <a:pathLst>
                <a:path w="2751" h="4194" extrusionOk="0">
                  <a:moveTo>
                    <a:pt x="0" y="0"/>
                  </a:moveTo>
                  <a:lnTo>
                    <a:pt x="0" y="4194"/>
                  </a:lnTo>
                  <a:lnTo>
                    <a:pt x="2381" y="4194"/>
                  </a:lnTo>
                  <a:lnTo>
                    <a:pt x="2381" y="2969"/>
                  </a:lnTo>
                  <a:cubicBezTo>
                    <a:pt x="2381" y="2750"/>
                    <a:pt x="2437" y="2531"/>
                    <a:pt x="2574" y="2368"/>
                  </a:cubicBezTo>
                  <a:lnTo>
                    <a:pt x="2708" y="2166"/>
                  </a:lnTo>
                  <a:cubicBezTo>
                    <a:pt x="2750" y="2123"/>
                    <a:pt x="2750" y="2055"/>
                    <a:pt x="2708" y="2016"/>
                  </a:cubicBezTo>
                  <a:lnTo>
                    <a:pt x="2574" y="1826"/>
                  </a:lnTo>
                  <a:cubicBezTo>
                    <a:pt x="2437" y="1646"/>
                    <a:pt x="2381" y="1444"/>
                    <a:pt x="2381" y="1225"/>
                  </a:cubicBezTo>
                  <a:lnTo>
                    <a:pt x="2381" y="0"/>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655" name="Google Shape;3993;p42">
              <a:extLst>
                <a:ext uri="{FF2B5EF4-FFF2-40B4-BE49-F238E27FC236}">
                  <a16:creationId xmlns:a16="http://schemas.microsoft.com/office/drawing/2014/main" id="{BB83D402-B642-6E14-00B1-82C0E323569B}"/>
                </a:ext>
              </a:extLst>
            </p:cNvPr>
            <p:cNvGrpSpPr/>
            <p:nvPr/>
          </p:nvGrpSpPr>
          <p:grpSpPr>
            <a:xfrm>
              <a:off x="4632575" y="3030475"/>
              <a:ext cx="1920900" cy="1415100"/>
              <a:chOff x="4632575" y="3030475"/>
              <a:chExt cx="1920900" cy="1415100"/>
            </a:xfrm>
          </p:grpSpPr>
          <p:sp>
            <p:nvSpPr>
              <p:cNvPr id="656" name="Google Shape;3994;p42">
                <a:extLst>
                  <a:ext uri="{FF2B5EF4-FFF2-40B4-BE49-F238E27FC236}">
                    <a16:creationId xmlns:a16="http://schemas.microsoft.com/office/drawing/2014/main" id="{95A50127-C980-AAD7-B7E1-221423D5113B}"/>
                  </a:ext>
                </a:extLst>
              </p:cNvPr>
              <p:cNvSpPr/>
              <p:nvPr/>
            </p:nvSpPr>
            <p:spPr>
              <a:xfrm>
                <a:off x="4632575" y="3030475"/>
                <a:ext cx="1920900" cy="501900"/>
              </a:xfrm>
              <a:prstGeom prst="rect">
                <a:avLst/>
              </a:prstGeom>
              <a:noFill/>
              <a:ln>
                <a:noFill/>
              </a:ln>
            </p:spPr>
            <p:txBody>
              <a:bodyPr spcFirstLastPara="1" wrap="square" lIns="182875" tIns="91425" rIns="182875" bIns="9142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r>
                  <a:rPr kumimoji="0" lang="en-US" b="0" i="0" u="none" strike="noStrike" kern="0" cap="none" spc="0" normalizeH="0" baseline="0" noProof="0" dirty="0">
                    <a:ln>
                      <a:noFill/>
                    </a:ln>
                    <a:solidFill>
                      <a:sysClr val="windowText" lastClr="000000"/>
                    </a:solidFill>
                    <a:effectLst/>
                    <a:uLnTx/>
                    <a:uFillTx/>
                    <a:latin typeface="Fira Sans"/>
                    <a:ea typeface="Fira Sans"/>
                    <a:cs typeface="Fira Sans"/>
                    <a:sym typeface="Fira Sans"/>
                  </a:rPr>
                  <a:t>machine learning and anomaly detection</a:t>
                </a:r>
              </a:p>
            </p:txBody>
          </p:sp>
          <p:sp>
            <p:nvSpPr>
              <p:cNvPr id="657" name="Google Shape;3995;p42">
                <a:extLst>
                  <a:ext uri="{FF2B5EF4-FFF2-40B4-BE49-F238E27FC236}">
                    <a16:creationId xmlns:a16="http://schemas.microsoft.com/office/drawing/2014/main" id="{5CA0C938-51F2-5260-C5EC-A36873889051}"/>
                  </a:ext>
                </a:extLst>
              </p:cNvPr>
              <p:cNvSpPr txBox="1"/>
              <p:nvPr/>
            </p:nvSpPr>
            <p:spPr>
              <a:xfrm>
                <a:off x="4632575" y="4015975"/>
                <a:ext cx="1920900" cy="429600"/>
              </a:xfrm>
              <a:prstGeom prst="rect">
                <a:avLst/>
              </a:prstGeom>
              <a:noFill/>
              <a:ln>
                <a:noFill/>
              </a:ln>
            </p:spPr>
            <p:txBody>
              <a:bodyPr spcFirstLastPara="1" wrap="square" lIns="182875" tIns="91425" rIns="18287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8058BE"/>
                    </a:solidFill>
                    <a:effectLst/>
                    <a:uLnTx/>
                    <a:uFillTx/>
                    <a:latin typeface="Fira Sans"/>
                    <a:ea typeface="Fira Sans"/>
                    <a:cs typeface="Fira Sans"/>
                    <a:sym typeface="Fira Sans"/>
                  </a:rPr>
                  <a:t>Advanced analytics</a:t>
                </a:r>
              </a:p>
            </p:txBody>
          </p:sp>
        </p:grpSp>
      </p:grpSp>
      <p:pic>
        <p:nvPicPr>
          <p:cNvPr id="658" name="Picture 657" descr="A logo with text on it&#10;&#10;Description automatically generated">
            <a:extLst>
              <a:ext uri="{FF2B5EF4-FFF2-40B4-BE49-F238E27FC236}">
                <a16:creationId xmlns:a16="http://schemas.microsoft.com/office/drawing/2014/main" id="{5171D6C9-2958-FEFF-21DC-88DB09574930}"/>
              </a:ext>
            </a:extLst>
          </p:cNvPr>
          <p:cNvPicPr>
            <a:picLocks noChangeAspect="1"/>
          </p:cNvPicPr>
          <p:nvPr/>
        </p:nvPicPr>
        <p:blipFill>
          <a:blip r:embed="rId3"/>
          <a:stretch>
            <a:fillRect/>
          </a:stretch>
        </p:blipFill>
        <p:spPr>
          <a:xfrm>
            <a:off x="8582522" y="6481"/>
            <a:ext cx="544592" cy="559051"/>
          </a:xfrm>
          <a:prstGeom prst="rect">
            <a:avLst/>
          </a:prstGeom>
        </p:spPr>
      </p:pic>
    </p:spTree>
    <p:extLst>
      <p:ext uri="{BB962C8B-B14F-4D97-AF65-F5344CB8AC3E}">
        <p14:creationId xmlns:p14="http://schemas.microsoft.com/office/powerpoint/2010/main" val="3109234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1" name="Google Shape;2331;p54"/>
          <p:cNvSpPr txBox="1">
            <a:spLocks noGrp="1"/>
          </p:cNvSpPr>
          <p:nvPr>
            <p:ph type="body" idx="2"/>
          </p:nvPr>
        </p:nvSpPr>
        <p:spPr>
          <a:xfrm>
            <a:off x="795206" y="929307"/>
            <a:ext cx="3716729" cy="2391900"/>
          </a:xfrm>
          <a:prstGeom prst="rect">
            <a:avLst/>
          </a:prstGeom>
        </p:spPr>
        <p:txBody>
          <a:bodyPr spcFirstLastPara="1" wrap="square" lIns="91425" tIns="91425" rIns="91425" bIns="91425" anchor="t" anchorCtr="0">
            <a:noAutofit/>
          </a:bodyPr>
          <a:lstStyle/>
          <a:p>
            <a:pPr marL="342900" marR="0" lvl="0" indent="-342900" rtl="0">
              <a:lnSpc>
                <a:spcPct val="107000"/>
              </a:lnSpc>
              <a:spcBef>
                <a:spcPts val="0"/>
              </a:spcBef>
              <a:spcAft>
                <a:spcPts val="0"/>
              </a:spcAft>
              <a:buClr>
                <a:srgbClr val="0070C0"/>
              </a:buClr>
              <a:buFont typeface="Wingdings" panose="05000000000000000000" pitchFamily="2" charset="2"/>
              <a:buChar char=""/>
            </a:pPr>
            <a:r>
              <a:rPr lang="en-US" sz="1800" kern="100" dirty="0" err="1">
                <a:effectLst/>
                <a:latin typeface="Viga" panose="020B0604020202020204" charset="0"/>
                <a:ea typeface="Calibri" panose="020F0502020204030204" pitchFamily="34" charset="0"/>
                <a:cs typeface="Arial" panose="020B0604020202020204" pitchFamily="34" charset="0"/>
              </a:rPr>
              <a:t>Agil</a:t>
            </a:r>
            <a:r>
              <a:rPr lang="en-US" sz="1800" kern="100" dirty="0">
                <a:effectLst/>
                <a:latin typeface="Viga" panose="020B0604020202020204" charset="0"/>
                <a:ea typeface="Calibri" panose="020F0502020204030204" pitchFamily="34" charset="0"/>
                <a:cs typeface="Arial" panose="020B0604020202020204" pitchFamily="34" charset="0"/>
              </a:rPr>
              <a:t> Safarov</a:t>
            </a:r>
          </a:p>
          <a:p>
            <a:pPr marL="342900" marR="0" lvl="0" indent="-342900">
              <a:lnSpc>
                <a:spcPct val="107000"/>
              </a:lnSpc>
              <a:spcBef>
                <a:spcPts val="0"/>
              </a:spcBef>
              <a:spcAft>
                <a:spcPts val="0"/>
              </a:spcAft>
              <a:buClr>
                <a:srgbClr val="0070C0"/>
              </a:buClr>
              <a:buFont typeface="Wingdings" panose="05000000000000000000" pitchFamily="2" charset="2"/>
              <a:buChar char=""/>
            </a:pPr>
            <a:r>
              <a:rPr lang="en-US" sz="1800" kern="100" dirty="0">
                <a:effectLst/>
                <a:latin typeface="Viga" panose="020B0604020202020204" charset="0"/>
                <a:ea typeface="Calibri" panose="020F0502020204030204" pitchFamily="34" charset="0"/>
                <a:cs typeface="Arial" panose="020B0604020202020204" pitchFamily="34" charset="0"/>
              </a:rPr>
              <a:t>Farid Dunyamaliyev (PM)</a:t>
            </a:r>
          </a:p>
          <a:p>
            <a:pPr marL="342900" marR="0" lvl="0" indent="-342900">
              <a:lnSpc>
                <a:spcPct val="107000"/>
              </a:lnSpc>
              <a:spcBef>
                <a:spcPts val="0"/>
              </a:spcBef>
              <a:spcAft>
                <a:spcPts val="0"/>
              </a:spcAft>
              <a:buClr>
                <a:srgbClr val="0070C0"/>
              </a:buClr>
              <a:buFont typeface="Wingdings" panose="05000000000000000000" pitchFamily="2" charset="2"/>
              <a:buChar char=""/>
            </a:pPr>
            <a:r>
              <a:rPr lang="en-US" sz="1800" kern="100" dirty="0">
                <a:effectLst/>
                <a:latin typeface="Viga" panose="020B0604020202020204" charset="0"/>
                <a:ea typeface="Calibri" panose="020F0502020204030204" pitchFamily="34" charset="0"/>
                <a:cs typeface="Arial" panose="020B0604020202020204" pitchFamily="34" charset="0"/>
              </a:rPr>
              <a:t>Fuad </a:t>
            </a:r>
            <a:r>
              <a:rPr lang="en-US" sz="1800" kern="100" dirty="0" err="1">
                <a:effectLst/>
                <a:latin typeface="Viga" panose="020B0604020202020204" charset="0"/>
                <a:ea typeface="Calibri" panose="020F0502020204030204" pitchFamily="34" charset="0"/>
                <a:cs typeface="Arial" panose="020B0604020202020204" pitchFamily="34" charset="0"/>
              </a:rPr>
              <a:t>Rajabov</a:t>
            </a:r>
            <a:endParaRPr lang="en-US" sz="1800" kern="100" dirty="0">
              <a:effectLst/>
              <a:latin typeface="Viga" panose="020B060402020202020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Clr>
                <a:srgbClr val="0070C0"/>
              </a:buClr>
              <a:buFont typeface="Wingdings" panose="05000000000000000000" pitchFamily="2" charset="2"/>
              <a:buChar char=""/>
            </a:pPr>
            <a:r>
              <a:rPr lang="en-US" sz="1800" kern="100" dirty="0" err="1">
                <a:effectLst/>
                <a:latin typeface="Viga" panose="020B0604020202020204" charset="0"/>
                <a:ea typeface="Calibri" panose="020F0502020204030204" pitchFamily="34" charset="0"/>
                <a:cs typeface="Arial" panose="020B0604020202020204" pitchFamily="34" charset="0"/>
              </a:rPr>
              <a:t>Gunduz</a:t>
            </a:r>
            <a:r>
              <a:rPr lang="en-US" sz="1800" kern="100" dirty="0">
                <a:effectLst/>
                <a:latin typeface="Viga" panose="020B0604020202020204" charset="0"/>
                <a:ea typeface="Calibri" panose="020F0502020204030204" pitchFamily="34" charset="0"/>
                <a:cs typeface="Arial" panose="020B0604020202020204" pitchFamily="34" charset="0"/>
              </a:rPr>
              <a:t> </a:t>
            </a:r>
            <a:r>
              <a:rPr lang="en-US" sz="1800" kern="100" dirty="0" err="1">
                <a:effectLst/>
                <a:latin typeface="Viga" panose="020B0604020202020204" charset="0"/>
                <a:ea typeface="Calibri" panose="020F0502020204030204" pitchFamily="34" charset="0"/>
                <a:cs typeface="Arial" panose="020B0604020202020204" pitchFamily="34" charset="0"/>
              </a:rPr>
              <a:t>Salimli</a:t>
            </a:r>
            <a:endParaRPr lang="en-US" sz="1800" kern="100" dirty="0">
              <a:effectLst/>
              <a:latin typeface="Viga" panose="020B060402020202020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Clr>
                <a:srgbClr val="0070C0"/>
              </a:buClr>
              <a:buFont typeface="Wingdings" panose="05000000000000000000" pitchFamily="2" charset="2"/>
              <a:buChar char=""/>
            </a:pPr>
            <a:r>
              <a:rPr lang="en-US" sz="1800" kern="100" dirty="0" err="1">
                <a:effectLst/>
                <a:latin typeface="Viga" panose="020B0604020202020204" charset="0"/>
                <a:ea typeface="Calibri" panose="020F0502020204030204" pitchFamily="34" charset="0"/>
                <a:cs typeface="Arial" panose="020B0604020202020204" pitchFamily="34" charset="0"/>
              </a:rPr>
              <a:t>Rafayil</a:t>
            </a:r>
            <a:r>
              <a:rPr lang="en-US" sz="1800" kern="100" dirty="0">
                <a:effectLst/>
                <a:latin typeface="Viga" panose="020B0604020202020204" charset="0"/>
                <a:ea typeface="Calibri" panose="020F0502020204030204" pitchFamily="34" charset="0"/>
                <a:cs typeface="Arial" panose="020B0604020202020204" pitchFamily="34" charset="0"/>
              </a:rPr>
              <a:t> Hajiyev</a:t>
            </a:r>
          </a:p>
          <a:p>
            <a:pPr marL="342900" marR="0" lvl="0" indent="-342900">
              <a:lnSpc>
                <a:spcPct val="107000"/>
              </a:lnSpc>
              <a:spcBef>
                <a:spcPts val="0"/>
              </a:spcBef>
              <a:spcAft>
                <a:spcPts val="800"/>
              </a:spcAft>
              <a:buClr>
                <a:srgbClr val="0070C0"/>
              </a:buClr>
              <a:buFont typeface="Wingdings" panose="05000000000000000000" pitchFamily="2" charset="2"/>
              <a:buChar char=""/>
            </a:pPr>
            <a:r>
              <a:rPr lang="en-US" sz="1800" kern="100" dirty="0">
                <a:effectLst/>
                <a:latin typeface="Viga" panose="020B0604020202020204" charset="0"/>
                <a:ea typeface="Calibri" panose="020F0502020204030204" pitchFamily="34" charset="0"/>
                <a:cs typeface="Arial" panose="020B0604020202020204" pitchFamily="34" charset="0"/>
              </a:rPr>
              <a:t>Tural </a:t>
            </a:r>
            <a:r>
              <a:rPr lang="en-US" sz="1800" kern="100" dirty="0" err="1">
                <a:effectLst/>
                <a:latin typeface="Viga" panose="020B0604020202020204" charset="0"/>
                <a:ea typeface="Calibri" panose="020F0502020204030204" pitchFamily="34" charset="0"/>
                <a:cs typeface="Arial" panose="020B0604020202020204" pitchFamily="34" charset="0"/>
              </a:rPr>
              <a:t>Yarmammadov</a:t>
            </a:r>
            <a:endParaRPr lang="en-US" sz="1800" kern="100" dirty="0">
              <a:effectLst/>
              <a:latin typeface="Viga" panose="020B0604020202020204" charset="0"/>
              <a:ea typeface="Calibri" panose="020F0502020204030204" pitchFamily="34" charset="0"/>
              <a:cs typeface="Arial" panose="020B0604020202020204" pitchFamily="34" charset="0"/>
            </a:endParaRPr>
          </a:p>
        </p:txBody>
      </p:sp>
      <p:sp>
        <p:nvSpPr>
          <p:cNvPr id="2332" name="Google Shape;2332;p5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Members</a:t>
            </a:r>
            <a:endParaRPr dirty="0"/>
          </a:p>
        </p:txBody>
      </p:sp>
      <p:grpSp>
        <p:nvGrpSpPr>
          <p:cNvPr id="2333" name="Google Shape;2333;p54"/>
          <p:cNvGrpSpPr/>
          <p:nvPr/>
        </p:nvGrpSpPr>
        <p:grpSpPr>
          <a:xfrm>
            <a:off x="1193159" y="2913530"/>
            <a:ext cx="2141710" cy="1757818"/>
            <a:chOff x="910725" y="305150"/>
            <a:chExt cx="5738575" cy="5171625"/>
          </a:xfrm>
        </p:grpSpPr>
        <p:sp>
          <p:nvSpPr>
            <p:cNvPr id="2334" name="Google Shape;2334;p54"/>
            <p:cNvSpPr/>
            <p:nvPr/>
          </p:nvSpPr>
          <p:spPr>
            <a:xfrm>
              <a:off x="910725" y="305150"/>
              <a:ext cx="5738575" cy="5171625"/>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3106875" y="1384475"/>
              <a:ext cx="487175" cy="502725"/>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3106875" y="1384475"/>
              <a:ext cx="487175" cy="502725"/>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4"/>
            <p:cNvSpPr/>
            <p:nvPr/>
          </p:nvSpPr>
          <p:spPr>
            <a:xfrm>
              <a:off x="2446725" y="1374100"/>
              <a:ext cx="475450" cy="529225"/>
            </a:xfrm>
            <a:custGeom>
              <a:avLst/>
              <a:gdLst/>
              <a:ahLst/>
              <a:cxnLst/>
              <a:rect l="l" t="t" r="r" b="b"/>
              <a:pathLst>
                <a:path w="19018" h="21169" extrusionOk="0">
                  <a:moveTo>
                    <a:pt x="411" y="1"/>
                  </a:moveTo>
                  <a:lnTo>
                    <a:pt x="1" y="367"/>
                  </a:lnTo>
                  <a:lnTo>
                    <a:pt x="6211" y="7310"/>
                  </a:lnTo>
                  <a:lnTo>
                    <a:pt x="2280" y="7358"/>
                  </a:lnTo>
                  <a:lnTo>
                    <a:pt x="2286" y="7907"/>
                  </a:lnTo>
                  <a:lnTo>
                    <a:pt x="6697" y="7854"/>
                  </a:lnTo>
                  <a:lnTo>
                    <a:pt x="11052" y="12721"/>
                  </a:lnTo>
                  <a:lnTo>
                    <a:pt x="4903" y="12729"/>
                  </a:lnTo>
                  <a:lnTo>
                    <a:pt x="4905" y="13279"/>
                  </a:lnTo>
                  <a:lnTo>
                    <a:pt x="11544" y="13271"/>
                  </a:lnTo>
                  <a:lnTo>
                    <a:pt x="15503" y="17698"/>
                  </a:lnTo>
                  <a:lnTo>
                    <a:pt x="11166" y="17959"/>
                  </a:lnTo>
                  <a:lnTo>
                    <a:pt x="11199" y="18507"/>
                  </a:lnTo>
                  <a:lnTo>
                    <a:pt x="15970" y="18220"/>
                  </a:lnTo>
                  <a:lnTo>
                    <a:pt x="18608" y="21168"/>
                  </a:lnTo>
                  <a:lnTo>
                    <a:pt x="19018" y="20802"/>
                  </a:lnTo>
                  <a:lnTo>
                    <a:pt x="14374" y="15609"/>
                  </a:lnTo>
                  <a:lnTo>
                    <a:pt x="15122" y="9016"/>
                  </a:lnTo>
                  <a:lnTo>
                    <a:pt x="14576" y="8954"/>
                  </a:lnTo>
                  <a:lnTo>
                    <a:pt x="13882" y="15060"/>
                  </a:lnTo>
                  <a:lnTo>
                    <a:pt x="10201" y="10945"/>
                  </a:lnTo>
                  <a:lnTo>
                    <a:pt x="10207" y="10943"/>
                  </a:lnTo>
                  <a:lnTo>
                    <a:pt x="9274" y="3553"/>
                  </a:lnTo>
                  <a:lnTo>
                    <a:pt x="8729" y="3622"/>
                  </a:lnTo>
                  <a:lnTo>
                    <a:pt x="9563" y="10232"/>
                  </a:lnTo>
                  <a:lnTo>
                    <a:pt x="4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4"/>
            <p:cNvSpPr/>
            <p:nvPr/>
          </p:nvSpPr>
          <p:spPr>
            <a:xfrm>
              <a:off x="3103600" y="1379700"/>
              <a:ext cx="493750" cy="512250"/>
            </a:xfrm>
            <a:custGeom>
              <a:avLst/>
              <a:gdLst/>
              <a:ahLst/>
              <a:cxnLst/>
              <a:rect l="l" t="t" r="r" b="b"/>
              <a:pathLst>
                <a:path w="19750" h="20490" extrusionOk="0">
                  <a:moveTo>
                    <a:pt x="19354" y="1"/>
                  </a:moveTo>
                  <a:lnTo>
                    <a:pt x="12895" y="6713"/>
                  </a:lnTo>
                  <a:lnTo>
                    <a:pt x="12553" y="2794"/>
                  </a:lnTo>
                  <a:lnTo>
                    <a:pt x="12006" y="2842"/>
                  </a:lnTo>
                  <a:lnTo>
                    <a:pt x="12388" y="7238"/>
                  </a:lnTo>
                  <a:lnTo>
                    <a:pt x="7859" y="11944"/>
                  </a:lnTo>
                  <a:lnTo>
                    <a:pt x="7392" y="5813"/>
                  </a:lnTo>
                  <a:lnTo>
                    <a:pt x="6844" y="5854"/>
                  </a:lnTo>
                  <a:lnTo>
                    <a:pt x="7348" y="12475"/>
                  </a:lnTo>
                  <a:lnTo>
                    <a:pt x="3229" y="16753"/>
                  </a:lnTo>
                  <a:lnTo>
                    <a:pt x="2645" y="12449"/>
                  </a:lnTo>
                  <a:lnTo>
                    <a:pt x="2100" y="12523"/>
                  </a:lnTo>
                  <a:lnTo>
                    <a:pt x="2742" y="17260"/>
                  </a:lnTo>
                  <a:lnTo>
                    <a:pt x="0" y="20109"/>
                  </a:lnTo>
                  <a:lnTo>
                    <a:pt x="395" y="20490"/>
                  </a:lnTo>
                  <a:lnTo>
                    <a:pt x="5226" y="15472"/>
                  </a:lnTo>
                  <a:lnTo>
                    <a:pt x="11858" y="15725"/>
                  </a:lnTo>
                  <a:lnTo>
                    <a:pt x="11879" y="15176"/>
                  </a:lnTo>
                  <a:lnTo>
                    <a:pt x="5737" y="14940"/>
                  </a:lnTo>
                  <a:lnTo>
                    <a:pt x="9567" y="10962"/>
                  </a:lnTo>
                  <a:lnTo>
                    <a:pt x="9569" y="10969"/>
                  </a:lnTo>
                  <a:lnTo>
                    <a:pt x="16869" y="9486"/>
                  </a:lnTo>
                  <a:lnTo>
                    <a:pt x="16760" y="8947"/>
                  </a:lnTo>
                  <a:lnTo>
                    <a:pt x="10229" y="10273"/>
                  </a:lnTo>
                  <a:lnTo>
                    <a:pt x="10229" y="10273"/>
                  </a:lnTo>
                  <a:lnTo>
                    <a:pt x="19749" y="383"/>
                  </a:lnTo>
                  <a:lnTo>
                    <a:pt x="193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4"/>
            <p:cNvSpPr/>
            <p:nvPr/>
          </p:nvSpPr>
          <p:spPr>
            <a:xfrm>
              <a:off x="3306500" y="859800"/>
              <a:ext cx="259275" cy="261925"/>
            </a:xfrm>
            <a:custGeom>
              <a:avLst/>
              <a:gdLst/>
              <a:ahLst/>
              <a:cxnLst/>
              <a:rect l="l" t="t" r="r" b="b"/>
              <a:pathLst>
                <a:path w="10371" h="10477" extrusionOk="0">
                  <a:moveTo>
                    <a:pt x="5185" y="0"/>
                  </a:moveTo>
                  <a:cubicBezTo>
                    <a:pt x="2321" y="0"/>
                    <a:pt x="1" y="2345"/>
                    <a:pt x="1" y="5238"/>
                  </a:cubicBezTo>
                  <a:cubicBezTo>
                    <a:pt x="1" y="6627"/>
                    <a:pt x="547" y="7960"/>
                    <a:pt x="1519" y="8942"/>
                  </a:cubicBezTo>
                  <a:cubicBezTo>
                    <a:pt x="2492" y="9924"/>
                    <a:pt x="3810" y="10477"/>
                    <a:pt x="5185" y="10477"/>
                  </a:cubicBezTo>
                  <a:cubicBezTo>
                    <a:pt x="6561" y="10477"/>
                    <a:pt x="7879" y="9924"/>
                    <a:pt x="8852" y="8942"/>
                  </a:cubicBezTo>
                  <a:cubicBezTo>
                    <a:pt x="9824" y="7960"/>
                    <a:pt x="10371" y="6627"/>
                    <a:pt x="10371" y="5238"/>
                  </a:cubicBezTo>
                  <a:cubicBezTo>
                    <a:pt x="10371" y="3849"/>
                    <a:pt x="9824" y="2517"/>
                    <a:pt x="8852" y="1535"/>
                  </a:cubicBezTo>
                  <a:cubicBezTo>
                    <a:pt x="7879" y="552"/>
                    <a:pt x="6561" y="0"/>
                    <a:pt x="5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4"/>
            <p:cNvSpPr/>
            <p:nvPr/>
          </p:nvSpPr>
          <p:spPr>
            <a:xfrm>
              <a:off x="3298850" y="852150"/>
              <a:ext cx="274575" cy="277225"/>
            </a:xfrm>
            <a:custGeom>
              <a:avLst/>
              <a:gdLst/>
              <a:ahLst/>
              <a:cxnLst/>
              <a:rect l="l" t="t" r="r" b="b"/>
              <a:pathLst>
                <a:path w="10983" h="11089" extrusionOk="0">
                  <a:moveTo>
                    <a:pt x="5491" y="612"/>
                  </a:moveTo>
                  <a:lnTo>
                    <a:pt x="5491" y="613"/>
                  </a:lnTo>
                  <a:cubicBezTo>
                    <a:pt x="8182" y="613"/>
                    <a:pt x="10371" y="2824"/>
                    <a:pt x="10371" y="5544"/>
                  </a:cubicBezTo>
                  <a:cubicBezTo>
                    <a:pt x="10371" y="8263"/>
                    <a:pt x="8182" y="10476"/>
                    <a:pt x="5491" y="10476"/>
                  </a:cubicBezTo>
                  <a:cubicBezTo>
                    <a:pt x="2801" y="10476"/>
                    <a:pt x="612" y="8263"/>
                    <a:pt x="612" y="5544"/>
                  </a:cubicBezTo>
                  <a:cubicBezTo>
                    <a:pt x="612" y="2824"/>
                    <a:pt x="2801" y="612"/>
                    <a:pt x="5491" y="612"/>
                  </a:cubicBezTo>
                  <a:close/>
                  <a:moveTo>
                    <a:pt x="5491" y="1"/>
                  </a:moveTo>
                  <a:cubicBezTo>
                    <a:pt x="2464" y="1"/>
                    <a:pt x="1" y="2486"/>
                    <a:pt x="1" y="5544"/>
                  </a:cubicBezTo>
                  <a:cubicBezTo>
                    <a:pt x="1" y="8601"/>
                    <a:pt x="2464" y="11088"/>
                    <a:pt x="5491" y="11088"/>
                  </a:cubicBezTo>
                  <a:cubicBezTo>
                    <a:pt x="8520" y="11088"/>
                    <a:pt x="10982" y="8600"/>
                    <a:pt x="10982" y="5544"/>
                  </a:cubicBezTo>
                  <a:cubicBezTo>
                    <a:pt x="10982" y="2488"/>
                    <a:pt x="8519" y="1"/>
                    <a:pt x="5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4"/>
            <p:cNvSpPr/>
            <p:nvPr/>
          </p:nvSpPr>
          <p:spPr>
            <a:xfrm>
              <a:off x="3728725" y="1349175"/>
              <a:ext cx="233850" cy="646550"/>
            </a:xfrm>
            <a:custGeom>
              <a:avLst/>
              <a:gdLst/>
              <a:ahLst/>
              <a:cxnLst/>
              <a:rect l="l" t="t" r="r" b="b"/>
              <a:pathLst>
                <a:path w="9354" h="25862" extrusionOk="0">
                  <a:moveTo>
                    <a:pt x="2702" y="1"/>
                  </a:moveTo>
                  <a:cubicBezTo>
                    <a:pt x="2692" y="1"/>
                    <a:pt x="2687" y="1"/>
                    <a:pt x="2687" y="1"/>
                  </a:cubicBezTo>
                  <a:lnTo>
                    <a:pt x="1" y="9226"/>
                  </a:lnTo>
                  <a:cubicBezTo>
                    <a:pt x="1" y="9226"/>
                    <a:pt x="2052" y="22116"/>
                    <a:pt x="2264" y="23174"/>
                  </a:cubicBezTo>
                  <a:cubicBezTo>
                    <a:pt x="2446" y="24086"/>
                    <a:pt x="3414" y="25862"/>
                    <a:pt x="5168" y="25862"/>
                  </a:cubicBezTo>
                  <a:cubicBezTo>
                    <a:pt x="5449" y="25862"/>
                    <a:pt x="5751" y="25816"/>
                    <a:pt x="6074" y="25713"/>
                  </a:cubicBezTo>
                  <a:cubicBezTo>
                    <a:pt x="8401" y="24973"/>
                    <a:pt x="9354" y="23068"/>
                    <a:pt x="9142" y="21481"/>
                  </a:cubicBezTo>
                  <a:cubicBezTo>
                    <a:pt x="8931" y="19894"/>
                    <a:pt x="6390" y="8572"/>
                    <a:pt x="5756" y="4234"/>
                  </a:cubicBezTo>
                  <a:cubicBezTo>
                    <a:pt x="5150" y="96"/>
                    <a:pt x="2909" y="1"/>
                    <a:pt x="270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4"/>
            <p:cNvSpPr/>
            <p:nvPr/>
          </p:nvSpPr>
          <p:spPr>
            <a:xfrm>
              <a:off x="3721000" y="1341525"/>
              <a:ext cx="249275" cy="661900"/>
            </a:xfrm>
            <a:custGeom>
              <a:avLst/>
              <a:gdLst/>
              <a:ahLst/>
              <a:cxnLst/>
              <a:rect l="l" t="t" r="r" b="b"/>
              <a:pathLst>
                <a:path w="9971" h="26476" extrusionOk="0">
                  <a:moveTo>
                    <a:pt x="3220" y="635"/>
                  </a:moveTo>
                  <a:cubicBezTo>
                    <a:pt x="3778" y="737"/>
                    <a:pt x="5284" y="1316"/>
                    <a:pt x="5762" y="4584"/>
                  </a:cubicBezTo>
                  <a:cubicBezTo>
                    <a:pt x="6144" y="7198"/>
                    <a:pt x="7203" y="12274"/>
                    <a:pt x="8053" y="16353"/>
                  </a:cubicBezTo>
                  <a:cubicBezTo>
                    <a:pt x="8596" y="18956"/>
                    <a:pt x="9065" y="21204"/>
                    <a:pt x="9148" y="21828"/>
                  </a:cubicBezTo>
                  <a:cubicBezTo>
                    <a:pt x="9332" y="23210"/>
                    <a:pt x="8516" y="25020"/>
                    <a:pt x="6290" y="25728"/>
                  </a:cubicBezTo>
                  <a:cubicBezTo>
                    <a:pt x="6010" y="25817"/>
                    <a:pt x="5739" y="25861"/>
                    <a:pt x="5478" y="25861"/>
                  </a:cubicBezTo>
                  <a:cubicBezTo>
                    <a:pt x="5082" y="25861"/>
                    <a:pt x="4709" y="25759"/>
                    <a:pt x="4362" y="25554"/>
                  </a:cubicBezTo>
                  <a:cubicBezTo>
                    <a:pt x="3479" y="25035"/>
                    <a:pt x="2988" y="23993"/>
                    <a:pt x="2873" y="23421"/>
                  </a:cubicBezTo>
                  <a:cubicBezTo>
                    <a:pt x="2673" y="22419"/>
                    <a:pt x="784" y="10564"/>
                    <a:pt x="622" y="9552"/>
                  </a:cubicBezTo>
                  <a:lnTo>
                    <a:pt x="3220" y="635"/>
                  </a:lnTo>
                  <a:close/>
                  <a:moveTo>
                    <a:pt x="3007" y="1"/>
                  </a:moveTo>
                  <a:cubicBezTo>
                    <a:pt x="2995" y="1"/>
                    <a:pt x="2987" y="1"/>
                    <a:pt x="2983" y="1"/>
                  </a:cubicBezTo>
                  <a:cubicBezTo>
                    <a:pt x="2852" y="7"/>
                    <a:pt x="2739" y="95"/>
                    <a:pt x="2703" y="222"/>
                  </a:cubicBezTo>
                  <a:lnTo>
                    <a:pt x="16" y="9447"/>
                  </a:lnTo>
                  <a:cubicBezTo>
                    <a:pt x="3" y="9490"/>
                    <a:pt x="1" y="9536"/>
                    <a:pt x="7" y="9580"/>
                  </a:cubicBezTo>
                  <a:cubicBezTo>
                    <a:pt x="92" y="10107"/>
                    <a:pt x="2062" y="22488"/>
                    <a:pt x="2273" y="23540"/>
                  </a:cubicBezTo>
                  <a:cubicBezTo>
                    <a:pt x="2436" y="24356"/>
                    <a:pt x="3062" y="25500"/>
                    <a:pt x="4051" y="26083"/>
                  </a:cubicBezTo>
                  <a:cubicBezTo>
                    <a:pt x="4495" y="26344"/>
                    <a:pt x="4970" y="26476"/>
                    <a:pt x="5473" y="26476"/>
                  </a:cubicBezTo>
                  <a:cubicBezTo>
                    <a:pt x="5797" y="26476"/>
                    <a:pt x="6131" y="26420"/>
                    <a:pt x="6475" y="26312"/>
                  </a:cubicBezTo>
                  <a:cubicBezTo>
                    <a:pt x="9037" y="25497"/>
                    <a:pt x="9971" y="23374"/>
                    <a:pt x="9755" y="21747"/>
                  </a:cubicBezTo>
                  <a:cubicBezTo>
                    <a:pt x="9668" y="21102"/>
                    <a:pt x="9220" y="18951"/>
                    <a:pt x="8652" y="16228"/>
                  </a:cubicBezTo>
                  <a:cubicBezTo>
                    <a:pt x="7803" y="12157"/>
                    <a:pt x="6747" y="7092"/>
                    <a:pt x="6367" y="4495"/>
                  </a:cubicBezTo>
                  <a:cubicBezTo>
                    <a:pt x="5726" y="112"/>
                    <a:pt x="3295" y="1"/>
                    <a:pt x="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4"/>
            <p:cNvSpPr/>
            <p:nvPr/>
          </p:nvSpPr>
          <p:spPr>
            <a:xfrm>
              <a:off x="2932025" y="1529925"/>
              <a:ext cx="876550" cy="681125"/>
            </a:xfrm>
            <a:custGeom>
              <a:avLst/>
              <a:gdLst/>
              <a:ahLst/>
              <a:cxnLst/>
              <a:rect l="l" t="t" r="r" b="b"/>
              <a:pathLst>
                <a:path w="35062" h="27245" extrusionOk="0">
                  <a:moveTo>
                    <a:pt x="25097" y="0"/>
                  </a:moveTo>
                  <a:cubicBezTo>
                    <a:pt x="21863" y="0"/>
                    <a:pt x="17233" y="782"/>
                    <a:pt x="10726" y="3321"/>
                  </a:cubicBezTo>
                  <a:cubicBezTo>
                    <a:pt x="10726" y="3321"/>
                    <a:pt x="0" y="7859"/>
                    <a:pt x="0" y="9508"/>
                  </a:cubicBezTo>
                  <a:cubicBezTo>
                    <a:pt x="0" y="11159"/>
                    <a:pt x="6600" y="27245"/>
                    <a:pt x="6600" y="27245"/>
                  </a:cubicBezTo>
                  <a:lnTo>
                    <a:pt x="35061" y="19822"/>
                  </a:lnTo>
                  <a:lnTo>
                    <a:pt x="31869" y="1997"/>
                  </a:lnTo>
                  <a:cubicBezTo>
                    <a:pt x="31869" y="1997"/>
                    <a:pt x="30267" y="0"/>
                    <a:pt x="250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4"/>
            <p:cNvSpPr/>
            <p:nvPr/>
          </p:nvSpPr>
          <p:spPr>
            <a:xfrm>
              <a:off x="2924375" y="1521975"/>
              <a:ext cx="892450" cy="696750"/>
            </a:xfrm>
            <a:custGeom>
              <a:avLst/>
              <a:gdLst/>
              <a:ahLst/>
              <a:cxnLst/>
              <a:rect l="l" t="t" r="r" b="b"/>
              <a:pathLst>
                <a:path w="35698" h="27870" extrusionOk="0">
                  <a:moveTo>
                    <a:pt x="25369" y="639"/>
                  </a:moveTo>
                  <a:cubicBezTo>
                    <a:pt x="29860" y="639"/>
                    <a:pt x="31593" y="2158"/>
                    <a:pt x="31890" y="2456"/>
                  </a:cubicBezTo>
                  <a:lnTo>
                    <a:pt x="35016" y="19914"/>
                  </a:lnTo>
                  <a:lnTo>
                    <a:pt x="7088" y="27199"/>
                  </a:lnTo>
                  <a:cubicBezTo>
                    <a:pt x="4446" y="20750"/>
                    <a:pt x="612" y="10977"/>
                    <a:pt x="612" y="9826"/>
                  </a:cubicBezTo>
                  <a:cubicBezTo>
                    <a:pt x="612" y="8933"/>
                    <a:pt x="6079" y="6066"/>
                    <a:pt x="11147" y="3923"/>
                  </a:cubicBezTo>
                  <a:cubicBezTo>
                    <a:pt x="17596" y="1406"/>
                    <a:pt x="22179" y="639"/>
                    <a:pt x="25369" y="639"/>
                  </a:cubicBezTo>
                  <a:close/>
                  <a:moveTo>
                    <a:pt x="25433" y="1"/>
                  </a:moveTo>
                  <a:cubicBezTo>
                    <a:pt x="22155" y="1"/>
                    <a:pt x="17479" y="795"/>
                    <a:pt x="10921" y="3355"/>
                  </a:cubicBezTo>
                  <a:lnTo>
                    <a:pt x="10912" y="3357"/>
                  </a:lnTo>
                  <a:cubicBezTo>
                    <a:pt x="8352" y="4440"/>
                    <a:pt x="1" y="8107"/>
                    <a:pt x="1" y="9826"/>
                  </a:cubicBezTo>
                  <a:cubicBezTo>
                    <a:pt x="1" y="11489"/>
                    <a:pt x="5946" y="26027"/>
                    <a:pt x="6624" y="27679"/>
                  </a:cubicBezTo>
                  <a:cubicBezTo>
                    <a:pt x="6671" y="27794"/>
                    <a:pt x="6782" y="27869"/>
                    <a:pt x="6906" y="27870"/>
                  </a:cubicBezTo>
                  <a:cubicBezTo>
                    <a:pt x="6933" y="27869"/>
                    <a:pt x="6959" y="27865"/>
                    <a:pt x="6984" y="27860"/>
                  </a:cubicBezTo>
                  <a:lnTo>
                    <a:pt x="35445" y="20434"/>
                  </a:lnTo>
                  <a:cubicBezTo>
                    <a:pt x="35600" y="20393"/>
                    <a:pt x="35698" y="20241"/>
                    <a:pt x="35669" y="20084"/>
                  </a:cubicBezTo>
                  <a:lnTo>
                    <a:pt x="32476" y="2260"/>
                  </a:lnTo>
                  <a:cubicBezTo>
                    <a:pt x="32467" y="2210"/>
                    <a:pt x="32445" y="2163"/>
                    <a:pt x="32413" y="2123"/>
                  </a:cubicBezTo>
                  <a:cubicBezTo>
                    <a:pt x="32304" y="1986"/>
                    <a:pt x="30615" y="1"/>
                    <a:pt x="25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3153575" y="1347275"/>
              <a:ext cx="693100" cy="849350"/>
            </a:xfrm>
            <a:custGeom>
              <a:avLst/>
              <a:gdLst/>
              <a:ahLst/>
              <a:cxnLst/>
              <a:rect l="l" t="t" r="r" b="b"/>
              <a:pathLst>
                <a:path w="27724" h="33974" extrusionOk="0">
                  <a:moveTo>
                    <a:pt x="20132" y="0"/>
                  </a:moveTo>
                  <a:cubicBezTo>
                    <a:pt x="17271" y="0"/>
                    <a:pt x="13861" y="179"/>
                    <a:pt x="11640" y="893"/>
                  </a:cubicBezTo>
                  <a:cubicBezTo>
                    <a:pt x="11640" y="893"/>
                    <a:pt x="8571" y="2798"/>
                    <a:pt x="6138" y="4173"/>
                  </a:cubicBezTo>
                  <a:cubicBezTo>
                    <a:pt x="3704" y="5549"/>
                    <a:pt x="1" y="7453"/>
                    <a:pt x="1" y="11263"/>
                  </a:cubicBezTo>
                  <a:cubicBezTo>
                    <a:pt x="1" y="15073"/>
                    <a:pt x="2752" y="30204"/>
                    <a:pt x="2752" y="31791"/>
                  </a:cubicBezTo>
                  <a:cubicBezTo>
                    <a:pt x="2752" y="33156"/>
                    <a:pt x="2830" y="33973"/>
                    <a:pt x="2852" y="33973"/>
                  </a:cubicBezTo>
                  <a:cubicBezTo>
                    <a:pt x="2855" y="33973"/>
                    <a:pt x="2857" y="33952"/>
                    <a:pt x="2857" y="33907"/>
                  </a:cubicBezTo>
                  <a:cubicBezTo>
                    <a:pt x="2857" y="33589"/>
                    <a:pt x="21480" y="27452"/>
                    <a:pt x="21480" y="27452"/>
                  </a:cubicBezTo>
                  <a:cubicBezTo>
                    <a:pt x="21480" y="27452"/>
                    <a:pt x="22645" y="22585"/>
                    <a:pt x="23597" y="20257"/>
                  </a:cubicBezTo>
                  <a:cubicBezTo>
                    <a:pt x="24549" y="17930"/>
                    <a:pt x="23597" y="15919"/>
                    <a:pt x="24655" y="12109"/>
                  </a:cubicBezTo>
                  <a:cubicBezTo>
                    <a:pt x="25713" y="8300"/>
                    <a:pt x="27724" y="5761"/>
                    <a:pt x="26877" y="2904"/>
                  </a:cubicBezTo>
                  <a:cubicBezTo>
                    <a:pt x="26031" y="47"/>
                    <a:pt x="25819" y="152"/>
                    <a:pt x="22751" y="47"/>
                  </a:cubicBezTo>
                  <a:cubicBezTo>
                    <a:pt x="21982" y="20"/>
                    <a:pt x="21088" y="0"/>
                    <a:pt x="20132"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3145925" y="1339600"/>
              <a:ext cx="701900" cy="864675"/>
            </a:xfrm>
            <a:custGeom>
              <a:avLst/>
              <a:gdLst/>
              <a:ahLst/>
              <a:cxnLst/>
              <a:rect l="l" t="t" r="r" b="b"/>
              <a:pathLst>
                <a:path w="28076" h="34587" extrusionOk="0">
                  <a:moveTo>
                    <a:pt x="20491" y="614"/>
                  </a:moveTo>
                  <a:cubicBezTo>
                    <a:pt x="21446" y="614"/>
                    <a:pt x="22323" y="634"/>
                    <a:pt x="23047" y="659"/>
                  </a:cubicBezTo>
                  <a:lnTo>
                    <a:pt x="23387" y="671"/>
                  </a:lnTo>
                  <a:cubicBezTo>
                    <a:pt x="26088" y="759"/>
                    <a:pt x="26139" y="762"/>
                    <a:pt x="26891" y="3297"/>
                  </a:cubicBezTo>
                  <a:cubicBezTo>
                    <a:pt x="27428" y="5111"/>
                    <a:pt x="26752" y="6780"/>
                    <a:pt x="25897" y="8894"/>
                  </a:cubicBezTo>
                  <a:cubicBezTo>
                    <a:pt x="25486" y="9911"/>
                    <a:pt x="25020" y="11063"/>
                    <a:pt x="24666" y="12334"/>
                  </a:cubicBezTo>
                  <a:cubicBezTo>
                    <a:pt x="24115" y="14322"/>
                    <a:pt x="24100" y="15814"/>
                    <a:pt x="24086" y="17130"/>
                  </a:cubicBezTo>
                  <a:cubicBezTo>
                    <a:pt x="24074" y="18330"/>
                    <a:pt x="24064" y="19366"/>
                    <a:pt x="23621" y="20448"/>
                  </a:cubicBezTo>
                  <a:cubicBezTo>
                    <a:pt x="22758" y="22556"/>
                    <a:pt x="21745" y="26636"/>
                    <a:pt x="21529" y="27522"/>
                  </a:cubicBezTo>
                  <a:cubicBezTo>
                    <a:pt x="8640" y="31770"/>
                    <a:pt x="4648" y="33205"/>
                    <a:pt x="3412" y="33789"/>
                  </a:cubicBezTo>
                  <a:cubicBezTo>
                    <a:pt x="3388" y="33436"/>
                    <a:pt x="3364" y="32867"/>
                    <a:pt x="3364" y="32097"/>
                  </a:cubicBezTo>
                  <a:cubicBezTo>
                    <a:pt x="3364" y="31451"/>
                    <a:pt x="2949" y="28795"/>
                    <a:pt x="2422" y="25431"/>
                  </a:cubicBezTo>
                  <a:cubicBezTo>
                    <a:pt x="1616" y="20276"/>
                    <a:pt x="613" y="13861"/>
                    <a:pt x="613" y="11570"/>
                  </a:cubicBezTo>
                  <a:cubicBezTo>
                    <a:pt x="613" y="8108"/>
                    <a:pt x="3879" y="6273"/>
                    <a:pt x="6264" y="4933"/>
                  </a:cubicBezTo>
                  <a:lnTo>
                    <a:pt x="6595" y="4747"/>
                  </a:lnTo>
                  <a:cubicBezTo>
                    <a:pt x="8873" y="3459"/>
                    <a:pt x="11740" y="1688"/>
                    <a:pt x="12076" y="1481"/>
                  </a:cubicBezTo>
                  <a:cubicBezTo>
                    <a:pt x="14284" y="781"/>
                    <a:pt x="17714" y="614"/>
                    <a:pt x="20491" y="614"/>
                  </a:cubicBezTo>
                  <a:close/>
                  <a:moveTo>
                    <a:pt x="20390" y="0"/>
                  </a:moveTo>
                  <a:cubicBezTo>
                    <a:pt x="17381" y="0"/>
                    <a:pt x="14063" y="198"/>
                    <a:pt x="11853" y="909"/>
                  </a:cubicBezTo>
                  <a:cubicBezTo>
                    <a:pt x="11829" y="917"/>
                    <a:pt x="11806" y="927"/>
                    <a:pt x="11785" y="940"/>
                  </a:cubicBezTo>
                  <a:cubicBezTo>
                    <a:pt x="11754" y="960"/>
                    <a:pt x="8694" y="2857"/>
                    <a:pt x="6293" y="4215"/>
                  </a:cubicBezTo>
                  <a:lnTo>
                    <a:pt x="5964" y="4400"/>
                  </a:lnTo>
                  <a:cubicBezTo>
                    <a:pt x="3447" y="5813"/>
                    <a:pt x="1" y="7749"/>
                    <a:pt x="1" y="11570"/>
                  </a:cubicBezTo>
                  <a:cubicBezTo>
                    <a:pt x="1" y="13909"/>
                    <a:pt x="1008" y="20350"/>
                    <a:pt x="1818" y="25526"/>
                  </a:cubicBezTo>
                  <a:cubicBezTo>
                    <a:pt x="2318" y="28731"/>
                    <a:pt x="2751" y="31499"/>
                    <a:pt x="2751" y="32098"/>
                  </a:cubicBezTo>
                  <a:cubicBezTo>
                    <a:pt x="2751" y="34586"/>
                    <a:pt x="2862" y="34586"/>
                    <a:pt x="3158" y="34586"/>
                  </a:cubicBezTo>
                  <a:cubicBezTo>
                    <a:pt x="3281" y="34586"/>
                    <a:pt x="3389" y="34504"/>
                    <a:pt x="3440" y="34394"/>
                  </a:cubicBezTo>
                  <a:cubicBezTo>
                    <a:pt x="4559" y="33830"/>
                    <a:pt x="14964" y="30330"/>
                    <a:pt x="21883" y="28050"/>
                  </a:cubicBezTo>
                  <a:cubicBezTo>
                    <a:pt x="21983" y="28017"/>
                    <a:pt x="22060" y="27934"/>
                    <a:pt x="22084" y="27830"/>
                  </a:cubicBezTo>
                  <a:cubicBezTo>
                    <a:pt x="22095" y="27782"/>
                    <a:pt x="23254" y="22960"/>
                    <a:pt x="24187" y="20680"/>
                  </a:cubicBezTo>
                  <a:cubicBezTo>
                    <a:pt x="24674" y="19489"/>
                    <a:pt x="24685" y="18400"/>
                    <a:pt x="24698" y="17138"/>
                  </a:cubicBezTo>
                  <a:cubicBezTo>
                    <a:pt x="24711" y="15858"/>
                    <a:pt x="24726" y="14409"/>
                    <a:pt x="25257" y="12498"/>
                  </a:cubicBezTo>
                  <a:cubicBezTo>
                    <a:pt x="25600" y="11261"/>
                    <a:pt x="26040" y="10174"/>
                    <a:pt x="26464" y="9124"/>
                  </a:cubicBezTo>
                  <a:cubicBezTo>
                    <a:pt x="27328" y="6987"/>
                    <a:pt x="28075" y="5143"/>
                    <a:pt x="27477" y="3123"/>
                  </a:cubicBezTo>
                  <a:cubicBezTo>
                    <a:pt x="26628" y="261"/>
                    <a:pt x="26284" y="155"/>
                    <a:pt x="23406" y="59"/>
                  </a:cubicBezTo>
                  <a:lnTo>
                    <a:pt x="23067" y="48"/>
                  </a:lnTo>
                  <a:cubicBezTo>
                    <a:pt x="22233" y="19"/>
                    <a:pt x="21326" y="0"/>
                    <a:pt x="20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3348825" y="1312750"/>
              <a:ext cx="338650" cy="322150"/>
            </a:xfrm>
            <a:custGeom>
              <a:avLst/>
              <a:gdLst/>
              <a:ahLst/>
              <a:cxnLst/>
              <a:rect l="l" t="t" r="r" b="b"/>
              <a:pathLst>
                <a:path w="13546" h="12886" extrusionOk="0">
                  <a:moveTo>
                    <a:pt x="4473" y="1"/>
                  </a:moveTo>
                  <a:cubicBezTo>
                    <a:pt x="3541" y="1"/>
                    <a:pt x="2787" y="200"/>
                    <a:pt x="2434" y="611"/>
                  </a:cubicBezTo>
                  <a:cubicBezTo>
                    <a:pt x="2434" y="611"/>
                    <a:pt x="1058" y="1351"/>
                    <a:pt x="530" y="4738"/>
                  </a:cubicBezTo>
                  <a:cubicBezTo>
                    <a:pt x="0" y="8123"/>
                    <a:pt x="0" y="12886"/>
                    <a:pt x="0" y="12886"/>
                  </a:cubicBezTo>
                  <a:cubicBezTo>
                    <a:pt x="0" y="12886"/>
                    <a:pt x="5714" y="9711"/>
                    <a:pt x="6561" y="9606"/>
                  </a:cubicBezTo>
                  <a:cubicBezTo>
                    <a:pt x="6578" y="9603"/>
                    <a:pt x="6598" y="9602"/>
                    <a:pt x="6619" y="9602"/>
                  </a:cubicBezTo>
                  <a:cubicBezTo>
                    <a:pt x="7657" y="9602"/>
                    <a:pt x="13545" y="12039"/>
                    <a:pt x="13545" y="12039"/>
                  </a:cubicBezTo>
                  <a:cubicBezTo>
                    <a:pt x="13545" y="12039"/>
                    <a:pt x="12699" y="7172"/>
                    <a:pt x="11428" y="3786"/>
                  </a:cubicBezTo>
                  <a:cubicBezTo>
                    <a:pt x="10512" y="1342"/>
                    <a:pt x="6893" y="1"/>
                    <a:pt x="44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3341175" y="1305025"/>
              <a:ext cx="354675" cy="337525"/>
            </a:xfrm>
            <a:custGeom>
              <a:avLst/>
              <a:gdLst/>
              <a:ahLst/>
              <a:cxnLst/>
              <a:rect l="l" t="t" r="r" b="b"/>
              <a:pathLst>
                <a:path w="14187" h="13501" extrusionOk="0">
                  <a:moveTo>
                    <a:pt x="4784" y="616"/>
                  </a:moveTo>
                  <a:cubicBezTo>
                    <a:pt x="5202" y="616"/>
                    <a:pt x="5664" y="658"/>
                    <a:pt x="6149" y="743"/>
                  </a:cubicBezTo>
                  <a:cubicBezTo>
                    <a:pt x="8282" y="1120"/>
                    <a:pt x="10748" y="2336"/>
                    <a:pt x="11448" y="4203"/>
                  </a:cubicBezTo>
                  <a:cubicBezTo>
                    <a:pt x="12445" y="6860"/>
                    <a:pt x="13188" y="10487"/>
                    <a:pt x="13448" y="11852"/>
                  </a:cubicBezTo>
                  <a:cubicBezTo>
                    <a:pt x="11819" y="11188"/>
                    <a:pt x="7840" y="9607"/>
                    <a:pt x="6903" y="9607"/>
                  </a:cubicBezTo>
                  <a:cubicBezTo>
                    <a:pt x="6875" y="9607"/>
                    <a:pt x="6851" y="9608"/>
                    <a:pt x="6829" y="9611"/>
                  </a:cubicBezTo>
                  <a:cubicBezTo>
                    <a:pt x="6067" y="9706"/>
                    <a:pt x="2056" y="11883"/>
                    <a:pt x="618" y="12674"/>
                  </a:cubicBezTo>
                  <a:cubicBezTo>
                    <a:pt x="635" y="11348"/>
                    <a:pt x="721" y="7767"/>
                    <a:pt x="1138" y="5095"/>
                  </a:cubicBezTo>
                  <a:cubicBezTo>
                    <a:pt x="1629" y="1956"/>
                    <a:pt x="2864" y="1202"/>
                    <a:pt x="2889" y="1189"/>
                  </a:cubicBezTo>
                  <a:cubicBezTo>
                    <a:pt x="2921" y="1171"/>
                    <a:pt x="2949" y="1148"/>
                    <a:pt x="2973" y="1120"/>
                  </a:cubicBezTo>
                  <a:cubicBezTo>
                    <a:pt x="3254" y="792"/>
                    <a:pt x="3924" y="616"/>
                    <a:pt x="4784" y="616"/>
                  </a:cubicBezTo>
                  <a:close/>
                  <a:moveTo>
                    <a:pt x="4772" y="0"/>
                  </a:moveTo>
                  <a:cubicBezTo>
                    <a:pt x="3748" y="0"/>
                    <a:pt x="2956" y="236"/>
                    <a:pt x="2541" y="683"/>
                  </a:cubicBezTo>
                  <a:cubicBezTo>
                    <a:pt x="2264" y="865"/>
                    <a:pt x="1028" y="1838"/>
                    <a:pt x="533" y="4999"/>
                  </a:cubicBezTo>
                  <a:cubicBezTo>
                    <a:pt x="7" y="8370"/>
                    <a:pt x="1" y="13147"/>
                    <a:pt x="1" y="13195"/>
                  </a:cubicBezTo>
                  <a:cubicBezTo>
                    <a:pt x="1" y="13364"/>
                    <a:pt x="138" y="13500"/>
                    <a:pt x="306" y="13500"/>
                  </a:cubicBezTo>
                  <a:cubicBezTo>
                    <a:pt x="358" y="13500"/>
                    <a:pt x="409" y="13487"/>
                    <a:pt x="455" y="13462"/>
                  </a:cubicBezTo>
                  <a:cubicBezTo>
                    <a:pt x="2644" y="12245"/>
                    <a:pt x="6330" y="10290"/>
                    <a:pt x="6904" y="10218"/>
                  </a:cubicBezTo>
                  <a:cubicBezTo>
                    <a:pt x="6917" y="10216"/>
                    <a:pt x="6932" y="10215"/>
                    <a:pt x="6949" y="10215"/>
                  </a:cubicBezTo>
                  <a:cubicBezTo>
                    <a:pt x="7565" y="10215"/>
                    <a:pt x="10833" y="11430"/>
                    <a:pt x="13734" y="12631"/>
                  </a:cubicBezTo>
                  <a:cubicBezTo>
                    <a:pt x="13773" y="12647"/>
                    <a:pt x="13813" y="12654"/>
                    <a:pt x="13851" y="12654"/>
                  </a:cubicBezTo>
                  <a:cubicBezTo>
                    <a:pt x="14031" y="12654"/>
                    <a:pt x="14186" y="12491"/>
                    <a:pt x="14152" y="12295"/>
                  </a:cubicBezTo>
                  <a:cubicBezTo>
                    <a:pt x="14144" y="12247"/>
                    <a:pt x="13286" y="7361"/>
                    <a:pt x="12021" y="3987"/>
                  </a:cubicBezTo>
                  <a:cubicBezTo>
                    <a:pt x="11182" y="1752"/>
                    <a:pt x="8391" y="518"/>
                    <a:pt x="6255" y="141"/>
                  </a:cubicBezTo>
                  <a:cubicBezTo>
                    <a:pt x="5724" y="46"/>
                    <a:pt x="5225" y="0"/>
                    <a:pt x="4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3383225" y="1306875"/>
              <a:ext cx="179900" cy="351850"/>
            </a:xfrm>
            <a:custGeom>
              <a:avLst/>
              <a:gdLst/>
              <a:ahLst/>
              <a:cxnLst/>
              <a:rect l="l" t="t" r="r" b="b"/>
              <a:pathLst>
                <a:path w="7196" h="14074" extrusionOk="0">
                  <a:moveTo>
                    <a:pt x="0" y="0"/>
                  </a:moveTo>
                  <a:cubicBezTo>
                    <a:pt x="0" y="0"/>
                    <a:pt x="38" y="130"/>
                    <a:pt x="104" y="362"/>
                  </a:cubicBezTo>
                  <a:cubicBezTo>
                    <a:pt x="516" y="1794"/>
                    <a:pt x="2053" y="7095"/>
                    <a:pt x="2964" y="9735"/>
                  </a:cubicBezTo>
                  <a:cubicBezTo>
                    <a:pt x="4021" y="12804"/>
                    <a:pt x="5608" y="14073"/>
                    <a:pt x="5608" y="14073"/>
                  </a:cubicBezTo>
                  <a:lnTo>
                    <a:pt x="7195" y="7725"/>
                  </a:lnTo>
                  <a:cubicBezTo>
                    <a:pt x="7195" y="7725"/>
                    <a:pt x="953" y="169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4"/>
            <p:cNvSpPr/>
            <p:nvPr/>
          </p:nvSpPr>
          <p:spPr>
            <a:xfrm>
              <a:off x="3374800" y="1299200"/>
              <a:ext cx="196400" cy="367200"/>
            </a:xfrm>
            <a:custGeom>
              <a:avLst/>
              <a:gdLst/>
              <a:ahLst/>
              <a:cxnLst/>
              <a:rect l="l" t="t" r="r" b="b"/>
              <a:pathLst>
                <a:path w="7856" h="14688" extrusionOk="0">
                  <a:moveTo>
                    <a:pt x="1089" y="1808"/>
                  </a:moveTo>
                  <a:lnTo>
                    <a:pt x="1089" y="1808"/>
                  </a:lnTo>
                  <a:cubicBezTo>
                    <a:pt x="2944" y="3983"/>
                    <a:pt x="6461" y="7418"/>
                    <a:pt x="7193" y="8128"/>
                  </a:cubicBezTo>
                  <a:lnTo>
                    <a:pt x="5777" y="13790"/>
                  </a:lnTo>
                  <a:cubicBezTo>
                    <a:pt x="5262" y="13236"/>
                    <a:pt x="4301" y="12004"/>
                    <a:pt x="3590" y="9943"/>
                  </a:cubicBezTo>
                  <a:cubicBezTo>
                    <a:pt x="2856" y="7816"/>
                    <a:pt x="1700" y="3903"/>
                    <a:pt x="1089" y="1808"/>
                  </a:cubicBezTo>
                  <a:close/>
                  <a:moveTo>
                    <a:pt x="338" y="1"/>
                  </a:moveTo>
                  <a:cubicBezTo>
                    <a:pt x="298" y="1"/>
                    <a:pt x="258" y="9"/>
                    <a:pt x="220" y="25"/>
                  </a:cubicBezTo>
                  <a:cubicBezTo>
                    <a:pt x="77" y="83"/>
                    <a:pt x="0" y="242"/>
                    <a:pt x="43" y="390"/>
                  </a:cubicBezTo>
                  <a:lnTo>
                    <a:pt x="148" y="755"/>
                  </a:lnTo>
                  <a:cubicBezTo>
                    <a:pt x="589" y="2288"/>
                    <a:pt x="2099" y="7498"/>
                    <a:pt x="3011" y="10142"/>
                  </a:cubicBezTo>
                  <a:cubicBezTo>
                    <a:pt x="4085" y="13258"/>
                    <a:pt x="5687" y="14565"/>
                    <a:pt x="5754" y="14620"/>
                  </a:cubicBezTo>
                  <a:cubicBezTo>
                    <a:pt x="5809" y="14663"/>
                    <a:pt x="5876" y="14686"/>
                    <a:pt x="5945" y="14686"/>
                  </a:cubicBezTo>
                  <a:lnTo>
                    <a:pt x="5946" y="14687"/>
                  </a:lnTo>
                  <a:cubicBezTo>
                    <a:pt x="6087" y="14687"/>
                    <a:pt x="6208" y="14591"/>
                    <a:pt x="6243" y="14456"/>
                  </a:cubicBezTo>
                  <a:lnTo>
                    <a:pt x="7829" y="8105"/>
                  </a:lnTo>
                  <a:cubicBezTo>
                    <a:pt x="7856" y="8000"/>
                    <a:pt x="7824" y="7887"/>
                    <a:pt x="7745" y="7811"/>
                  </a:cubicBezTo>
                  <a:cubicBezTo>
                    <a:pt x="7683" y="7751"/>
                    <a:pt x="1524" y="1792"/>
                    <a:pt x="604" y="156"/>
                  </a:cubicBezTo>
                  <a:cubicBezTo>
                    <a:pt x="548" y="58"/>
                    <a:pt x="44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3303850" y="967400"/>
              <a:ext cx="410075" cy="571100"/>
            </a:xfrm>
            <a:custGeom>
              <a:avLst/>
              <a:gdLst/>
              <a:ahLst/>
              <a:cxnLst/>
              <a:rect l="l" t="t" r="r" b="b"/>
              <a:pathLst>
                <a:path w="16403" h="22844" extrusionOk="0">
                  <a:moveTo>
                    <a:pt x="8230" y="1"/>
                  </a:moveTo>
                  <a:cubicBezTo>
                    <a:pt x="6845" y="1"/>
                    <a:pt x="3239" y="542"/>
                    <a:pt x="1799" y="5960"/>
                  </a:cubicBezTo>
                  <a:cubicBezTo>
                    <a:pt x="0" y="12733"/>
                    <a:pt x="5821" y="18552"/>
                    <a:pt x="7513" y="20774"/>
                  </a:cubicBezTo>
                  <a:cubicBezTo>
                    <a:pt x="8496" y="22063"/>
                    <a:pt x="9729" y="22843"/>
                    <a:pt x="10859" y="22843"/>
                  </a:cubicBezTo>
                  <a:cubicBezTo>
                    <a:pt x="11677" y="22843"/>
                    <a:pt x="12441" y="22435"/>
                    <a:pt x="13016" y="21515"/>
                  </a:cubicBezTo>
                  <a:cubicBezTo>
                    <a:pt x="15133" y="18129"/>
                    <a:pt x="15767" y="16436"/>
                    <a:pt x="16084" y="11992"/>
                  </a:cubicBezTo>
                  <a:cubicBezTo>
                    <a:pt x="16402" y="7547"/>
                    <a:pt x="15873" y="4585"/>
                    <a:pt x="13862" y="2258"/>
                  </a:cubicBezTo>
                  <a:cubicBezTo>
                    <a:pt x="12019" y="122"/>
                    <a:pt x="9285" y="34"/>
                    <a:pt x="8845" y="34"/>
                  </a:cubicBezTo>
                  <a:cubicBezTo>
                    <a:pt x="8805" y="34"/>
                    <a:pt x="8784" y="34"/>
                    <a:pt x="8784" y="34"/>
                  </a:cubicBezTo>
                  <a:cubicBezTo>
                    <a:pt x="8784" y="34"/>
                    <a:pt x="8577" y="1"/>
                    <a:pt x="8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4"/>
            <p:cNvSpPr/>
            <p:nvPr/>
          </p:nvSpPr>
          <p:spPr>
            <a:xfrm>
              <a:off x="3300900" y="959900"/>
              <a:ext cx="421275" cy="586250"/>
            </a:xfrm>
            <a:custGeom>
              <a:avLst/>
              <a:gdLst/>
              <a:ahLst/>
              <a:cxnLst/>
              <a:rect l="l" t="t" r="r" b="b"/>
              <a:pathLst>
                <a:path w="16851" h="23450" extrusionOk="0">
                  <a:moveTo>
                    <a:pt x="8307" y="601"/>
                  </a:moveTo>
                  <a:lnTo>
                    <a:pt x="8307" y="602"/>
                  </a:lnTo>
                  <a:cubicBezTo>
                    <a:pt x="8616" y="602"/>
                    <a:pt x="8815" y="631"/>
                    <a:pt x="8852" y="637"/>
                  </a:cubicBezTo>
                  <a:cubicBezTo>
                    <a:pt x="8867" y="639"/>
                    <a:pt x="8882" y="641"/>
                    <a:pt x="8897" y="641"/>
                  </a:cubicBezTo>
                  <a:cubicBezTo>
                    <a:pt x="8902" y="641"/>
                    <a:pt x="8907" y="640"/>
                    <a:pt x="8912" y="640"/>
                  </a:cubicBezTo>
                  <a:cubicBezTo>
                    <a:pt x="8914" y="640"/>
                    <a:pt x="8928" y="640"/>
                    <a:pt x="8952" y="640"/>
                  </a:cubicBezTo>
                  <a:cubicBezTo>
                    <a:pt x="9311" y="640"/>
                    <a:pt x="11977" y="705"/>
                    <a:pt x="13748" y="2757"/>
                  </a:cubicBezTo>
                  <a:cubicBezTo>
                    <a:pt x="15604" y="4905"/>
                    <a:pt x="16226" y="7661"/>
                    <a:pt x="15897" y="12270"/>
                  </a:cubicBezTo>
                  <a:cubicBezTo>
                    <a:pt x="15578" y="16729"/>
                    <a:pt x="14933" y="18360"/>
                    <a:pt x="12874" y="21652"/>
                  </a:cubicBezTo>
                  <a:cubicBezTo>
                    <a:pt x="12405" y="22403"/>
                    <a:pt x="11800" y="22801"/>
                    <a:pt x="11075" y="22835"/>
                  </a:cubicBezTo>
                  <a:cubicBezTo>
                    <a:pt x="11045" y="22837"/>
                    <a:pt x="11015" y="22837"/>
                    <a:pt x="10985" y="22837"/>
                  </a:cubicBezTo>
                  <a:cubicBezTo>
                    <a:pt x="9968" y="22837"/>
                    <a:pt x="8812" y="22119"/>
                    <a:pt x="7875" y="20889"/>
                  </a:cubicBezTo>
                  <a:cubicBezTo>
                    <a:pt x="7668" y="20617"/>
                    <a:pt x="7400" y="20291"/>
                    <a:pt x="7092" y="19918"/>
                  </a:cubicBezTo>
                  <a:cubicBezTo>
                    <a:pt x="4849" y="17199"/>
                    <a:pt x="673" y="12138"/>
                    <a:pt x="2214" y="6339"/>
                  </a:cubicBezTo>
                  <a:cubicBezTo>
                    <a:pt x="3596" y="1136"/>
                    <a:pt x="6975" y="601"/>
                    <a:pt x="8307" y="601"/>
                  </a:cubicBezTo>
                  <a:close/>
                  <a:moveTo>
                    <a:pt x="8393" y="1"/>
                  </a:moveTo>
                  <a:cubicBezTo>
                    <a:pt x="6952" y="1"/>
                    <a:pt x="3117" y="552"/>
                    <a:pt x="1622" y="6181"/>
                  </a:cubicBezTo>
                  <a:cubicBezTo>
                    <a:pt x="1" y="12285"/>
                    <a:pt x="4307" y="17504"/>
                    <a:pt x="6619" y="20308"/>
                  </a:cubicBezTo>
                  <a:cubicBezTo>
                    <a:pt x="6922" y="20674"/>
                    <a:pt x="7185" y="20993"/>
                    <a:pt x="7388" y="21260"/>
                  </a:cubicBezTo>
                  <a:cubicBezTo>
                    <a:pt x="8439" y="22639"/>
                    <a:pt x="9773" y="23449"/>
                    <a:pt x="10981" y="23449"/>
                  </a:cubicBezTo>
                  <a:cubicBezTo>
                    <a:pt x="11022" y="23449"/>
                    <a:pt x="11063" y="23448"/>
                    <a:pt x="11104" y="23446"/>
                  </a:cubicBezTo>
                  <a:cubicBezTo>
                    <a:pt x="12028" y="23403"/>
                    <a:pt x="12819" y="22895"/>
                    <a:pt x="13393" y="21977"/>
                  </a:cubicBezTo>
                  <a:cubicBezTo>
                    <a:pt x="15481" y="18638"/>
                    <a:pt x="16182" y="16869"/>
                    <a:pt x="16508" y="12313"/>
                  </a:cubicBezTo>
                  <a:cubicBezTo>
                    <a:pt x="16850" y="7525"/>
                    <a:pt x="16184" y="4641"/>
                    <a:pt x="14211" y="2357"/>
                  </a:cubicBezTo>
                  <a:cubicBezTo>
                    <a:pt x="12261" y="97"/>
                    <a:pt x="9413" y="29"/>
                    <a:pt x="8950" y="29"/>
                  </a:cubicBezTo>
                  <a:cubicBezTo>
                    <a:pt x="8937" y="29"/>
                    <a:pt x="8926" y="29"/>
                    <a:pt x="8917" y="29"/>
                  </a:cubicBezTo>
                  <a:cubicBezTo>
                    <a:pt x="8845" y="20"/>
                    <a:pt x="8660" y="1"/>
                    <a:pt x="8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4"/>
            <p:cNvSpPr/>
            <p:nvPr/>
          </p:nvSpPr>
          <p:spPr>
            <a:xfrm>
              <a:off x="3335175" y="967400"/>
              <a:ext cx="369675" cy="315775"/>
            </a:xfrm>
            <a:custGeom>
              <a:avLst/>
              <a:gdLst/>
              <a:ahLst/>
              <a:cxnLst/>
              <a:rect l="l" t="t" r="r" b="b"/>
              <a:pathLst>
                <a:path w="14787" h="12631" extrusionOk="0">
                  <a:moveTo>
                    <a:pt x="6977" y="1"/>
                  </a:moveTo>
                  <a:cubicBezTo>
                    <a:pt x="5592" y="1"/>
                    <a:pt x="1986" y="542"/>
                    <a:pt x="546" y="5960"/>
                  </a:cubicBezTo>
                  <a:cubicBezTo>
                    <a:pt x="0" y="8017"/>
                    <a:pt x="159" y="9986"/>
                    <a:pt x="689" y="11792"/>
                  </a:cubicBezTo>
                  <a:cubicBezTo>
                    <a:pt x="878" y="11308"/>
                    <a:pt x="1163" y="10934"/>
                    <a:pt x="1604" y="10934"/>
                  </a:cubicBezTo>
                  <a:cubicBezTo>
                    <a:pt x="2838" y="10934"/>
                    <a:pt x="2973" y="12631"/>
                    <a:pt x="3368" y="12631"/>
                  </a:cubicBezTo>
                  <a:cubicBezTo>
                    <a:pt x="3379" y="12631"/>
                    <a:pt x="3391" y="12630"/>
                    <a:pt x="3403" y="12626"/>
                  </a:cubicBezTo>
                  <a:cubicBezTo>
                    <a:pt x="3826" y="12521"/>
                    <a:pt x="5520" y="11040"/>
                    <a:pt x="5202" y="9664"/>
                  </a:cubicBezTo>
                  <a:cubicBezTo>
                    <a:pt x="4886" y="8288"/>
                    <a:pt x="5309" y="7654"/>
                    <a:pt x="7531" y="7654"/>
                  </a:cubicBezTo>
                  <a:cubicBezTo>
                    <a:pt x="9530" y="7654"/>
                    <a:pt x="10159" y="8425"/>
                    <a:pt x="10805" y="8425"/>
                  </a:cubicBezTo>
                  <a:cubicBezTo>
                    <a:pt x="10877" y="8425"/>
                    <a:pt x="10949" y="8416"/>
                    <a:pt x="11023" y="8395"/>
                  </a:cubicBezTo>
                  <a:cubicBezTo>
                    <a:pt x="11763" y="8183"/>
                    <a:pt x="12292" y="6701"/>
                    <a:pt x="13033" y="6701"/>
                  </a:cubicBezTo>
                  <a:cubicBezTo>
                    <a:pt x="13502" y="6701"/>
                    <a:pt x="14141" y="6873"/>
                    <a:pt x="14787" y="7507"/>
                  </a:cubicBezTo>
                  <a:cubicBezTo>
                    <a:pt x="14526" y="5382"/>
                    <a:pt x="13853" y="3697"/>
                    <a:pt x="12609" y="2257"/>
                  </a:cubicBezTo>
                  <a:cubicBezTo>
                    <a:pt x="10766" y="122"/>
                    <a:pt x="8033" y="34"/>
                    <a:pt x="7592" y="34"/>
                  </a:cubicBezTo>
                  <a:cubicBezTo>
                    <a:pt x="7552" y="34"/>
                    <a:pt x="7531" y="34"/>
                    <a:pt x="7531" y="34"/>
                  </a:cubicBezTo>
                  <a:cubicBezTo>
                    <a:pt x="7531" y="34"/>
                    <a:pt x="7324" y="1"/>
                    <a:pt x="6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3328725" y="959875"/>
              <a:ext cx="384125" cy="331000"/>
            </a:xfrm>
            <a:custGeom>
              <a:avLst/>
              <a:gdLst/>
              <a:ahLst/>
              <a:cxnLst/>
              <a:rect l="l" t="t" r="r" b="b"/>
              <a:pathLst>
                <a:path w="15365" h="13240" extrusionOk="0">
                  <a:moveTo>
                    <a:pt x="7218" y="606"/>
                  </a:moveTo>
                  <a:cubicBezTo>
                    <a:pt x="7539" y="606"/>
                    <a:pt x="7749" y="635"/>
                    <a:pt x="7799" y="642"/>
                  </a:cubicBezTo>
                  <a:cubicBezTo>
                    <a:pt x="7801" y="642"/>
                    <a:pt x="7815" y="642"/>
                    <a:pt x="7840" y="642"/>
                  </a:cubicBezTo>
                  <a:cubicBezTo>
                    <a:pt x="8204" y="642"/>
                    <a:pt x="10866" y="708"/>
                    <a:pt x="12635" y="2758"/>
                  </a:cubicBezTo>
                  <a:cubicBezTo>
                    <a:pt x="13670" y="3956"/>
                    <a:pt x="14311" y="5347"/>
                    <a:pt x="14628" y="7092"/>
                  </a:cubicBezTo>
                  <a:cubicBezTo>
                    <a:pt x="14111" y="6776"/>
                    <a:pt x="13637" y="6696"/>
                    <a:pt x="13291" y="6696"/>
                  </a:cubicBezTo>
                  <a:cubicBezTo>
                    <a:pt x="12749" y="6696"/>
                    <a:pt x="12361" y="7185"/>
                    <a:pt x="11984" y="7656"/>
                  </a:cubicBezTo>
                  <a:cubicBezTo>
                    <a:pt x="11720" y="7987"/>
                    <a:pt x="11448" y="8329"/>
                    <a:pt x="11196" y="8401"/>
                  </a:cubicBezTo>
                  <a:cubicBezTo>
                    <a:pt x="11152" y="8414"/>
                    <a:pt x="11108" y="8420"/>
                    <a:pt x="11062" y="8420"/>
                  </a:cubicBezTo>
                  <a:cubicBezTo>
                    <a:pt x="10902" y="8420"/>
                    <a:pt x="10720" y="8344"/>
                    <a:pt x="10424" y="8215"/>
                  </a:cubicBezTo>
                  <a:cubicBezTo>
                    <a:pt x="9877" y="7977"/>
                    <a:pt x="9128" y="7649"/>
                    <a:pt x="7789" y="7649"/>
                  </a:cubicBezTo>
                  <a:cubicBezTo>
                    <a:pt x="6485" y="7649"/>
                    <a:pt x="5732" y="7864"/>
                    <a:pt x="5347" y="8347"/>
                  </a:cubicBezTo>
                  <a:cubicBezTo>
                    <a:pt x="4953" y="8843"/>
                    <a:pt x="5042" y="9509"/>
                    <a:pt x="5162" y="10034"/>
                  </a:cubicBezTo>
                  <a:cubicBezTo>
                    <a:pt x="5414" y="11125"/>
                    <a:pt x="4113" y="12360"/>
                    <a:pt x="3670" y="12595"/>
                  </a:cubicBezTo>
                  <a:cubicBezTo>
                    <a:pt x="3623" y="12520"/>
                    <a:pt x="3559" y="12392"/>
                    <a:pt x="3511" y="12293"/>
                  </a:cubicBezTo>
                  <a:cubicBezTo>
                    <a:pt x="3260" y="11783"/>
                    <a:pt x="2842" y="10929"/>
                    <a:pt x="1863" y="10929"/>
                  </a:cubicBezTo>
                  <a:cubicBezTo>
                    <a:pt x="1626" y="10929"/>
                    <a:pt x="1329" y="11008"/>
                    <a:pt x="1057" y="11307"/>
                  </a:cubicBezTo>
                  <a:cubicBezTo>
                    <a:pt x="664" y="9597"/>
                    <a:pt x="678" y="7930"/>
                    <a:pt x="1101" y="6341"/>
                  </a:cubicBezTo>
                  <a:cubicBezTo>
                    <a:pt x="2480" y="1148"/>
                    <a:pt x="5849" y="606"/>
                    <a:pt x="7218" y="606"/>
                  </a:cubicBezTo>
                  <a:close/>
                  <a:moveTo>
                    <a:pt x="7281" y="1"/>
                  </a:moveTo>
                  <a:cubicBezTo>
                    <a:pt x="5842" y="1"/>
                    <a:pt x="2005" y="550"/>
                    <a:pt x="509" y="6182"/>
                  </a:cubicBezTo>
                  <a:cubicBezTo>
                    <a:pt x="0" y="8099"/>
                    <a:pt x="49" y="10117"/>
                    <a:pt x="654" y="12179"/>
                  </a:cubicBezTo>
                  <a:cubicBezTo>
                    <a:pt x="690" y="12305"/>
                    <a:pt x="803" y="12392"/>
                    <a:pt x="935" y="12399"/>
                  </a:cubicBezTo>
                  <a:cubicBezTo>
                    <a:pt x="941" y="12399"/>
                    <a:pt x="947" y="12400"/>
                    <a:pt x="954" y="12400"/>
                  </a:cubicBezTo>
                  <a:cubicBezTo>
                    <a:pt x="1072" y="12400"/>
                    <a:pt x="1188" y="12320"/>
                    <a:pt x="1233" y="12203"/>
                  </a:cubicBezTo>
                  <a:cubicBezTo>
                    <a:pt x="1404" y="11763"/>
                    <a:pt x="1615" y="11541"/>
                    <a:pt x="1863" y="11541"/>
                  </a:cubicBezTo>
                  <a:cubicBezTo>
                    <a:pt x="2416" y="11541"/>
                    <a:pt x="2676" y="11983"/>
                    <a:pt x="2961" y="12562"/>
                  </a:cubicBezTo>
                  <a:cubicBezTo>
                    <a:pt x="3117" y="12882"/>
                    <a:pt x="3294" y="13240"/>
                    <a:pt x="3616" y="13240"/>
                  </a:cubicBezTo>
                  <a:cubicBezTo>
                    <a:pt x="3656" y="13239"/>
                    <a:pt x="3697" y="13234"/>
                    <a:pt x="3736" y="13224"/>
                  </a:cubicBezTo>
                  <a:cubicBezTo>
                    <a:pt x="4246" y="13096"/>
                    <a:pt x="6128" y="11498"/>
                    <a:pt x="5758" y="9895"/>
                  </a:cubicBezTo>
                  <a:cubicBezTo>
                    <a:pt x="5626" y="9323"/>
                    <a:pt x="5648" y="8952"/>
                    <a:pt x="5826" y="8728"/>
                  </a:cubicBezTo>
                  <a:cubicBezTo>
                    <a:pt x="6076" y="8412"/>
                    <a:pt x="6718" y="8260"/>
                    <a:pt x="7788" y="8260"/>
                  </a:cubicBezTo>
                  <a:cubicBezTo>
                    <a:pt x="9000" y="8260"/>
                    <a:pt x="9681" y="8558"/>
                    <a:pt x="10178" y="8776"/>
                  </a:cubicBezTo>
                  <a:cubicBezTo>
                    <a:pt x="10487" y="8911"/>
                    <a:pt x="10765" y="9032"/>
                    <a:pt x="11063" y="9032"/>
                  </a:cubicBezTo>
                  <a:cubicBezTo>
                    <a:pt x="11161" y="9032"/>
                    <a:pt x="11260" y="9019"/>
                    <a:pt x="11364" y="8989"/>
                  </a:cubicBezTo>
                  <a:cubicBezTo>
                    <a:pt x="11805" y="8863"/>
                    <a:pt x="12139" y="8443"/>
                    <a:pt x="12463" y="8037"/>
                  </a:cubicBezTo>
                  <a:cubicBezTo>
                    <a:pt x="12735" y="7695"/>
                    <a:pt x="13044" y="7308"/>
                    <a:pt x="13291" y="7308"/>
                  </a:cubicBezTo>
                  <a:cubicBezTo>
                    <a:pt x="13659" y="7308"/>
                    <a:pt x="14226" y="7432"/>
                    <a:pt x="14831" y="8026"/>
                  </a:cubicBezTo>
                  <a:cubicBezTo>
                    <a:pt x="14890" y="8083"/>
                    <a:pt x="14967" y="8113"/>
                    <a:pt x="15045" y="8113"/>
                  </a:cubicBezTo>
                  <a:cubicBezTo>
                    <a:pt x="15091" y="8113"/>
                    <a:pt x="15138" y="8102"/>
                    <a:pt x="15181" y="8081"/>
                  </a:cubicBezTo>
                  <a:cubicBezTo>
                    <a:pt x="15297" y="8023"/>
                    <a:pt x="15365" y="7899"/>
                    <a:pt x="15349" y="7770"/>
                  </a:cubicBezTo>
                  <a:cubicBezTo>
                    <a:pt x="15076" y="5537"/>
                    <a:pt x="14360" y="3818"/>
                    <a:pt x="13098" y="2357"/>
                  </a:cubicBezTo>
                  <a:cubicBezTo>
                    <a:pt x="11192" y="150"/>
                    <a:pt x="8428" y="31"/>
                    <a:pt x="7919" y="31"/>
                  </a:cubicBezTo>
                  <a:cubicBezTo>
                    <a:pt x="7872" y="31"/>
                    <a:pt x="7844" y="32"/>
                    <a:pt x="7838" y="33"/>
                  </a:cubicBezTo>
                  <a:cubicBezTo>
                    <a:pt x="7827" y="31"/>
                    <a:pt x="7621" y="1"/>
                    <a:pt x="7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4"/>
            <p:cNvSpPr/>
            <p:nvPr/>
          </p:nvSpPr>
          <p:spPr>
            <a:xfrm>
              <a:off x="3339850" y="1239750"/>
              <a:ext cx="80425" cy="120025"/>
            </a:xfrm>
            <a:custGeom>
              <a:avLst/>
              <a:gdLst/>
              <a:ahLst/>
              <a:cxnLst/>
              <a:rect l="l" t="t" r="r" b="b"/>
              <a:pathLst>
                <a:path w="3217" h="4801" extrusionOk="0">
                  <a:moveTo>
                    <a:pt x="1089" y="1"/>
                  </a:moveTo>
                  <a:cubicBezTo>
                    <a:pt x="352" y="1"/>
                    <a:pt x="1" y="683"/>
                    <a:pt x="466" y="2262"/>
                  </a:cubicBezTo>
                  <a:cubicBezTo>
                    <a:pt x="995" y="4061"/>
                    <a:pt x="1735" y="4801"/>
                    <a:pt x="2158" y="4801"/>
                  </a:cubicBezTo>
                  <a:cubicBezTo>
                    <a:pt x="2582" y="4801"/>
                    <a:pt x="2793" y="4166"/>
                    <a:pt x="2793" y="4166"/>
                  </a:cubicBezTo>
                  <a:lnTo>
                    <a:pt x="3216" y="2367"/>
                  </a:lnTo>
                  <a:cubicBezTo>
                    <a:pt x="3216" y="2367"/>
                    <a:pt x="2370" y="251"/>
                    <a:pt x="1417" y="40"/>
                  </a:cubicBezTo>
                  <a:cubicBezTo>
                    <a:pt x="1301" y="14"/>
                    <a:pt x="1191"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4"/>
            <p:cNvSpPr/>
            <p:nvPr/>
          </p:nvSpPr>
          <p:spPr>
            <a:xfrm>
              <a:off x="3335925" y="1232100"/>
              <a:ext cx="92950" cy="135350"/>
            </a:xfrm>
            <a:custGeom>
              <a:avLst/>
              <a:gdLst/>
              <a:ahLst/>
              <a:cxnLst/>
              <a:rect l="l" t="t" r="r" b="b"/>
              <a:pathLst>
                <a:path w="3718" h="5414" extrusionOk="0">
                  <a:moveTo>
                    <a:pt x="1242" y="1"/>
                  </a:moveTo>
                  <a:cubicBezTo>
                    <a:pt x="837" y="1"/>
                    <a:pt x="587" y="165"/>
                    <a:pt x="438" y="325"/>
                  </a:cubicBezTo>
                  <a:cubicBezTo>
                    <a:pt x="37" y="753"/>
                    <a:pt x="0" y="1537"/>
                    <a:pt x="329" y="2654"/>
                  </a:cubicBezTo>
                  <a:cubicBezTo>
                    <a:pt x="822" y="4330"/>
                    <a:pt x="1602" y="5414"/>
                    <a:pt x="2315" y="5414"/>
                  </a:cubicBezTo>
                  <a:cubicBezTo>
                    <a:pt x="2941" y="5414"/>
                    <a:pt x="3212" y="4656"/>
                    <a:pt x="3240" y="4569"/>
                  </a:cubicBezTo>
                  <a:cubicBezTo>
                    <a:pt x="3288" y="4410"/>
                    <a:pt x="3202" y="4243"/>
                    <a:pt x="3044" y="4191"/>
                  </a:cubicBezTo>
                  <a:cubicBezTo>
                    <a:pt x="3012" y="4180"/>
                    <a:pt x="2980" y="4175"/>
                    <a:pt x="2947" y="4175"/>
                  </a:cubicBezTo>
                  <a:cubicBezTo>
                    <a:pt x="2823" y="4175"/>
                    <a:pt x="2706" y="4251"/>
                    <a:pt x="2661" y="4375"/>
                  </a:cubicBezTo>
                  <a:cubicBezTo>
                    <a:pt x="2601" y="4549"/>
                    <a:pt x="2444" y="4801"/>
                    <a:pt x="2315" y="4801"/>
                  </a:cubicBezTo>
                  <a:cubicBezTo>
                    <a:pt x="2124" y="4801"/>
                    <a:pt x="1437" y="4251"/>
                    <a:pt x="916" y="2482"/>
                  </a:cubicBezTo>
                  <a:cubicBezTo>
                    <a:pt x="558" y="1264"/>
                    <a:pt x="776" y="860"/>
                    <a:pt x="885" y="742"/>
                  </a:cubicBezTo>
                  <a:cubicBezTo>
                    <a:pt x="966" y="655"/>
                    <a:pt x="1086" y="612"/>
                    <a:pt x="1243" y="612"/>
                  </a:cubicBezTo>
                  <a:cubicBezTo>
                    <a:pt x="1323" y="612"/>
                    <a:pt x="1411" y="623"/>
                    <a:pt x="1509" y="645"/>
                  </a:cubicBezTo>
                  <a:cubicBezTo>
                    <a:pt x="2086" y="773"/>
                    <a:pt x="2785" y="2027"/>
                    <a:pt x="3090" y="2787"/>
                  </a:cubicBezTo>
                  <a:cubicBezTo>
                    <a:pt x="3139" y="2905"/>
                    <a:pt x="3252" y="2976"/>
                    <a:pt x="3372" y="2976"/>
                  </a:cubicBezTo>
                  <a:cubicBezTo>
                    <a:pt x="3410" y="2976"/>
                    <a:pt x="3448" y="2969"/>
                    <a:pt x="3485" y="2955"/>
                  </a:cubicBezTo>
                  <a:cubicBezTo>
                    <a:pt x="3641" y="2893"/>
                    <a:pt x="3718" y="2716"/>
                    <a:pt x="3658" y="2560"/>
                  </a:cubicBezTo>
                  <a:cubicBezTo>
                    <a:pt x="3565" y="2329"/>
                    <a:pt x="2720" y="287"/>
                    <a:pt x="1641" y="48"/>
                  </a:cubicBezTo>
                  <a:cubicBezTo>
                    <a:pt x="1493" y="15"/>
                    <a:pt x="1361" y="1"/>
                    <a:pt x="1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4"/>
            <p:cNvSpPr/>
            <p:nvPr/>
          </p:nvSpPr>
          <p:spPr>
            <a:xfrm>
              <a:off x="3218925" y="1833550"/>
              <a:ext cx="225975" cy="160275"/>
            </a:xfrm>
            <a:custGeom>
              <a:avLst/>
              <a:gdLst/>
              <a:ahLst/>
              <a:cxnLst/>
              <a:rect l="l" t="t" r="r" b="b"/>
              <a:pathLst>
                <a:path w="9039" h="6411" extrusionOk="0">
                  <a:moveTo>
                    <a:pt x="333" y="1"/>
                  </a:moveTo>
                  <a:cubicBezTo>
                    <a:pt x="316" y="1"/>
                    <a:pt x="299" y="2"/>
                    <a:pt x="281" y="5"/>
                  </a:cubicBezTo>
                  <a:cubicBezTo>
                    <a:pt x="115" y="31"/>
                    <a:pt x="1" y="187"/>
                    <a:pt x="26" y="354"/>
                  </a:cubicBezTo>
                  <a:cubicBezTo>
                    <a:pt x="49" y="498"/>
                    <a:pt x="605" y="3895"/>
                    <a:pt x="3022" y="5433"/>
                  </a:cubicBezTo>
                  <a:cubicBezTo>
                    <a:pt x="4250" y="6214"/>
                    <a:pt x="5682" y="6410"/>
                    <a:pt x="6807" y="6410"/>
                  </a:cubicBezTo>
                  <a:cubicBezTo>
                    <a:pt x="7890" y="6410"/>
                    <a:pt x="8692" y="6229"/>
                    <a:pt x="8758" y="6213"/>
                  </a:cubicBezTo>
                  <a:cubicBezTo>
                    <a:pt x="8928" y="6180"/>
                    <a:pt x="9038" y="6012"/>
                    <a:pt x="8999" y="5842"/>
                  </a:cubicBezTo>
                  <a:cubicBezTo>
                    <a:pt x="8966" y="5700"/>
                    <a:pt x="8840" y="5606"/>
                    <a:pt x="8701" y="5606"/>
                  </a:cubicBezTo>
                  <a:cubicBezTo>
                    <a:pt x="8674" y="5606"/>
                    <a:pt x="8646" y="5610"/>
                    <a:pt x="8618" y="5617"/>
                  </a:cubicBezTo>
                  <a:cubicBezTo>
                    <a:pt x="8603" y="5621"/>
                    <a:pt x="7841" y="5793"/>
                    <a:pt x="6808" y="5793"/>
                  </a:cubicBezTo>
                  <a:cubicBezTo>
                    <a:pt x="5767" y="5793"/>
                    <a:pt x="4452" y="5618"/>
                    <a:pt x="3351" y="4917"/>
                  </a:cubicBezTo>
                  <a:cubicBezTo>
                    <a:pt x="1170" y="3529"/>
                    <a:pt x="637" y="292"/>
                    <a:pt x="631" y="260"/>
                  </a:cubicBezTo>
                  <a:cubicBezTo>
                    <a:pt x="607" y="110"/>
                    <a:pt x="478"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3514925" y="1651050"/>
              <a:ext cx="53225" cy="216375"/>
            </a:xfrm>
            <a:custGeom>
              <a:avLst/>
              <a:gdLst/>
              <a:ahLst/>
              <a:cxnLst/>
              <a:rect l="l" t="t" r="r" b="b"/>
              <a:pathLst>
                <a:path w="2129" h="8655" extrusionOk="0">
                  <a:moveTo>
                    <a:pt x="340" y="0"/>
                  </a:moveTo>
                  <a:cubicBezTo>
                    <a:pt x="315" y="0"/>
                    <a:pt x="288" y="4"/>
                    <a:pt x="262" y="11"/>
                  </a:cubicBezTo>
                  <a:cubicBezTo>
                    <a:pt x="98" y="54"/>
                    <a:pt x="1" y="221"/>
                    <a:pt x="44" y="385"/>
                  </a:cubicBezTo>
                  <a:cubicBezTo>
                    <a:pt x="59" y="440"/>
                    <a:pt x="1507" y="5962"/>
                    <a:pt x="1201" y="8309"/>
                  </a:cubicBezTo>
                  <a:cubicBezTo>
                    <a:pt x="1179" y="8476"/>
                    <a:pt x="1297" y="8630"/>
                    <a:pt x="1465" y="8651"/>
                  </a:cubicBezTo>
                  <a:cubicBezTo>
                    <a:pt x="1479" y="8653"/>
                    <a:pt x="1492" y="8655"/>
                    <a:pt x="1505" y="8655"/>
                  </a:cubicBezTo>
                  <a:cubicBezTo>
                    <a:pt x="1658" y="8653"/>
                    <a:pt x="1788" y="8540"/>
                    <a:pt x="1808" y="8388"/>
                  </a:cubicBezTo>
                  <a:cubicBezTo>
                    <a:pt x="2129" y="5923"/>
                    <a:pt x="698" y="459"/>
                    <a:pt x="636" y="228"/>
                  </a:cubicBezTo>
                  <a:cubicBezTo>
                    <a:pt x="599" y="91"/>
                    <a:pt x="476" y="0"/>
                    <a:pt x="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4"/>
            <p:cNvSpPr/>
            <p:nvPr/>
          </p:nvSpPr>
          <p:spPr>
            <a:xfrm>
              <a:off x="2641850" y="1621350"/>
              <a:ext cx="267825" cy="546700"/>
            </a:xfrm>
            <a:custGeom>
              <a:avLst/>
              <a:gdLst/>
              <a:ahLst/>
              <a:cxnLst/>
              <a:rect l="l" t="t" r="r" b="b"/>
              <a:pathLst>
                <a:path w="10713" h="21868" extrusionOk="0">
                  <a:moveTo>
                    <a:pt x="3260" y="0"/>
                  </a:moveTo>
                  <a:cubicBezTo>
                    <a:pt x="2177" y="0"/>
                    <a:pt x="1014" y="1589"/>
                    <a:pt x="535" y="4461"/>
                  </a:cubicBezTo>
                  <a:cubicBezTo>
                    <a:pt x="0" y="7675"/>
                    <a:pt x="1071" y="13673"/>
                    <a:pt x="1500" y="14316"/>
                  </a:cubicBezTo>
                  <a:cubicBezTo>
                    <a:pt x="1908" y="14929"/>
                    <a:pt x="4652" y="21867"/>
                    <a:pt x="7320" y="21867"/>
                  </a:cubicBezTo>
                  <a:cubicBezTo>
                    <a:pt x="7451" y="21867"/>
                    <a:pt x="7582" y="21850"/>
                    <a:pt x="7712" y="21815"/>
                  </a:cubicBezTo>
                  <a:cubicBezTo>
                    <a:pt x="10497" y="21065"/>
                    <a:pt x="10712" y="18067"/>
                    <a:pt x="10070" y="15709"/>
                  </a:cubicBezTo>
                  <a:cubicBezTo>
                    <a:pt x="9426" y="13352"/>
                    <a:pt x="6856" y="7246"/>
                    <a:pt x="5891" y="3925"/>
                  </a:cubicBezTo>
                  <a:cubicBezTo>
                    <a:pt x="4927" y="604"/>
                    <a:pt x="3642" y="69"/>
                    <a:pt x="3642" y="69"/>
                  </a:cubicBezTo>
                  <a:cubicBezTo>
                    <a:pt x="3517" y="23"/>
                    <a:pt x="3389" y="0"/>
                    <a:pt x="32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4"/>
            <p:cNvSpPr/>
            <p:nvPr/>
          </p:nvSpPr>
          <p:spPr>
            <a:xfrm>
              <a:off x="2634300" y="1613675"/>
              <a:ext cx="279225" cy="562000"/>
            </a:xfrm>
            <a:custGeom>
              <a:avLst/>
              <a:gdLst/>
              <a:ahLst/>
              <a:cxnLst/>
              <a:rect l="l" t="t" r="r" b="b"/>
              <a:pathLst>
                <a:path w="11169" h="22480" extrusionOk="0">
                  <a:moveTo>
                    <a:pt x="3561" y="614"/>
                  </a:moveTo>
                  <a:cubicBezTo>
                    <a:pt x="3652" y="614"/>
                    <a:pt x="3742" y="629"/>
                    <a:pt x="3827" y="659"/>
                  </a:cubicBezTo>
                  <a:cubicBezTo>
                    <a:pt x="3917" y="706"/>
                    <a:pt x="5036" y="1340"/>
                    <a:pt x="5900" y="4318"/>
                  </a:cubicBezTo>
                  <a:cubicBezTo>
                    <a:pt x="6404" y="6055"/>
                    <a:pt x="7325" y="8497"/>
                    <a:pt x="8217" y="10858"/>
                  </a:cubicBezTo>
                  <a:cubicBezTo>
                    <a:pt x="9016" y="12977"/>
                    <a:pt x="9771" y="14978"/>
                    <a:pt x="10076" y="16096"/>
                  </a:cubicBezTo>
                  <a:cubicBezTo>
                    <a:pt x="10536" y="17780"/>
                    <a:pt x="10452" y="19351"/>
                    <a:pt x="9846" y="20406"/>
                  </a:cubicBezTo>
                  <a:cubicBezTo>
                    <a:pt x="9438" y="21118"/>
                    <a:pt x="8795" y="21595"/>
                    <a:pt x="7935" y="21827"/>
                  </a:cubicBezTo>
                  <a:cubicBezTo>
                    <a:pt x="7829" y="21855"/>
                    <a:pt x="7722" y="21869"/>
                    <a:pt x="7614" y="21869"/>
                  </a:cubicBezTo>
                  <a:cubicBezTo>
                    <a:pt x="5613" y="21869"/>
                    <a:pt x="3361" y="17146"/>
                    <a:pt x="2487" y="15310"/>
                  </a:cubicBezTo>
                  <a:cubicBezTo>
                    <a:pt x="2252" y="14815"/>
                    <a:pt x="2135" y="14573"/>
                    <a:pt x="2056" y="14453"/>
                  </a:cubicBezTo>
                  <a:cubicBezTo>
                    <a:pt x="1714" y="13941"/>
                    <a:pt x="602" y="8039"/>
                    <a:pt x="1140" y="4818"/>
                  </a:cubicBezTo>
                  <a:cubicBezTo>
                    <a:pt x="1538" y="2422"/>
                    <a:pt x="2389" y="1153"/>
                    <a:pt x="3053" y="767"/>
                  </a:cubicBezTo>
                  <a:cubicBezTo>
                    <a:pt x="3226" y="665"/>
                    <a:pt x="3396" y="614"/>
                    <a:pt x="3561" y="614"/>
                  </a:cubicBezTo>
                  <a:close/>
                  <a:moveTo>
                    <a:pt x="3562" y="1"/>
                  </a:moveTo>
                  <a:cubicBezTo>
                    <a:pt x="3289" y="1"/>
                    <a:pt x="3013" y="80"/>
                    <a:pt x="2744" y="237"/>
                  </a:cubicBezTo>
                  <a:cubicBezTo>
                    <a:pt x="1714" y="838"/>
                    <a:pt x="909" y="2470"/>
                    <a:pt x="536" y="4717"/>
                  </a:cubicBezTo>
                  <a:cubicBezTo>
                    <a:pt x="1" y="7925"/>
                    <a:pt x="1022" y="14007"/>
                    <a:pt x="1546" y="14792"/>
                  </a:cubicBezTo>
                  <a:cubicBezTo>
                    <a:pt x="1605" y="14881"/>
                    <a:pt x="1758" y="15201"/>
                    <a:pt x="1934" y="15572"/>
                  </a:cubicBezTo>
                  <a:cubicBezTo>
                    <a:pt x="2943" y="17690"/>
                    <a:pt x="5222" y="22479"/>
                    <a:pt x="7627" y="22479"/>
                  </a:cubicBezTo>
                  <a:cubicBezTo>
                    <a:pt x="7784" y="22479"/>
                    <a:pt x="7941" y="22458"/>
                    <a:pt x="8094" y="22417"/>
                  </a:cubicBezTo>
                  <a:cubicBezTo>
                    <a:pt x="9118" y="22141"/>
                    <a:pt x="9885" y="21567"/>
                    <a:pt x="10376" y="20710"/>
                  </a:cubicBezTo>
                  <a:cubicBezTo>
                    <a:pt x="11063" y="19514"/>
                    <a:pt x="11168" y="17773"/>
                    <a:pt x="10666" y="15934"/>
                  </a:cubicBezTo>
                  <a:cubicBezTo>
                    <a:pt x="10354" y="14789"/>
                    <a:pt x="9594" y="12774"/>
                    <a:pt x="8789" y="10641"/>
                  </a:cubicBezTo>
                  <a:cubicBezTo>
                    <a:pt x="7903" y="8292"/>
                    <a:pt x="6985" y="5861"/>
                    <a:pt x="6487" y="4146"/>
                  </a:cubicBezTo>
                  <a:cubicBezTo>
                    <a:pt x="5494" y="725"/>
                    <a:pt x="4119" y="117"/>
                    <a:pt x="4062" y="93"/>
                  </a:cubicBezTo>
                  <a:cubicBezTo>
                    <a:pt x="4057" y="91"/>
                    <a:pt x="4053" y="90"/>
                    <a:pt x="4049" y="88"/>
                  </a:cubicBezTo>
                  <a:cubicBezTo>
                    <a:pt x="3889" y="30"/>
                    <a:pt x="3726" y="1"/>
                    <a:pt x="3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1933175" y="1901175"/>
              <a:ext cx="693750" cy="1025525"/>
            </a:xfrm>
            <a:custGeom>
              <a:avLst/>
              <a:gdLst/>
              <a:ahLst/>
              <a:cxnLst/>
              <a:rect l="l" t="t" r="r" b="b"/>
              <a:pathLst>
                <a:path w="27750" h="41021" extrusionOk="0">
                  <a:moveTo>
                    <a:pt x="16732" y="1"/>
                  </a:moveTo>
                  <a:cubicBezTo>
                    <a:pt x="16732" y="1"/>
                    <a:pt x="0" y="16324"/>
                    <a:pt x="0" y="18772"/>
                  </a:cubicBezTo>
                  <a:cubicBezTo>
                    <a:pt x="0" y="21193"/>
                    <a:pt x="9627" y="41021"/>
                    <a:pt x="12505" y="41021"/>
                  </a:cubicBezTo>
                  <a:cubicBezTo>
                    <a:pt x="12538" y="41021"/>
                    <a:pt x="12569" y="41018"/>
                    <a:pt x="12600" y="41013"/>
                  </a:cubicBezTo>
                  <a:cubicBezTo>
                    <a:pt x="15354" y="40554"/>
                    <a:pt x="27750" y="27342"/>
                    <a:pt x="27750" y="27342"/>
                  </a:cubicBezTo>
                  <a:lnTo>
                    <a:pt x="167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1925500" y="1893525"/>
              <a:ext cx="709625" cy="1040825"/>
            </a:xfrm>
            <a:custGeom>
              <a:avLst/>
              <a:gdLst/>
              <a:ahLst/>
              <a:cxnLst/>
              <a:rect l="l" t="t" r="r" b="b"/>
              <a:pathLst>
                <a:path w="28385" h="41633" extrusionOk="0">
                  <a:moveTo>
                    <a:pt x="16926" y="845"/>
                  </a:moveTo>
                  <a:lnTo>
                    <a:pt x="27700" y="27582"/>
                  </a:lnTo>
                  <a:cubicBezTo>
                    <a:pt x="24169" y="31335"/>
                    <a:pt x="15005" y="40659"/>
                    <a:pt x="12857" y="41018"/>
                  </a:cubicBezTo>
                  <a:cubicBezTo>
                    <a:pt x="12847" y="41019"/>
                    <a:pt x="12834" y="41020"/>
                    <a:pt x="12818" y="41020"/>
                  </a:cubicBezTo>
                  <a:cubicBezTo>
                    <a:pt x="12708" y="41020"/>
                    <a:pt x="12466" y="40965"/>
                    <a:pt x="12036" y="40602"/>
                  </a:cubicBezTo>
                  <a:cubicBezTo>
                    <a:pt x="8304" y="37440"/>
                    <a:pt x="614" y="21037"/>
                    <a:pt x="614" y="19078"/>
                  </a:cubicBezTo>
                  <a:cubicBezTo>
                    <a:pt x="614" y="17404"/>
                    <a:pt x="10245" y="7382"/>
                    <a:pt x="16926" y="845"/>
                  </a:cubicBezTo>
                  <a:close/>
                  <a:moveTo>
                    <a:pt x="17038" y="1"/>
                  </a:moveTo>
                  <a:cubicBezTo>
                    <a:pt x="16962" y="1"/>
                    <a:pt x="16886" y="28"/>
                    <a:pt x="16825" y="88"/>
                  </a:cubicBezTo>
                  <a:cubicBezTo>
                    <a:pt x="15103" y="1767"/>
                    <a:pt x="0" y="16572"/>
                    <a:pt x="0" y="19078"/>
                  </a:cubicBezTo>
                  <a:cubicBezTo>
                    <a:pt x="0" y="20360"/>
                    <a:pt x="2234" y="25426"/>
                    <a:pt x="4440" y="29767"/>
                  </a:cubicBezTo>
                  <a:cubicBezTo>
                    <a:pt x="7348" y="35488"/>
                    <a:pt x="10040" y="39713"/>
                    <a:pt x="11641" y="41069"/>
                  </a:cubicBezTo>
                  <a:cubicBezTo>
                    <a:pt x="12087" y="41446"/>
                    <a:pt x="12472" y="41633"/>
                    <a:pt x="12811" y="41633"/>
                  </a:cubicBezTo>
                  <a:cubicBezTo>
                    <a:pt x="12859" y="41633"/>
                    <a:pt x="12908" y="41628"/>
                    <a:pt x="12957" y="41620"/>
                  </a:cubicBezTo>
                  <a:cubicBezTo>
                    <a:pt x="15781" y="41150"/>
                    <a:pt x="27771" y="28400"/>
                    <a:pt x="28280" y="27857"/>
                  </a:cubicBezTo>
                  <a:cubicBezTo>
                    <a:pt x="28362" y="27771"/>
                    <a:pt x="28385" y="27645"/>
                    <a:pt x="28341" y="27534"/>
                  </a:cubicBezTo>
                  <a:lnTo>
                    <a:pt x="17323" y="192"/>
                  </a:lnTo>
                  <a:cubicBezTo>
                    <a:pt x="17273" y="69"/>
                    <a:pt x="17156" y="1"/>
                    <a:pt x="17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2044600" y="1622200"/>
              <a:ext cx="669575" cy="1206875"/>
            </a:xfrm>
            <a:custGeom>
              <a:avLst/>
              <a:gdLst/>
              <a:ahLst/>
              <a:cxnLst/>
              <a:rect l="l" t="t" r="r" b="b"/>
              <a:pathLst>
                <a:path w="26783" h="48275" extrusionOk="0">
                  <a:moveTo>
                    <a:pt x="20989" y="1"/>
                  </a:moveTo>
                  <a:cubicBezTo>
                    <a:pt x="18243" y="1"/>
                    <a:pt x="13589" y="1953"/>
                    <a:pt x="12749" y="2606"/>
                  </a:cubicBezTo>
                  <a:cubicBezTo>
                    <a:pt x="12749" y="2606"/>
                    <a:pt x="7499" y="7213"/>
                    <a:pt x="3751" y="11604"/>
                  </a:cubicBezTo>
                  <a:cubicBezTo>
                    <a:pt x="1" y="15995"/>
                    <a:pt x="322" y="23388"/>
                    <a:pt x="1501" y="28422"/>
                  </a:cubicBezTo>
                  <a:cubicBezTo>
                    <a:pt x="2680" y="33456"/>
                    <a:pt x="4822" y="47704"/>
                    <a:pt x="7499" y="48239"/>
                  </a:cubicBezTo>
                  <a:cubicBezTo>
                    <a:pt x="7618" y="48263"/>
                    <a:pt x="7736" y="48275"/>
                    <a:pt x="7853" y="48275"/>
                  </a:cubicBezTo>
                  <a:cubicBezTo>
                    <a:pt x="10373" y="48275"/>
                    <a:pt x="12530" y="42918"/>
                    <a:pt x="17034" y="39027"/>
                  </a:cubicBezTo>
                  <a:cubicBezTo>
                    <a:pt x="21748" y="34956"/>
                    <a:pt x="25496" y="31529"/>
                    <a:pt x="25818" y="28851"/>
                  </a:cubicBezTo>
                  <a:cubicBezTo>
                    <a:pt x="26139" y="26173"/>
                    <a:pt x="25711" y="17603"/>
                    <a:pt x="25925" y="16960"/>
                  </a:cubicBezTo>
                  <a:cubicBezTo>
                    <a:pt x="26139" y="16317"/>
                    <a:pt x="26782" y="10532"/>
                    <a:pt x="26782" y="7426"/>
                  </a:cubicBezTo>
                  <a:cubicBezTo>
                    <a:pt x="26782" y="4319"/>
                    <a:pt x="24425" y="891"/>
                    <a:pt x="22069" y="141"/>
                  </a:cubicBezTo>
                  <a:cubicBezTo>
                    <a:pt x="21764" y="44"/>
                    <a:pt x="21397" y="1"/>
                    <a:pt x="20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2017575" y="1614650"/>
              <a:ext cx="704250" cy="1222100"/>
            </a:xfrm>
            <a:custGeom>
              <a:avLst/>
              <a:gdLst/>
              <a:ahLst/>
              <a:cxnLst/>
              <a:rect l="l" t="t" r="r" b="b"/>
              <a:pathLst>
                <a:path w="28170" h="48884" extrusionOk="0">
                  <a:moveTo>
                    <a:pt x="22071" y="608"/>
                  </a:moveTo>
                  <a:cubicBezTo>
                    <a:pt x="22446" y="608"/>
                    <a:pt x="22780" y="647"/>
                    <a:pt x="23057" y="735"/>
                  </a:cubicBezTo>
                  <a:cubicBezTo>
                    <a:pt x="25370" y="1471"/>
                    <a:pt x="27557" y="4870"/>
                    <a:pt x="27557" y="7728"/>
                  </a:cubicBezTo>
                  <a:cubicBezTo>
                    <a:pt x="27557" y="10802"/>
                    <a:pt x="26910" y="16583"/>
                    <a:pt x="26716" y="17165"/>
                  </a:cubicBezTo>
                  <a:cubicBezTo>
                    <a:pt x="26615" y="17467"/>
                    <a:pt x="26625" y="18666"/>
                    <a:pt x="26672" y="21535"/>
                  </a:cubicBezTo>
                  <a:cubicBezTo>
                    <a:pt x="26717" y="24253"/>
                    <a:pt x="26772" y="27635"/>
                    <a:pt x="26595" y="29117"/>
                  </a:cubicBezTo>
                  <a:cubicBezTo>
                    <a:pt x="26288" y="31680"/>
                    <a:pt x="22482" y="35154"/>
                    <a:pt x="17916" y="39098"/>
                  </a:cubicBezTo>
                  <a:cubicBezTo>
                    <a:pt x="15923" y="40819"/>
                    <a:pt x="14415" y="42782"/>
                    <a:pt x="13086" y="44515"/>
                  </a:cubicBezTo>
                  <a:cubicBezTo>
                    <a:pt x="11486" y="46598"/>
                    <a:pt x="10196" y="48270"/>
                    <a:pt x="8922" y="48270"/>
                  </a:cubicBezTo>
                  <a:cubicBezTo>
                    <a:pt x="8829" y="48270"/>
                    <a:pt x="8735" y="48261"/>
                    <a:pt x="8641" y="48242"/>
                  </a:cubicBezTo>
                  <a:cubicBezTo>
                    <a:pt x="6724" y="47858"/>
                    <a:pt x="4859" y="38451"/>
                    <a:pt x="3745" y="32831"/>
                  </a:cubicBezTo>
                  <a:cubicBezTo>
                    <a:pt x="3415" y="31158"/>
                    <a:pt x="3128" y="29714"/>
                    <a:pt x="2880" y="28655"/>
                  </a:cubicBezTo>
                  <a:cubicBezTo>
                    <a:pt x="2277" y="26078"/>
                    <a:pt x="653" y="17272"/>
                    <a:pt x="5064" y="12104"/>
                  </a:cubicBezTo>
                  <a:cubicBezTo>
                    <a:pt x="8693" y="7854"/>
                    <a:pt x="13803" y="3340"/>
                    <a:pt x="14025" y="3144"/>
                  </a:cubicBezTo>
                  <a:cubicBezTo>
                    <a:pt x="14822" y="2534"/>
                    <a:pt x="19445" y="608"/>
                    <a:pt x="22071" y="608"/>
                  </a:cubicBezTo>
                  <a:close/>
                  <a:moveTo>
                    <a:pt x="22083" y="1"/>
                  </a:moveTo>
                  <a:cubicBezTo>
                    <a:pt x="19224" y="1"/>
                    <a:pt x="14506" y="1993"/>
                    <a:pt x="13642" y="2666"/>
                  </a:cubicBezTo>
                  <a:cubicBezTo>
                    <a:pt x="13637" y="2670"/>
                    <a:pt x="13633" y="2673"/>
                    <a:pt x="13629" y="2677"/>
                  </a:cubicBezTo>
                  <a:cubicBezTo>
                    <a:pt x="13577" y="2724"/>
                    <a:pt x="8319" y="7349"/>
                    <a:pt x="4598" y="11707"/>
                  </a:cubicBezTo>
                  <a:cubicBezTo>
                    <a:pt x="1" y="17093"/>
                    <a:pt x="1665" y="26147"/>
                    <a:pt x="2284" y="28793"/>
                  </a:cubicBezTo>
                  <a:cubicBezTo>
                    <a:pt x="2529" y="29843"/>
                    <a:pt x="2814" y="31282"/>
                    <a:pt x="3145" y="32949"/>
                  </a:cubicBezTo>
                  <a:cubicBezTo>
                    <a:pt x="4817" y="41391"/>
                    <a:pt x="6377" y="48414"/>
                    <a:pt x="8521" y="48842"/>
                  </a:cubicBezTo>
                  <a:cubicBezTo>
                    <a:pt x="8657" y="48869"/>
                    <a:pt x="8796" y="48884"/>
                    <a:pt x="8936" y="48884"/>
                  </a:cubicBezTo>
                  <a:cubicBezTo>
                    <a:pt x="10504" y="48884"/>
                    <a:pt x="11873" y="47099"/>
                    <a:pt x="13571" y="44887"/>
                  </a:cubicBezTo>
                  <a:cubicBezTo>
                    <a:pt x="14884" y="43178"/>
                    <a:pt x="16370" y="41240"/>
                    <a:pt x="18316" y="39561"/>
                  </a:cubicBezTo>
                  <a:cubicBezTo>
                    <a:pt x="23147" y="35389"/>
                    <a:pt x="26869" y="31975"/>
                    <a:pt x="27203" y="29189"/>
                  </a:cubicBezTo>
                  <a:cubicBezTo>
                    <a:pt x="27386" y="27668"/>
                    <a:pt x="27330" y="24261"/>
                    <a:pt x="27284" y="21524"/>
                  </a:cubicBezTo>
                  <a:cubicBezTo>
                    <a:pt x="27252" y="19609"/>
                    <a:pt x="27220" y="17628"/>
                    <a:pt x="27296" y="17359"/>
                  </a:cubicBezTo>
                  <a:cubicBezTo>
                    <a:pt x="27530" y="16657"/>
                    <a:pt x="28169" y="10765"/>
                    <a:pt x="28169" y="7728"/>
                  </a:cubicBezTo>
                  <a:cubicBezTo>
                    <a:pt x="28169" y="4583"/>
                    <a:pt x="25821" y="972"/>
                    <a:pt x="23242" y="152"/>
                  </a:cubicBezTo>
                  <a:cubicBezTo>
                    <a:pt x="22912" y="47"/>
                    <a:pt x="22520" y="1"/>
                    <a:pt x="22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2133825" y="4160525"/>
              <a:ext cx="772050" cy="747925"/>
            </a:xfrm>
            <a:custGeom>
              <a:avLst/>
              <a:gdLst/>
              <a:ahLst/>
              <a:cxnLst/>
              <a:rect l="l" t="t" r="r" b="b"/>
              <a:pathLst>
                <a:path w="30882" h="29917" extrusionOk="0">
                  <a:moveTo>
                    <a:pt x="25503" y="0"/>
                  </a:moveTo>
                  <a:cubicBezTo>
                    <a:pt x="22546" y="0"/>
                    <a:pt x="19978" y="1301"/>
                    <a:pt x="19437" y="1841"/>
                  </a:cubicBezTo>
                  <a:cubicBezTo>
                    <a:pt x="18573" y="2706"/>
                    <a:pt x="8638" y="18902"/>
                    <a:pt x="6047" y="21495"/>
                  </a:cubicBezTo>
                  <a:cubicBezTo>
                    <a:pt x="3455" y="24086"/>
                    <a:pt x="0" y="27325"/>
                    <a:pt x="216" y="28621"/>
                  </a:cubicBezTo>
                  <a:cubicBezTo>
                    <a:pt x="432" y="29917"/>
                    <a:pt x="3887" y="29917"/>
                    <a:pt x="9287" y="29917"/>
                  </a:cubicBezTo>
                  <a:cubicBezTo>
                    <a:pt x="14685" y="29917"/>
                    <a:pt x="17060" y="29268"/>
                    <a:pt x="19004" y="28405"/>
                  </a:cubicBezTo>
                  <a:cubicBezTo>
                    <a:pt x="20947" y="27541"/>
                    <a:pt x="21379" y="26677"/>
                    <a:pt x="19652" y="26461"/>
                  </a:cubicBezTo>
                  <a:cubicBezTo>
                    <a:pt x="17924" y="26245"/>
                    <a:pt x="9717" y="23654"/>
                    <a:pt x="9717" y="23654"/>
                  </a:cubicBezTo>
                  <a:cubicBezTo>
                    <a:pt x="9717" y="23654"/>
                    <a:pt x="17492" y="18039"/>
                    <a:pt x="22459" y="13504"/>
                  </a:cubicBezTo>
                  <a:cubicBezTo>
                    <a:pt x="27426" y="8969"/>
                    <a:pt x="30881" y="1841"/>
                    <a:pt x="30881" y="1841"/>
                  </a:cubicBezTo>
                  <a:cubicBezTo>
                    <a:pt x="29183" y="467"/>
                    <a:pt x="27273" y="0"/>
                    <a:pt x="25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2126575" y="4152525"/>
              <a:ext cx="787750" cy="763575"/>
            </a:xfrm>
            <a:custGeom>
              <a:avLst/>
              <a:gdLst/>
              <a:ahLst/>
              <a:cxnLst/>
              <a:rect l="l" t="t" r="r" b="b"/>
              <a:pathLst>
                <a:path w="31510" h="30543" extrusionOk="0">
                  <a:moveTo>
                    <a:pt x="25799" y="625"/>
                  </a:moveTo>
                  <a:cubicBezTo>
                    <a:pt x="27434" y="625"/>
                    <a:pt x="29196" y="1038"/>
                    <a:pt x="30786" y="2248"/>
                  </a:cubicBezTo>
                  <a:cubicBezTo>
                    <a:pt x="30159" y="3479"/>
                    <a:pt x="26925" y="9596"/>
                    <a:pt x="22543" y="13598"/>
                  </a:cubicBezTo>
                  <a:cubicBezTo>
                    <a:pt x="17647" y="18068"/>
                    <a:pt x="9907" y="23670"/>
                    <a:pt x="9828" y="23725"/>
                  </a:cubicBezTo>
                  <a:cubicBezTo>
                    <a:pt x="9624" y="23873"/>
                    <a:pt x="9675" y="24191"/>
                    <a:pt x="9916" y="24266"/>
                  </a:cubicBezTo>
                  <a:cubicBezTo>
                    <a:pt x="10251" y="24372"/>
                    <a:pt x="18168" y="26868"/>
                    <a:pt x="19904" y="27085"/>
                  </a:cubicBezTo>
                  <a:cubicBezTo>
                    <a:pt x="20633" y="27176"/>
                    <a:pt x="20719" y="27358"/>
                    <a:pt x="20719" y="27360"/>
                  </a:cubicBezTo>
                  <a:cubicBezTo>
                    <a:pt x="20730" y="27439"/>
                    <a:pt x="20501" y="27854"/>
                    <a:pt x="19170" y="28446"/>
                  </a:cubicBezTo>
                  <a:cubicBezTo>
                    <a:pt x="17165" y="29336"/>
                    <a:pt x="14765" y="29930"/>
                    <a:pt x="9575" y="29930"/>
                  </a:cubicBezTo>
                  <a:cubicBezTo>
                    <a:pt x="4774" y="29930"/>
                    <a:pt x="981" y="29930"/>
                    <a:pt x="807" y="28891"/>
                  </a:cubicBezTo>
                  <a:cubicBezTo>
                    <a:pt x="641" y="27893"/>
                    <a:pt x="3551" y="25007"/>
                    <a:pt x="5677" y="22901"/>
                  </a:cubicBezTo>
                  <a:lnTo>
                    <a:pt x="6553" y="22031"/>
                  </a:lnTo>
                  <a:cubicBezTo>
                    <a:pt x="8218" y="20364"/>
                    <a:pt x="12828" y="13229"/>
                    <a:pt x="16194" y="8021"/>
                  </a:cubicBezTo>
                  <a:cubicBezTo>
                    <a:pt x="18048" y="5150"/>
                    <a:pt x="19650" y="2671"/>
                    <a:pt x="19942" y="2379"/>
                  </a:cubicBezTo>
                  <a:cubicBezTo>
                    <a:pt x="20403" y="1918"/>
                    <a:pt x="22904" y="625"/>
                    <a:pt x="25799" y="625"/>
                  </a:cubicBezTo>
                  <a:close/>
                  <a:moveTo>
                    <a:pt x="25792" y="0"/>
                  </a:moveTo>
                  <a:cubicBezTo>
                    <a:pt x="22723" y="0"/>
                    <a:pt x="20076" y="1381"/>
                    <a:pt x="19510" y="1945"/>
                  </a:cubicBezTo>
                  <a:cubicBezTo>
                    <a:pt x="19186" y="2269"/>
                    <a:pt x="17909" y="4237"/>
                    <a:pt x="15680" y="7688"/>
                  </a:cubicBezTo>
                  <a:cubicBezTo>
                    <a:pt x="12329" y="12875"/>
                    <a:pt x="7741" y="19978"/>
                    <a:pt x="6120" y="21599"/>
                  </a:cubicBezTo>
                  <a:lnTo>
                    <a:pt x="5246" y="22467"/>
                  </a:lnTo>
                  <a:cubicBezTo>
                    <a:pt x="2068" y="25616"/>
                    <a:pt x="1" y="27772"/>
                    <a:pt x="204" y="28992"/>
                  </a:cubicBezTo>
                  <a:cubicBezTo>
                    <a:pt x="463" y="30543"/>
                    <a:pt x="3700" y="30543"/>
                    <a:pt x="9577" y="30543"/>
                  </a:cubicBezTo>
                  <a:cubicBezTo>
                    <a:pt x="14873" y="30543"/>
                    <a:pt x="17341" y="29928"/>
                    <a:pt x="19418" y="29005"/>
                  </a:cubicBezTo>
                  <a:cubicBezTo>
                    <a:pt x="20765" y="28407"/>
                    <a:pt x="21405" y="27823"/>
                    <a:pt x="21323" y="27270"/>
                  </a:cubicBezTo>
                  <a:cubicBezTo>
                    <a:pt x="21230" y="26634"/>
                    <a:pt x="20290" y="26517"/>
                    <a:pt x="19981" y="26478"/>
                  </a:cubicBezTo>
                  <a:cubicBezTo>
                    <a:pt x="18564" y="26301"/>
                    <a:pt x="12576" y="24455"/>
                    <a:pt x="10679" y="23864"/>
                  </a:cubicBezTo>
                  <a:cubicBezTo>
                    <a:pt x="12470" y="22551"/>
                    <a:pt x="18751" y="17890"/>
                    <a:pt x="22956" y="14050"/>
                  </a:cubicBezTo>
                  <a:cubicBezTo>
                    <a:pt x="27909" y="9527"/>
                    <a:pt x="31413" y="2368"/>
                    <a:pt x="31447" y="2296"/>
                  </a:cubicBezTo>
                  <a:cubicBezTo>
                    <a:pt x="31509" y="2167"/>
                    <a:pt x="31475" y="2014"/>
                    <a:pt x="31364" y="1924"/>
                  </a:cubicBezTo>
                  <a:cubicBezTo>
                    <a:pt x="29590" y="488"/>
                    <a:pt x="27617" y="0"/>
                    <a:pt x="25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2136300" y="4757250"/>
              <a:ext cx="532025" cy="151200"/>
            </a:xfrm>
            <a:custGeom>
              <a:avLst/>
              <a:gdLst/>
              <a:ahLst/>
              <a:cxnLst/>
              <a:rect l="l" t="t" r="r" b="b"/>
              <a:pathLst>
                <a:path w="21281" h="6048" extrusionOk="0">
                  <a:moveTo>
                    <a:pt x="10310" y="1"/>
                  </a:moveTo>
                  <a:lnTo>
                    <a:pt x="8754" y="3456"/>
                  </a:lnTo>
                  <a:cubicBezTo>
                    <a:pt x="8754" y="3456"/>
                    <a:pt x="8300" y="3554"/>
                    <a:pt x="7582" y="3554"/>
                  </a:cubicBezTo>
                  <a:cubicBezTo>
                    <a:pt x="6281" y="3554"/>
                    <a:pt x="4114" y="3230"/>
                    <a:pt x="2223" y="1407"/>
                  </a:cubicBezTo>
                  <a:cubicBezTo>
                    <a:pt x="935" y="2813"/>
                    <a:pt x="1" y="4059"/>
                    <a:pt x="116" y="4752"/>
                  </a:cubicBezTo>
                  <a:cubicBezTo>
                    <a:pt x="332" y="6048"/>
                    <a:pt x="3787" y="6048"/>
                    <a:pt x="9186" y="6048"/>
                  </a:cubicBezTo>
                  <a:cubicBezTo>
                    <a:pt x="14585" y="6048"/>
                    <a:pt x="16961" y="5400"/>
                    <a:pt x="18905" y="4536"/>
                  </a:cubicBezTo>
                  <a:cubicBezTo>
                    <a:pt x="20848" y="3672"/>
                    <a:pt x="21280" y="2808"/>
                    <a:pt x="19553" y="2592"/>
                  </a:cubicBezTo>
                  <a:cubicBezTo>
                    <a:pt x="18131" y="2414"/>
                    <a:pt x="12319" y="628"/>
                    <a:pt x="10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2128625" y="4749600"/>
              <a:ext cx="533100" cy="166500"/>
            </a:xfrm>
            <a:custGeom>
              <a:avLst/>
              <a:gdLst/>
              <a:ahLst/>
              <a:cxnLst/>
              <a:rect l="l" t="t" r="r" b="b"/>
              <a:pathLst>
                <a:path w="21324" h="6660" extrusionOk="0">
                  <a:moveTo>
                    <a:pt x="10785" y="680"/>
                  </a:moveTo>
                  <a:cubicBezTo>
                    <a:pt x="13235" y="1441"/>
                    <a:pt x="18449" y="3031"/>
                    <a:pt x="19822" y="3202"/>
                  </a:cubicBezTo>
                  <a:cubicBezTo>
                    <a:pt x="20551" y="3293"/>
                    <a:pt x="20637" y="3475"/>
                    <a:pt x="20637" y="3477"/>
                  </a:cubicBezTo>
                  <a:cubicBezTo>
                    <a:pt x="20648" y="3556"/>
                    <a:pt x="20419" y="3971"/>
                    <a:pt x="19088" y="4563"/>
                  </a:cubicBezTo>
                  <a:cubicBezTo>
                    <a:pt x="17083" y="5453"/>
                    <a:pt x="14683" y="6047"/>
                    <a:pt x="9495" y="6047"/>
                  </a:cubicBezTo>
                  <a:cubicBezTo>
                    <a:pt x="4692" y="6047"/>
                    <a:pt x="899" y="6047"/>
                    <a:pt x="725" y="5008"/>
                  </a:cubicBezTo>
                  <a:cubicBezTo>
                    <a:pt x="672" y="4685"/>
                    <a:pt x="952" y="3928"/>
                    <a:pt x="2549" y="2149"/>
                  </a:cubicBezTo>
                  <a:cubicBezTo>
                    <a:pt x="4455" y="3854"/>
                    <a:pt x="6564" y="4171"/>
                    <a:pt x="7868" y="4171"/>
                  </a:cubicBezTo>
                  <a:cubicBezTo>
                    <a:pt x="8595" y="4171"/>
                    <a:pt x="9073" y="4073"/>
                    <a:pt x="9127" y="4061"/>
                  </a:cubicBezTo>
                  <a:cubicBezTo>
                    <a:pt x="9222" y="4040"/>
                    <a:pt x="9302" y="3976"/>
                    <a:pt x="9342" y="3888"/>
                  </a:cubicBezTo>
                  <a:lnTo>
                    <a:pt x="10785" y="680"/>
                  </a:lnTo>
                  <a:close/>
                  <a:moveTo>
                    <a:pt x="10615" y="1"/>
                  </a:moveTo>
                  <a:cubicBezTo>
                    <a:pt x="10498" y="1"/>
                    <a:pt x="10388" y="69"/>
                    <a:pt x="10338" y="181"/>
                  </a:cubicBezTo>
                  <a:lnTo>
                    <a:pt x="8850" y="3488"/>
                  </a:lnTo>
                  <a:cubicBezTo>
                    <a:pt x="8672" y="3514"/>
                    <a:pt x="8344" y="3551"/>
                    <a:pt x="7911" y="3551"/>
                  </a:cubicBezTo>
                  <a:cubicBezTo>
                    <a:pt x="6665" y="3551"/>
                    <a:pt x="4561" y="3245"/>
                    <a:pt x="2743" y="1493"/>
                  </a:cubicBezTo>
                  <a:cubicBezTo>
                    <a:pt x="2683" y="1435"/>
                    <a:pt x="2606" y="1410"/>
                    <a:pt x="2521" y="1408"/>
                  </a:cubicBezTo>
                  <a:cubicBezTo>
                    <a:pt x="2438" y="1410"/>
                    <a:pt x="2360" y="1446"/>
                    <a:pt x="2305" y="1507"/>
                  </a:cubicBezTo>
                  <a:cubicBezTo>
                    <a:pt x="655" y="3310"/>
                    <a:pt x="1" y="4387"/>
                    <a:pt x="122" y="5109"/>
                  </a:cubicBezTo>
                  <a:cubicBezTo>
                    <a:pt x="380" y="6660"/>
                    <a:pt x="3618" y="6660"/>
                    <a:pt x="9495" y="6660"/>
                  </a:cubicBezTo>
                  <a:cubicBezTo>
                    <a:pt x="14791" y="6660"/>
                    <a:pt x="17259" y="6045"/>
                    <a:pt x="19336" y="5122"/>
                  </a:cubicBezTo>
                  <a:cubicBezTo>
                    <a:pt x="20682" y="4524"/>
                    <a:pt x="21323" y="3940"/>
                    <a:pt x="21241" y="3387"/>
                  </a:cubicBezTo>
                  <a:cubicBezTo>
                    <a:pt x="21147" y="2751"/>
                    <a:pt x="20207" y="2634"/>
                    <a:pt x="19898" y="2595"/>
                  </a:cubicBezTo>
                  <a:cubicBezTo>
                    <a:pt x="18484" y="2419"/>
                    <a:pt x="12507" y="576"/>
                    <a:pt x="10708" y="15"/>
                  </a:cubicBezTo>
                  <a:cubicBezTo>
                    <a:pt x="10677" y="5"/>
                    <a:pt x="10646" y="1"/>
                    <a:pt x="10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4454825" y="4160525"/>
              <a:ext cx="772050" cy="747925"/>
            </a:xfrm>
            <a:custGeom>
              <a:avLst/>
              <a:gdLst/>
              <a:ahLst/>
              <a:cxnLst/>
              <a:rect l="l" t="t" r="r" b="b"/>
              <a:pathLst>
                <a:path w="30882" h="29917" extrusionOk="0">
                  <a:moveTo>
                    <a:pt x="5379" y="0"/>
                  </a:moveTo>
                  <a:cubicBezTo>
                    <a:pt x="3609" y="0"/>
                    <a:pt x="1698" y="467"/>
                    <a:pt x="0" y="1841"/>
                  </a:cubicBezTo>
                  <a:cubicBezTo>
                    <a:pt x="0" y="1841"/>
                    <a:pt x="3456" y="8969"/>
                    <a:pt x="8423" y="13504"/>
                  </a:cubicBezTo>
                  <a:cubicBezTo>
                    <a:pt x="13389" y="18039"/>
                    <a:pt x="21164" y="23654"/>
                    <a:pt x="21164" y="23654"/>
                  </a:cubicBezTo>
                  <a:cubicBezTo>
                    <a:pt x="21164" y="23654"/>
                    <a:pt x="12958" y="26245"/>
                    <a:pt x="11230" y="26461"/>
                  </a:cubicBezTo>
                  <a:cubicBezTo>
                    <a:pt x="9503" y="26677"/>
                    <a:pt x="9934" y="27541"/>
                    <a:pt x="11878" y="28405"/>
                  </a:cubicBezTo>
                  <a:cubicBezTo>
                    <a:pt x="13821" y="29268"/>
                    <a:pt x="16197" y="29917"/>
                    <a:pt x="21596" y="29917"/>
                  </a:cubicBezTo>
                  <a:cubicBezTo>
                    <a:pt x="26996" y="29917"/>
                    <a:pt x="30451" y="29917"/>
                    <a:pt x="30666" y="28621"/>
                  </a:cubicBezTo>
                  <a:cubicBezTo>
                    <a:pt x="30882" y="27325"/>
                    <a:pt x="27427" y="24086"/>
                    <a:pt x="24836" y="21495"/>
                  </a:cubicBezTo>
                  <a:cubicBezTo>
                    <a:pt x="22243" y="18902"/>
                    <a:pt x="12309" y="2706"/>
                    <a:pt x="11445" y="1841"/>
                  </a:cubicBezTo>
                  <a:cubicBezTo>
                    <a:pt x="10904" y="1301"/>
                    <a:pt x="8336" y="0"/>
                    <a:pt x="5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4446375" y="4152525"/>
              <a:ext cx="787775" cy="763575"/>
            </a:xfrm>
            <a:custGeom>
              <a:avLst/>
              <a:gdLst/>
              <a:ahLst/>
              <a:cxnLst/>
              <a:rect l="l" t="t" r="r" b="b"/>
              <a:pathLst>
                <a:path w="31511" h="30543" extrusionOk="0">
                  <a:moveTo>
                    <a:pt x="5712" y="625"/>
                  </a:moveTo>
                  <a:cubicBezTo>
                    <a:pt x="8606" y="625"/>
                    <a:pt x="11107" y="1918"/>
                    <a:pt x="11568" y="2379"/>
                  </a:cubicBezTo>
                  <a:cubicBezTo>
                    <a:pt x="11860" y="2672"/>
                    <a:pt x="13462" y="5151"/>
                    <a:pt x="15317" y="8022"/>
                  </a:cubicBezTo>
                  <a:cubicBezTo>
                    <a:pt x="18682" y="13230"/>
                    <a:pt x="23292" y="20366"/>
                    <a:pt x="24956" y="22032"/>
                  </a:cubicBezTo>
                  <a:lnTo>
                    <a:pt x="25835" y="22903"/>
                  </a:lnTo>
                  <a:cubicBezTo>
                    <a:pt x="27960" y="25009"/>
                    <a:pt x="30869" y="27894"/>
                    <a:pt x="30703" y="28891"/>
                  </a:cubicBezTo>
                  <a:cubicBezTo>
                    <a:pt x="30529" y="29930"/>
                    <a:pt x="26736" y="29930"/>
                    <a:pt x="21934" y="29930"/>
                  </a:cubicBezTo>
                  <a:cubicBezTo>
                    <a:pt x="16745" y="29930"/>
                    <a:pt x="14345" y="29337"/>
                    <a:pt x="12340" y="28446"/>
                  </a:cubicBezTo>
                  <a:cubicBezTo>
                    <a:pt x="11009" y="27854"/>
                    <a:pt x="10780" y="27439"/>
                    <a:pt x="10791" y="27360"/>
                  </a:cubicBezTo>
                  <a:cubicBezTo>
                    <a:pt x="10792" y="27358"/>
                    <a:pt x="10877" y="27176"/>
                    <a:pt x="11606" y="27085"/>
                  </a:cubicBezTo>
                  <a:cubicBezTo>
                    <a:pt x="13341" y="26868"/>
                    <a:pt x="21258" y="24372"/>
                    <a:pt x="21594" y="24266"/>
                  </a:cubicBezTo>
                  <a:cubicBezTo>
                    <a:pt x="21834" y="24191"/>
                    <a:pt x="21885" y="23874"/>
                    <a:pt x="21681" y="23727"/>
                  </a:cubicBezTo>
                  <a:cubicBezTo>
                    <a:pt x="21603" y="23670"/>
                    <a:pt x="13863" y="18069"/>
                    <a:pt x="8967" y="13598"/>
                  </a:cubicBezTo>
                  <a:cubicBezTo>
                    <a:pt x="4587" y="9599"/>
                    <a:pt x="1350" y="3481"/>
                    <a:pt x="723" y="2248"/>
                  </a:cubicBezTo>
                  <a:cubicBezTo>
                    <a:pt x="2313" y="1038"/>
                    <a:pt x="4075" y="625"/>
                    <a:pt x="5712" y="625"/>
                  </a:cubicBezTo>
                  <a:close/>
                  <a:moveTo>
                    <a:pt x="5718" y="0"/>
                  </a:moveTo>
                  <a:cubicBezTo>
                    <a:pt x="3893" y="0"/>
                    <a:pt x="1920" y="488"/>
                    <a:pt x="146" y="1924"/>
                  </a:cubicBezTo>
                  <a:cubicBezTo>
                    <a:pt x="35" y="2014"/>
                    <a:pt x="1" y="2168"/>
                    <a:pt x="63" y="2296"/>
                  </a:cubicBezTo>
                  <a:cubicBezTo>
                    <a:pt x="97" y="2368"/>
                    <a:pt x="3601" y="9527"/>
                    <a:pt x="8554" y="14050"/>
                  </a:cubicBezTo>
                  <a:cubicBezTo>
                    <a:pt x="12760" y="17890"/>
                    <a:pt x="19041" y="22551"/>
                    <a:pt x="20831" y="23864"/>
                  </a:cubicBezTo>
                  <a:cubicBezTo>
                    <a:pt x="18934" y="24457"/>
                    <a:pt x="12946" y="26301"/>
                    <a:pt x="11530" y="26478"/>
                  </a:cubicBezTo>
                  <a:cubicBezTo>
                    <a:pt x="11221" y="26517"/>
                    <a:pt x="10281" y="26634"/>
                    <a:pt x="10187" y="27270"/>
                  </a:cubicBezTo>
                  <a:cubicBezTo>
                    <a:pt x="10105" y="27823"/>
                    <a:pt x="10745" y="28407"/>
                    <a:pt x="12091" y="29005"/>
                  </a:cubicBezTo>
                  <a:cubicBezTo>
                    <a:pt x="14168" y="29928"/>
                    <a:pt x="16637" y="30543"/>
                    <a:pt x="21934" y="30543"/>
                  </a:cubicBezTo>
                  <a:cubicBezTo>
                    <a:pt x="27811" y="30543"/>
                    <a:pt x="31048" y="30543"/>
                    <a:pt x="31306" y="28992"/>
                  </a:cubicBezTo>
                  <a:cubicBezTo>
                    <a:pt x="31510" y="27773"/>
                    <a:pt x="29443" y="25618"/>
                    <a:pt x="26266" y="22469"/>
                  </a:cubicBezTo>
                  <a:lnTo>
                    <a:pt x="25390" y="21599"/>
                  </a:lnTo>
                  <a:cubicBezTo>
                    <a:pt x="23770" y="19979"/>
                    <a:pt x="19182" y="12876"/>
                    <a:pt x="15831" y="7689"/>
                  </a:cubicBezTo>
                  <a:cubicBezTo>
                    <a:pt x="13601" y="4237"/>
                    <a:pt x="12323" y="2269"/>
                    <a:pt x="12000" y="1947"/>
                  </a:cubicBezTo>
                  <a:cubicBezTo>
                    <a:pt x="11434" y="1380"/>
                    <a:pt x="8787" y="0"/>
                    <a:pt x="5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4"/>
            <p:cNvSpPr/>
            <p:nvPr/>
          </p:nvSpPr>
          <p:spPr>
            <a:xfrm>
              <a:off x="4692350" y="4757250"/>
              <a:ext cx="532050" cy="151200"/>
            </a:xfrm>
            <a:custGeom>
              <a:avLst/>
              <a:gdLst/>
              <a:ahLst/>
              <a:cxnLst/>
              <a:rect l="l" t="t" r="r" b="b"/>
              <a:pathLst>
                <a:path w="21282" h="6048" extrusionOk="0">
                  <a:moveTo>
                    <a:pt x="10972" y="1"/>
                  </a:moveTo>
                  <a:cubicBezTo>
                    <a:pt x="8963" y="628"/>
                    <a:pt x="3151" y="2414"/>
                    <a:pt x="1729" y="2592"/>
                  </a:cubicBezTo>
                  <a:cubicBezTo>
                    <a:pt x="1" y="2808"/>
                    <a:pt x="434" y="3672"/>
                    <a:pt x="2377" y="4536"/>
                  </a:cubicBezTo>
                  <a:cubicBezTo>
                    <a:pt x="4321" y="5400"/>
                    <a:pt x="6697" y="6048"/>
                    <a:pt x="12095" y="6048"/>
                  </a:cubicBezTo>
                  <a:cubicBezTo>
                    <a:pt x="17494" y="6048"/>
                    <a:pt x="20950" y="6048"/>
                    <a:pt x="21166" y="4752"/>
                  </a:cubicBezTo>
                  <a:cubicBezTo>
                    <a:pt x="21281" y="4059"/>
                    <a:pt x="20346" y="2813"/>
                    <a:pt x="19059" y="1407"/>
                  </a:cubicBezTo>
                  <a:cubicBezTo>
                    <a:pt x="17167" y="3230"/>
                    <a:pt x="15000" y="3554"/>
                    <a:pt x="13699" y="3554"/>
                  </a:cubicBezTo>
                  <a:cubicBezTo>
                    <a:pt x="12982" y="3554"/>
                    <a:pt x="12528" y="3456"/>
                    <a:pt x="12528" y="3456"/>
                  </a:cubicBezTo>
                  <a:lnTo>
                    <a:pt x="109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4"/>
            <p:cNvSpPr/>
            <p:nvPr/>
          </p:nvSpPr>
          <p:spPr>
            <a:xfrm>
              <a:off x="4698975" y="4749625"/>
              <a:ext cx="533075" cy="166475"/>
            </a:xfrm>
            <a:custGeom>
              <a:avLst/>
              <a:gdLst/>
              <a:ahLst/>
              <a:cxnLst/>
              <a:rect l="l" t="t" r="r" b="b"/>
              <a:pathLst>
                <a:path w="21323" h="6659" extrusionOk="0">
                  <a:moveTo>
                    <a:pt x="10540" y="679"/>
                  </a:moveTo>
                  <a:lnTo>
                    <a:pt x="11983" y="3887"/>
                  </a:lnTo>
                  <a:cubicBezTo>
                    <a:pt x="12023" y="3975"/>
                    <a:pt x="12103" y="4039"/>
                    <a:pt x="12197" y="4060"/>
                  </a:cubicBezTo>
                  <a:cubicBezTo>
                    <a:pt x="12250" y="4072"/>
                    <a:pt x="12728" y="4170"/>
                    <a:pt x="13455" y="4170"/>
                  </a:cubicBezTo>
                  <a:cubicBezTo>
                    <a:pt x="14759" y="4170"/>
                    <a:pt x="16869" y="3853"/>
                    <a:pt x="18775" y="2148"/>
                  </a:cubicBezTo>
                  <a:cubicBezTo>
                    <a:pt x="20371" y="3926"/>
                    <a:pt x="20652" y="4684"/>
                    <a:pt x="20599" y="5007"/>
                  </a:cubicBezTo>
                  <a:cubicBezTo>
                    <a:pt x="20425" y="6046"/>
                    <a:pt x="16632" y="6046"/>
                    <a:pt x="11830" y="6046"/>
                  </a:cubicBezTo>
                  <a:cubicBezTo>
                    <a:pt x="6641" y="6046"/>
                    <a:pt x="4241" y="5452"/>
                    <a:pt x="2236" y="4562"/>
                  </a:cubicBezTo>
                  <a:cubicBezTo>
                    <a:pt x="905" y="3970"/>
                    <a:pt x="676" y="3555"/>
                    <a:pt x="687" y="3476"/>
                  </a:cubicBezTo>
                  <a:cubicBezTo>
                    <a:pt x="688" y="3474"/>
                    <a:pt x="773" y="3292"/>
                    <a:pt x="1502" y="3201"/>
                  </a:cubicBezTo>
                  <a:lnTo>
                    <a:pt x="1503" y="3201"/>
                  </a:lnTo>
                  <a:cubicBezTo>
                    <a:pt x="2876" y="3030"/>
                    <a:pt x="8088" y="1440"/>
                    <a:pt x="10540" y="679"/>
                  </a:cubicBezTo>
                  <a:close/>
                  <a:moveTo>
                    <a:pt x="10708" y="0"/>
                  </a:moveTo>
                  <a:cubicBezTo>
                    <a:pt x="10677" y="0"/>
                    <a:pt x="10647" y="5"/>
                    <a:pt x="10616" y="14"/>
                  </a:cubicBezTo>
                  <a:cubicBezTo>
                    <a:pt x="8817" y="575"/>
                    <a:pt x="2840" y="2418"/>
                    <a:pt x="1426" y="2594"/>
                  </a:cubicBezTo>
                  <a:cubicBezTo>
                    <a:pt x="1117" y="2633"/>
                    <a:pt x="177" y="2750"/>
                    <a:pt x="83" y="3386"/>
                  </a:cubicBezTo>
                  <a:cubicBezTo>
                    <a:pt x="1" y="3939"/>
                    <a:pt x="641" y="4523"/>
                    <a:pt x="1987" y="5121"/>
                  </a:cubicBezTo>
                  <a:cubicBezTo>
                    <a:pt x="4064" y="6044"/>
                    <a:pt x="6533" y="6659"/>
                    <a:pt x="11830" y="6659"/>
                  </a:cubicBezTo>
                  <a:cubicBezTo>
                    <a:pt x="17707" y="6659"/>
                    <a:pt x="20944" y="6659"/>
                    <a:pt x="21202" y="5107"/>
                  </a:cubicBezTo>
                  <a:cubicBezTo>
                    <a:pt x="21323" y="4384"/>
                    <a:pt x="20669" y="3307"/>
                    <a:pt x="19019" y="1505"/>
                  </a:cubicBezTo>
                  <a:cubicBezTo>
                    <a:pt x="18963" y="1444"/>
                    <a:pt x="18885" y="1409"/>
                    <a:pt x="18803" y="1406"/>
                  </a:cubicBezTo>
                  <a:cubicBezTo>
                    <a:pt x="18800" y="1406"/>
                    <a:pt x="18797" y="1405"/>
                    <a:pt x="18795" y="1405"/>
                  </a:cubicBezTo>
                  <a:cubicBezTo>
                    <a:pt x="18716" y="1405"/>
                    <a:pt x="18639" y="1436"/>
                    <a:pt x="18581" y="1491"/>
                  </a:cubicBezTo>
                  <a:cubicBezTo>
                    <a:pt x="16764" y="3243"/>
                    <a:pt x="14660" y="3549"/>
                    <a:pt x="13414" y="3549"/>
                  </a:cubicBezTo>
                  <a:cubicBezTo>
                    <a:pt x="12981" y="3549"/>
                    <a:pt x="12652" y="3512"/>
                    <a:pt x="12474" y="3486"/>
                  </a:cubicBezTo>
                  <a:lnTo>
                    <a:pt x="10986" y="180"/>
                  </a:lnTo>
                  <a:cubicBezTo>
                    <a:pt x="10935" y="69"/>
                    <a:pt x="10825" y="0"/>
                    <a:pt x="10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4"/>
            <p:cNvSpPr/>
            <p:nvPr/>
          </p:nvSpPr>
          <p:spPr>
            <a:xfrm>
              <a:off x="1589875" y="4217350"/>
              <a:ext cx="1146850" cy="742900"/>
            </a:xfrm>
            <a:custGeom>
              <a:avLst/>
              <a:gdLst/>
              <a:ahLst/>
              <a:cxnLst/>
              <a:rect l="l" t="t" r="r" b="b"/>
              <a:pathLst>
                <a:path w="45874" h="29716" extrusionOk="0">
                  <a:moveTo>
                    <a:pt x="3832" y="1"/>
                  </a:moveTo>
                  <a:cubicBezTo>
                    <a:pt x="3832" y="1"/>
                    <a:pt x="2537" y="1"/>
                    <a:pt x="2753" y="2592"/>
                  </a:cubicBezTo>
                  <a:cubicBezTo>
                    <a:pt x="2753" y="2592"/>
                    <a:pt x="5776" y="8207"/>
                    <a:pt x="5560" y="10151"/>
                  </a:cubicBezTo>
                  <a:cubicBezTo>
                    <a:pt x="5384" y="11739"/>
                    <a:pt x="1605" y="23842"/>
                    <a:pt x="227" y="28226"/>
                  </a:cubicBezTo>
                  <a:cubicBezTo>
                    <a:pt x="1" y="28943"/>
                    <a:pt x="544" y="29658"/>
                    <a:pt x="1277" y="29658"/>
                  </a:cubicBezTo>
                  <a:cubicBezTo>
                    <a:pt x="1311" y="29658"/>
                    <a:pt x="1346" y="29657"/>
                    <a:pt x="1381" y="29653"/>
                  </a:cubicBezTo>
                  <a:cubicBezTo>
                    <a:pt x="1820" y="29614"/>
                    <a:pt x="2194" y="29316"/>
                    <a:pt x="2330" y="28896"/>
                  </a:cubicBezTo>
                  <a:lnTo>
                    <a:pt x="8367" y="10367"/>
                  </a:lnTo>
                  <a:cubicBezTo>
                    <a:pt x="8367" y="10367"/>
                    <a:pt x="9447" y="9071"/>
                    <a:pt x="12903" y="8423"/>
                  </a:cubicBezTo>
                  <a:cubicBezTo>
                    <a:pt x="15550" y="7927"/>
                    <a:pt x="28720" y="7303"/>
                    <a:pt x="34735" y="7039"/>
                  </a:cubicBezTo>
                  <a:cubicBezTo>
                    <a:pt x="34799" y="7036"/>
                    <a:pt x="34864" y="7035"/>
                    <a:pt x="34929" y="7035"/>
                  </a:cubicBezTo>
                  <a:cubicBezTo>
                    <a:pt x="37143" y="7035"/>
                    <a:pt x="39053" y="8703"/>
                    <a:pt x="39243" y="10929"/>
                  </a:cubicBezTo>
                  <a:cubicBezTo>
                    <a:pt x="39245" y="10956"/>
                    <a:pt x="39248" y="10985"/>
                    <a:pt x="39250" y="11015"/>
                  </a:cubicBezTo>
                  <a:cubicBezTo>
                    <a:pt x="39441" y="13508"/>
                    <a:pt x="43551" y="26391"/>
                    <a:pt x="44469" y="29244"/>
                  </a:cubicBezTo>
                  <a:cubicBezTo>
                    <a:pt x="44561" y="29528"/>
                    <a:pt x="44825" y="29715"/>
                    <a:pt x="45116" y="29715"/>
                  </a:cubicBezTo>
                  <a:cubicBezTo>
                    <a:pt x="45154" y="29715"/>
                    <a:pt x="45193" y="29712"/>
                    <a:pt x="45232" y="29705"/>
                  </a:cubicBezTo>
                  <a:cubicBezTo>
                    <a:pt x="45618" y="29643"/>
                    <a:pt x="45873" y="29269"/>
                    <a:pt x="45790" y="28886"/>
                  </a:cubicBezTo>
                  <a:cubicBezTo>
                    <a:pt x="45055" y="25547"/>
                    <a:pt x="41903" y="11116"/>
                    <a:pt x="40762" y="3888"/>
                  </a:cubicBezTo>
                  <a:cubicBezTo>
                    <a:pt x="40762" y="3888"/>
                    <a:pt x="31820" y="4310"/>
                    <a:pt x="23848" y="4310"/>
                  </a:cubicBezTo>
                  <a:cubicBezTo>
                    <a:pt x="19064" y="4310"/>
                    <a:pt x="14630" y="4158"/>
                    <a:pt x="12687" y="3672"/>
                  </a:cubicBezTo>
                  <a:cubicBezTo>
                    <a:pt x="7503" y="2376"/>
                    <a:pt x="3832" y="1"/>
                    <a:pt x="3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1584700" y="4209700"/>
              <a:ext cx="1158875" cy="758225"/>
            </a:xfrm>
            <a:custGeom>
              <a:avLst/>
              <a:gdLst/>
              <a:ahLst/>
              <a:cxnLst/>
              <a:rect l="l" t="t" r="r" b="b"/>
              <a:pathLst>
                <a:path w="46355" h="30329" extrusionOk="0">
                  <a:moveTo>
                    <a:pt x="3973" y="626"/>
                  </a:moveTo>
                  <a:cubicBezTo>
                    <a:pt x="4598" y="1012"/>
                    <a:pt x="8115" y="3098"/>
                    <a:pt x="12819" y="4276"/>
                  </a:cubicBezTo>
                  <a:cubicBezTo>
                    <a:pt x="14802" y="4771"/>
                    <a:pt x="19272" y="4926"/>
                    <a:pt x="24082" y="4926"/>
                  </a:cubicBezTo>
                  <a:cubicBezTo>
                    <a:pt x="31209" y="4926"/>
                    <a:pt x="39081" y="4586"/>
                    <a:pt x="40710" y="4513"/>
                  </a:cubicBezTo>
                  <a:cubicBezTo>
                    <a:pt x="41899" y="11909"/>
                    <a:pt x="45068" y="26398"/>
                    <a:pt x="45698" y="29257"/>
                  </a:cubicBezTo>
                  <a:cubicBezTo>
                    <a:pt x="45721" y="29358"/>
                    <a:pt x="45700" y="29463"/>
                    <a:pt x="45643" y="29548"/>
                  </a:cubicBezTo>
                  <a:cubicBezTo>
                    <a:pt x="45566" y="29662"/>
                    <a:pt x="45447" y="29715"/>
                    <a:pt x="45329" y="29715"/>
                  </a:cubicBezTo>
                  <a:cubicBezTo>
                    <a:pt x="45176" y="29715"/>
                    <a:pt x="45023" y="29624"/>
                    <a:pt x="44967" y="29455"/>
                  </a:cubicBezTo>
                  <a:cubicBezTo>
                    <a:pt x="44131" y="26857"/>
                    <a:pt x="39952" y="13766"/>
                    <a:pt x="39763" y="11298"/>
                  </a:cubicBezTo>
                  <a:lnTo>
                    <a:pt x="39755" y="11208"/>
                  </a:lnTo>
                  <a:cubicBezTo>
                    <a:pt x="39551" y="8831"/>
                    <a:pt x="37545" y="7035"/>
                    <a:pt x="35141" y="7035"/>
                  </a:cubicBezTo>
                  <a:cubicBezTo>
                    <a:pt x="35070" y="7035"/>
                    <a:pt x="34999" y="7036"/>
                    <a:pt x="34927" y="7040"/>
                  </a:cubicBezTo>
                  <a:cubicBezTo>
                    <a:pt x="29246" y="7289"/>
                    <a:pt x="15744" y="7925"/>
                    <a:pt x="13052" y="8429"/>
                  </a:cubicBezTo>
                  <a:cubicBezTo>
                    <a:pt x="9529" y="9089"/>
                    <a:pt x="8386" y="10421"/>
                    <a:pt x="8338" y="10477"/>
                  </a:cubicBezTo>
                  <a:cubicBezTo>
                    <a:pt x="8314" y="10507"/>
                    <a:pt x="8295" y="10541"/>
                    <a:pt x="8283" y="10578"/>
                  </a:cubicBezTo>
                  <a:lnTo>
                    <a:pt x="2246" y="29108"/>
                  </a:lnTo>
                  <a:cubicBezTo>
                    <a:pt x="2147" y="29411"/>
                    <a:pt x="1877" y="29626"/>
                    <a:pt x="1560" y="29655"/>
                  </a:cubicBezTo>
                  <a:cubicBezTo>
                    <a:pt x="1534" y="29657"/>
                    <a:pt x="1508" y="29658"/>
                    <a:pt x="1483" y="29658"/>
                  </a:cubicBezTo>
                  <a:cubicBezTo>
                    <a:pt x="954" y="29658"/>
                    <a:pt x="563" y="29141"/>
                    <a:pt x="726" y="28623"/>
                  </a:cubicBezTo>
                  <a:cubicBezTo>
                    <a:pt x="2273" y="23702"/>
                    <a:pt x="5893" y="12082"/>
                    <a:pt x="6071" y="10491"/>
                  </a:cubicBezTo>
                  <a:cubicBezTo>
                    <a:pt x="6286" y="8561"/>
                    <a:pt x="3597" y="3444"/>
                    <a:pt x="3260" y="2810"/>
                  </a:cubicBezTo>
                  <a:cubicBezTo>
                    <a:pt x="3173" y="1644"/>
                    <a:pt x="3412" y="1102"/>
                    <a:pt x="3630" y="853"/>
                  </a:cubicBezTo>
                  <a:cubicBezTo>
                    <a:pt x="3761" y="704"/>
                    <a:pt x="3895" y="648"/>
                    <a:pt x="3973" y="626"/>
                  </a:cubicBezTo>
                  <a:close/>
                  <a:moveTo>
                    <a:pt x="4039" y="1"/>
                  </a:moveTo>
                  <a:cubicBezTo>
                    <a:pt x="3993" y="1"/>
                    <a:pt x="3572" y="12"/>
                    <a:pt x="3195" y="422"/>
                  </a:cubicBezTo>
                  <a:cubicBezTo>
                    <a:pt x="2740" y="917"/>
                    <a:pt x="2558" y="1759"/>
                    <a:pt x="2654" y="2923"/>
                  </a:cubicBezTo>
                  <a:cubicBezTo>
                    <a:pt x="2658" y="2965"/>
                    <a:pt x="2670" y="3006"/>
                    <a:pt x="2690" y="3043"/>
                  </a:cubicBezTo>
                  <a:cubicBezTo>
                    <a:pt x="3518" y="4581"/>
                    <a:pt x="5631" y="8907"/>
                    <a:pt x="5463" y="10423"/>
                  </a:cubicBezTo>
                  <a:cubicBezTo>
                    <a:pt x="5288" y="12004"/>
                    <a:pt x="1346" y="24612"/>
                    <a:pt x="142" y="28438"/>
                  </a:cubicBezTo>
                  <a:cubicBezTo>
                    <a:pt x="0" y="28888"/>
                    <a:pt x="93" y="29378"/>
                    <a:pt x="388" y="29745"/>
                  </a:cubicBezTo>
                  <a:cubicBezTo>
                    <a:pt x="659" y="30080"/>
                    <a:pt x="1067" y="30269"/>
                    <a:pt x="1495" y="30269"/>
                  </a:cubicBezTo>
                  <a:cubicBezTo>
                    <a:pt x="1535" y="30269"/>
                    <a:pt x="1575" y="30267"/>
                    <a:pt x="1615" y="30264"/>
                  </a:cubicBezTo>
                  <a:cubicBezTo>
                    <a:pt x="2177" y="30213"/>
                    <a:pt x="2653" y="29833"/>
                    <a:pt x="2828" y="29297"/>
                  </a:cubicBezTo>
                  <a:lnTo>
                    <a:pt x="8845" y="10833"/>
                  </a:lnTo>
                  <a:cubicBezTo>
                    <a:pt x="9055" y="10622"/>
                    <a:pt x="10217" y="9583"/>
                    <a:pt x="13166" y="9030"/>
                  </a:cubicBezTo>
                  <a:cubicBezTo>
                    <a:pt x="15818" y="8534"/>
                    <a:pt x="29287" y="7901"/>
                    <a:pt x="34955" y="7652"/>
                  </a:cubicBezTo>
                  <a:cubicBezTo>
                    <a:pt x="35025" y="7649"/>
                    <a:pt x="35096" y="7647"/>
                    <a:pt x="35166" y="7647"/>
                  </a:cubicBezTo>
                  <a:cubicBezTo>
                    <a:pt x="37231" y="7647"/>
                    <a:pt x="38969" y="9211"/>
                    <a:pt x="39146" y="11260"/>
                  </a:cubicBezTo>
                  <a:lnTo>
                    <a:pt x="39152" y="11343"/>
                  </a:lnTo>
                  <a:cubicBezTo>
                    <a:pt x="39343" y="13817"/>
                    <a:pt x="43204" y="25976"/>
                    <a:pt x="44384" y="29644"/>
                  </a:cubicBezTo>
                  <a:cubicBezTo>
                    <a:pt x="44514" y="30052"/>
                    <a:pt x="44892" y="30328"/>
                    <a:pt x="45320" y="30328"/>
                  </a:cubicBezTo>
                  <a:cubicBezTo>
                    <a:pt x="45321" y="30328"/>
                    <a:pt x="45322" y="30328"/>
                    <a:pt x="45322" y="30328"/>
                  </a:cubicBezTo>
                  <a:cubicBezTo>
                    <a:pt x="45654" y="30328"/>
                    <a:pt x="45964" y="30165"/>
                    <a:pt x="46149" y="29891"/>
                  </a:cubicBezTo>
                  <a:cubicBezTo>
                    <a:pt x="46302" y="29668"/>
                    <a:pt x="46355" y="29391"/>
                    <a:pt x="46295" y="29126"/>
                  </a:cubicBezTo>
                  <a:cubicBezTo>
                    <a:pt x="45658" y="26234"/>
                    <a:pt x="42422" y="11436"/>
                    <a:pt x="41270" y="4146"/>
                  </a:cubicBezTo>
                  <a:cubicBezTo>
                    <a:pt x="41248" y="4002"/>
                    <a:pt x="41122" y="3888"/>
                    <a:pt x="40983" y="3888"/>
                  </a:cubicBezTo>
                  <a:cubicBezTo>
                    <a:pt x="40973" y="3888"/>
                    <a:pt x="40964" y="3888"/>
                    <a:pt x="40955" y="3889"/>
                  </a:cubicBezTo>
                  <a:cubicBezTo>
                    <a:pt x="40811" y="3895"/>
                    <a:pt x="31922" y="4307"/>
                    <a:pt x="24026" y="4307"/>
                  </a:cubicBezTo>
                  <a:cubicBezTo>
                    <a:pt x="19271" y="4307"/>
                    <a:pt x="14877" y="4158"/>
                    <a:pt x="12968" y="3681"/>
                  </a:cubicBezTo>
                  <a:cubicBezTo>
                    <a:pt x="7899" y="2414"/>
                    <a:pt x="4242" y="73"/>
                    <a:pt x="4205" y="50"/>
                  </a:cubicBezTo>
                  <a:cubicBezTo>
                    <a:pt x="4155" y="17"/>
                    <a:pt x="4098" y="1"/>
                    <a:pt x="40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4"/>
            <p:cNvSpPr/>
            <p:nvPr/>
          </p:nvSpPr>
          <p:spPr>
            <a:xfrm>
              <a:off x="1415725" y="3295925"/>
              <a:ext cx="388775" cy="1013250"/>
            </a:xfrm>
            <a:custGeom>
              <a:avLst/>
              <a:gdLst/>
              <a:ahLst/>
              <a:cxnLst/>
              <a:rect l="l" t="t" r="r" b="b"/>
              <a:pathLst>
                <a:path w="15551" h="40530" extrusionOk="0">
                  <a:moveTo>
                    <a:pt x="8959" y="0"/>
                  </a:moveTo>
                  <a:cubicBezTo>
                    <a:pt x="8255" y="0"/>
                    <a:pt x="7775" y="1441"/>
                    <a:pt x="7775" y="1441"/>
                  </a:cubicBezTo>
                  <a:cubicBezTo>
                    <a:pt x="7775" y="1441"/>
                    <a:pt x="1" y="25844"/>
                    <a:pt x="1296" y="30163"/>
                  </a:cubicBezTo>
                  <a:cubicBezTo>
                    <a:pt x="2592" y="34482"/>
                    <a:pt x="8855" y="40530"/>
                    <a:pt x="11230" y="40530"/>
                  </a:cubicBezTo>
                  <a:cubicBezTo>
                    <a:pt x="13606" y="40530"/>
                    <a:pt x="15550" y="16774"/>
                    <a:pt x="15550" y="14613"/>
                  </a:cubicBezTo>
                  <a:cubicBezTo>
                    <a:pt x="15550" y="12454"/>
                    <a:pt x="11447" y="4679"/>
                    <a:pt x="10151" y="1440"/>
                  </a:cubicBezTo>
                  <a:cubicBezTo>
                    <a:pt x="9719" y="360"/>
                    <a:pt x="9311" y="0"/>
                    <a:pt x="8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1408075" y="3288275"/>
              <a:ext cx="404075" cy="1028550"/>
            </a:xfrm>
            <a:custGeom>
              <a:avLst/>
              <a:gdLst/>
              <a:ahLst/>
              <a:cxnLst/>
              <a:rect l="l" t="t" r="r" b="b"/>
              <a:pathLst>
                <a:path w="16163" h="41142" extrusionOk="0">
                  <a:moveTo>
                    <a:pt x="9277" y="612"/>
                  </a:moveTo>
                  <a:cubicBezTo>
                    <a:pt x="9402" y="612"/>
                    <a:pt x="9730" y="755"/>
                    <a:pt x="10171" y="1860"/>
                  </a:cubicBezTo>
                  <a:cubicBezTo>
                    <a:pt x="10587" y="2896"/>
                    <a:pt x="11293" y="4408"/>
                    <a:pt x="12041" y="6007"/>
                  </a:cubicBezTo>
                  <a:cubicBezTo>
                    <a:pt x="13604" y="9352"/>
                    <a:pt x="15550" y="13514"/>
                    <a:pt x="15550" y="14919"/>
                  </a:cubicBezTo>
                  <a:cubicBezTo>
                    <a:pt x="15550" y="16014"/>
                    <a:pt x="15059" y="22503"/>
                    <a:pt x="14283" y="28649"/>
                  </a:cubicBezTo>
                  <a:cubicBezTo>
                    <a:pt x="12828" y="40195"/>
                    <a:pt x="11665" y="40529"/>
                    <a:pt x="11536" y="40529"/>
                  </a:cubicBezTo>
                  <a:cubicBezTo>
                    <a:pt x="9466" y="40529"/>
                    <a:pt x="3202" y="34739"/>
                    <a:pt x="1895" y="30381"/>
                  </a:cubicBezTo>
                  <a:cubicBezTo>
                    <a:pt x="644" y="26210"/>
                    <a:pt x="8262" y="2187"/>
                    <a:pt x="8372" y="1841"/>
                  </a:cubicBezTo>
                  <a:cubicBezTo>
                    <a:pt x="8543" y="1331"/>
                    <a:pt x="8945" y="621"/>
                    <a:pt x="9257" y="614"/>
                  </a:cubicBezTo>
                  <a:cubicBezTo>
                    <a:pt x="9263" y="613"/>
                    <a:pt x="9270" y="612"/>
                    <a:pt x="9277" y="612"/>
                  </a:cubicBezTo>
                  <a:close/>
                  <a:moveTo>
                    <a:pt x="9241" y="1"/>
                  </a:moveTo>
                  <a:cubicBezTo>
                    <a:pt x="8375" y="26"/>
                    <a:pt x="7880" y="1379"/>
                    <a:pt x="7791" y="1649"/>
                  </a:cubicBezTo>
                  <a:cubicBezTo>
                    <a:pt x="7790" y="1650"/>
                    <a:pt x="7790" y="1653"/>
                    <a:pt x="7790" y="1654"/>
                  </a:cubicBezTo>
                  <a:cubicBezTo>
                    <a:pt x="7471" y="2654"/>
                    <a:pt x="1" y="26198"/>
                    <a:pt x="1309" y="30558"/>
                  </a:cubicBezTo>
                  <a:cubicBezTo>
                    <a:pt x="2648" y="35023"/>
                    <a:pt x="8983" y="41142"/>
                    <a:pt x="11536" y="41142"/>
                  </a:cubicBezTo>
                  <a:cubicBezTo>
                    <a:pt x="12071" y="41142"/>
                    <a:pt x="13325" y="41142"/>
                    <a:pt x="14892" y="28726"/>
                  </a:cubicBezTo>
                  <a:cubicBezTo>
                    <a:pt x="15669" y="22556"/>
                    <a:pt x="16162" y="16025"/>
                    <a:pt x="16162" y="14921"/>
                  </a:cubicBezTo>
                  <a:cubicBezTo>
                    <a:pt x="16162" y="13378"/>
                    <a:pt x="14268" y="9324"/>
                    <a:pt x="12596" y="5748"/>
                  </a:cubicBezTo>
                  <a:cubicBezTo>
                    <a:pt x="11852" y="4156"/>
                    <a:pt x="11148" y="2653"/>
                    <a:pt x="10741" y="1633"/>
                  </a:cubicBezTo>
                  <a:cubicBezTo>
                    <a:pt x="10295" y="518"/>
                    <a:pt x="9811" y="1"/>
                    <a:pt x="9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1718075" y="3628875"/>
              <a:ext cx="957850" cy="772475"/>
            </a:xfrm>
            <a:custGeom>
              <a:avLst/>
              <a:gdLst/>
              <a:ahLst/>
              <a:cxnLst/>
              <a:rect l="l" t="t" r="r" b="b"/>
              <a:pathLst>
                <a:path w="38314" h="30899" extrusionOk="0">
                  <a:moveTo>
                    <a:pt x="31532" y="0"/>
                  </a:moveTo>
                  <a:cubicBezTo>
                    <a:pt x="26996" y="0"/>
                    <a:pt x="7559" y="216"/>
                    <a:pt x="3887" y="2375"/>
                  </a:cubicBezTo>
                  <a:cubicBezTo>
                    <a:pt x="216" y="4536"/>
                    <a:pt x="0" y="20732"/>
                    <a:pt x="0" y="24404"/>
                  </a:cubicBezTo>
                  <a:cubicBezTo>
                    <a:pt x="0" y="28075"/>
                    <a:pt x="3671" y="30666"/>
                    <a:pt x="8639" y="30883"/>
                  </a:cubicBezTo>
                  <a:cubicBezTo>
                    <a:pt x="8875" y="30893"/>
                    <a:pt x="9148" y="30898"/>
                    <a:pt x="9455" y="30898"/>
                  </a:cubicBezTo>
                  <a:cubicBezTo>
                    <a:pt x="15578" y="30898"/>
                    <a:pt x="34862" y="28939"/>
                    <a:pt x="36713" y="28939"/>
                  </a:cubicBezTo>
                  <a:cubicBezTo>
                    <a:pt x="37733" y="28939"/>
                    <a:pt x="38114" y="27046"/>
                    <a:pt x="38191" y="24618"/>
                  </a:cubicBezTo>
                  <a:cubicBezTo>
                    <a:pt x="38314" y="20748"/>
                    <a:pt x="37661" y="15519"/>
                    <a:pt x="37592" y="14442"/>
                  </a:cubicBezTo>
                  <a:cubicBezTo>
                    <a:pt x="37357" y="10787"/>
                    <a:pt x="37114" y="0"/>
                    <a:pt x="3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1710425" y="3621200"/>
              <a:ext cx="972500" cy="787800"/>
            </a:xfrm>
            <a:custGeom>
              <a:avLst/>
              <a:gdLst/>
              <a:ahLst/>
              <a:cxnLst/>
              <a:rect l="l" t="t" r="r" b="b"/>
              <a:pathLst>
                <a:path w="38900" h="31512" extrusionOk="0">
                  <a:moveTo>
                    <a:pt x="31838" y="613"/>
                  </a:moveTo>
                  <a:cubicBezTo>
                    <a:pt x="36777" y="614"/>
                    <a:pt x="37316" y="9987"/>
                    <a:pt x="37546" y="13990"/>
                  </a:cubicBezTo>
                  <a:lnTo>
                    <a:pt x="37593" y="14768"/>
                  </a:lnTo>
                  <a:cubicBezTo>
                    <a:pt x="37607" y="15000"/>
                    <a:pt x="37649" y="15419"/>
                    <a:pt x="37704" y="15974"/>
                  </a:cubicBezTo>
                  <a:cubicBezTo>
                    <a:pt x="37907" y="18040"/>
                    <a:pt x="38286" y="21887"/>
                    <a:pt x="38191" y="24916"/>
                  </a:cubicBezTo>
                  <a:cubicBezTo>
                    <a:pt x="38077" y="28547"/>
                    <a:pt x="37334" y="28939"/>
                    <a:pt x="37020" y="28939"/>
                  </a:cubicBezTo>
                  <a:cubicBezTo>
                    <a:pt x="36350" y="28939"/>
                    <a:pt x="33605" y="29177"/>
                    <a:pt x="29805" y="29506"/>
                  </a:cubicBezTo>
                  <a:cubicBezTo>
                    <a:pt x="23303" y="30068"/>
                    <a:pt x="13712" y="30898"/>
                    <a:pt x="9763" y="30898"/>
                  </a:cubicBezTo>
                  <a:cubicBezTo>
                    <a:pt x="9460" y="30898"/>
                    <a:pt x="9190" y="30893"/>
                    <a:pt x="8958" y="30883"/>
                  </a:cubicBezTo>
                  <a:cubicBezTo>
                    <a:pt x="4044" y="30669"/>
                    <a:pt x="612" y="28131"/>
                    <a:pt x="612" y="24711"/>
                  </a:cubicBezTo>
                  <a:cubicBezTo>
                    <a:pt x="612" y="15684"/>
                    <a:pt x="1591" y="4568"/>
                    <a:pt x="4348" y="2946"/>
                  </a:cubicBezTo>
                  <a:cubicBezTo>
                    <a:pt x="7479" y="1104"/>
                    <a:pt x="23101" y="613"/>
                    <a:pt x="31838" y="613"/>
                  </a:cubicBezTo>
                  <a:close/>
                  <a:moveTo>
                    <a:pt x="31838" y="1"/>
                  </a:moveTo>
                  <a:cubicBezTo>
                    <a:pt x="29413" y="1"/>
                    <a:pt x="8033" y="68"/>
                    <a:pt x="4038" y="2419"/>
                  </a:cubicBezTo>
                  <a:cubicBezTo>
                    <a:pt x="291" y="4623"/>
                    <a:pt x="0" y="20038"/>
                    <a:pt x="0" y="24711"/>
                  </a:cubicBezTo>
                  <a:cubicBezTo>
                    <a:pt x="0" y="28476"/>
                    <a:pt x="3673" y="31266"/>
                    <a:pt x="8931" y="31496"/>
                  </a:cubicBezTo>
                  <a:cubicBezTo>
                    <a:pt x="9175" y="31506"/>
                    <a:pt x="9455" y="31511"/>
                    <a:pt x="9769" y="31511"/>
                  </a:cubicBezTo>
                  <a:cubicBezTo>
                    <a:pt x="13721" y="31511"/>
                    <a:pt x="22969" y="30711"/>
                    <a:pt x="29858" y="30115"/>
                  </a:cubicBezTo>
                  <a:cubicBezTo>
                    <a:pt x="33500" y="29801"/>
                    <a:pt x="36376" y="29552"/>
                    <a:pt x="37020" y="29552"/>
                  </a:cubicBezTo>
                  <a:cubicBezTo>
                    <a:pt x="38137" y="29552"/>
                    <a:pt x="38704" y="28085"/>
                    <a:pt x="38802" y="24935"/>
                  </a:cubicBezTo>
                  <a:cubicBezTo>
                    <a:pt x="38900" y="21867"/>
                    <a:pt x="38518" y="17994"/>
                    <a:pt x="38313" y="15913"/>
                  </a:cubicBezTo>
                  <a:cubicBezTo>
                    <a:pt x="38259" y="15368"/>
                    <a:pt x="38218" y="14956"/>
                    <a:pt x="38203" y="14730"/>
                  </a:cubicBezTo>
                  <a:lnTo>
                    <a:pt x="38158" y="13954"/>
                  </a:lnTo>
                  <a:cubicBezTo>
                    <a:pt x="37917" y="9779"/>
                    <a:pt x="37355" y="2"/>
                    <a:pt x="31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2473925" y="4006350"/>
              <a:ext cx="458950" cy="244300"/>
            </a:xfrm>
            <a:custGeom>
              <a:avLst/>
              <a:gdLst/>
              <a:ahLst/>
              <a:cxnLst/>
              <a:rect l="l" t="t" r="r" b="b"/>
              <a:pathLst>
                <a:path w="18358" h="9772" extrusionOk="0">
                  <a:moveTo>
                    <a:pt x="8164" y="1"/>
                  </a:moveTo>
                  <a:cubicBezTo>
                    <a:pt x="4199" y="1"/>
                    <a:pt x="1" y="234"/>
                    <a:pt x="1" y="234"/>
                  </a:cubicBezTo>
                  <a:lnTo>
                    <a:pt x="2376" y="9737"/>
                  </a:lnTo>
                  <a:cubicBezTo>
                    <a:pt x="2376" y="9737"/>
                    <a:pt x="3504" y="9772"/>
                    <a:pt x="5141" y="9772"/>
                  </a:cubicBezTo>
                  <a:cubicBezTo>
                    <a:pt x="9234" y="9772"/>
                    <a:pt x="16506" y="9551"/>
                    <a:pt x="17277" y="8008"/>
                  </a:cubicBezTo>
                  <a:cubicBezTo>
                    <a:pt x="18358" y="5849"/>
                    <a:pt x="17277" y="1314"/>
                    <a:pt x="14470" y="450"/>
                  </a:cubicBezTo>
                  <a:cubicBezTo>
                    <a:pt x="13347" y="105"/>
                    <a:pt x="10807" y="1"/>
                    <a:pt x="81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2465350" y="3998650"/>
              <a:ext cx="463725" cy="259800"/>
            </a:xfrm>
            <a:custGeom>
              <a:avLst/>
              <a:gdLst/>
              <a:ahLst/>
              <a:cxnLst/>
              <a:rect l="l" t="t" r="r" b="b"/>
              <a:pathLst>
                <a:path w="18549" h="10392" extrusionOk="0">
                  <a:moveTo>
                    <a:pt x="8542" y="615"/>
                  </a:moveTo>
                  <a:cubicBezTo>
                    <a:pt x="11148" y="615"/>
                    <a:pt x="13637" y="716"/>
                    <a:pt x="14724" y="1051"/>
                  </a:cubicBezTo>
                  <a:cubicBezTo>
                    <a:pt x="15739" y="1364"/>
                    <a:pt x="16605" y="2250"/>
                    <a:pt x="17161" y="3548"/>
                  </a:cubicBezTo>
                  <a:cubicBezTo>
                    <a:pt x="17840" y="5135"/>
                    <a:pt x="17916" y="7040"/>
                    <a:pt x="17347" y="8180"/>
                  </a:cubicBezTo>
                  <a:cubicBezTo>
                    <a:pt x="16743" y="9389"/>
                    <a:pt x="10617" y="9781"/>
                    <a:pt x="5545" y="9781"/>
                  </a:cubicBezTo>
                  <a:cubicBezTo>
                    <a:pt x="4637" y="9781"/>
                    <a:pt x="3763" y="9768"/>
                    <a:pt x="2960" y="9746"/>
                  </a:cubicBezTo>
                  <a:lnTo>
                    <a:pt x="731" y="829"/>
                  </a:lnTo>
                  <a:cubicBezTo>
                    <a:pt x="1845" y="773"/>
                    <a:pt x="5285" y="615"/>
                    <a:pt x="8542" y="615"/>
                  </a:cubicBezTo>
                  <a:close/>
                  <a:moveTo>
                    <a:pt x="8475" y="1"/>
                  </a:moveTo>
                  <a:cubicBezTo>
                    <a:pt x="4635" y="1"/>
                    <a:pt x="608" y="221"/>
                    <a:pt x="326" y="236"/>
                  </a:cubicBezTo>
                  <a:cubicBezTo>
                    <a:pt x="134" y="246"/>
                    <a:pt x="0" y="429"/>
                    <a:pt x="47" y="616"/>
                  </a:cubicBezTo>
                  <a:lnTo>
                    <a:pt x="2422" y="10118"/>
                  </a:lnTo>
                  <a:cubicBezTo>
                    <a:pt x="2455" y="10251"/>
                    <a:pt x="2572" y="10346"/>
                    <a:pt x="2710" y="10350"/>
                  </a:cubicBezTo>
                  <a:cubicBezTo>
                    <a:pt x="3079" y="10361"/>
                    <a:pt x="4184" y="10391"/>
                    <a:pt x="5645" y="10391"/>
                  </a:cubicBezTo>
                  <a:cubicBezTo>
                    <a:pt x="9869" y="10391"/>
                    <a:pt x="17051" y="10140"/>
                    <a:pt x="17894" y="8454"/>
                  </a:cubicBezTo>
                  <a:cubicBezTo>
                    <a:pt x="18549" y="7144"/>
                    <a:pt x="18480" y="5076"/>
                    <a:pt x="17722" y="3307"/>
                  </a:cubicBezTo>
                  <a:cubicBezTo>
                    <a:pt x="17095" y="1840"/>
                    <a:pt x="16094" y="832"/>
                    <a:pt x="14903" y="466"/>
                  </a:cubicBezTo>
                  <a:cubicBezTo>
                    <a:pt x="13741" y="108"/>
                    <a:pt x="11153" y="1"/>
                    <a:pt x="8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1664075" y="3553950"/>
              <a:ext cx="896250" cy="783800"/>
            </a:xfrm>
            <a:custGeom>
              <a:avLst/>
              <a:gdLst/>
              <a:ahLst/>
              <a:cxnLst/>
              <a:rect l="l" t="t" r="r" b="b"/>
              <a:pathLst>
                <a:path w="35850" h="31352" extrusionOk="0">
                  <a:moveTo>
                    <a:pt x="20793" y="1"/>
                  </a:moveTo>
                  <a:cubicBezTo>
                    <a:pt x="17839" y="1"/>
                    <a:pt x="14893" y="161"/>
                    <a:pt x="12527" y="621"/>
                  </a:cubicBezTo>
                  <a:cubicBezTo>
                    <a:pt x="4752" y="2133"/>
                    <a:pt x="1512" y="6667"/>
                    <a:pt x="1296" y="7532"/>
                  </a:cubicBezTo>
                  <a:cubicBezTo>
                    <a:pt x="1296" y="7532"/>
                    <a:pt x="0" y="11635"/>
                    <a:pt x="216" y="16386"/>
                  </a:cubicBezTo>
                  <a:cubicBezTo>
                    <a:pt x="432" y="21137"/>
                    <a:pt x="1728" y="25888"/>
                    <a:pt x="8206" y="29777"/>
                  </a:cubicBezTo>
                  <a:cubicBezTo>
                    <a:pt x="10150" y="30943"/>
                    <a:pt x="13415" y="31351"/>
                    <a:pt x="17034" y="31351"/>
                  </a:cubicBezTo>
                  <a:cubicBezTo>
                    <a:pt x="25479" y="31351"/>
                    <a:pt x="35850" y="29129"/>
                    <a:pt x="35850" y="29129"/>
                  </a:cubicBezTo>
                  <a:lnTo>
                    <a:pt x="34339" y="837"/>
                  </a:lnTo>
                  <a:cubicBezTo>
                    <a:pt x="34339" y="837"/>
                    <a:pt x="27545" y="1"/>
                    <a:pt x="20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1656550" y="3546425"/>
              <a:ext cx="911625" cy="799150"/>
            </a:xfrm>
            <a:custGeom>
              <a:avLst/>
              <a:gdLst/>
              <a:ahLst/>
              <a:cxnLst/>
              <a:rect l="l" t="t" r="r" b="b"/>
              <a:pathLst>
                <a:path w="36465" h="31966" extrusionOk="0">
                  <a:moveTo>
                    <a:pt x="21066" y="611"/>
                  </a:moveTo>
                  <a:cubicBezTo>
                    <a:pt x="27026" y="611"/>
                    <a:pt x="33051" y="1262"/>
                    <a:pt x="34347" y="1412"/>
                  </a:cubicBezTo>
                  <a:lnTo>
                    <a:pt x="35832" y="29183"/>
                  </a:lnTo>
                  <a:cubicBezTo>
                    <a:pt x="34181" y="29520"/>
                    <a:pt x="24908" y="31343"/>
                    <a:pt x="17296" y="31343"/>
                  </a:cubicBezTo>
                  <a:cubicBezTo>
                    <a:pt x="13742" y="31343"/>
                    <a:pt x="10550" y="30945"/>
                    <a:pt x="8666" y="29814"/>
                  </a:cubicBezTo>
                  <a:cubicBezTo>
                    <a:pt x="2119" y="25886"/>
                    <a:pt x="1028" y="21177"/>
                    <a:pt x="823" y="16673"/>
                  </a:cubicBezTo>
                  <a:cubicBezTo>
                    <a:pt x="612" y="12035"/>
                    <a:pt x="1876" y="7965"/>
                    <a:pt x="1890" y="7924"/>
                  </a:cubicBezTo>
                  <a:cubicBezTo>
                    <a:pt x="1891" y="7919"/>
                    <a:pt x="1893" y="7912"/>
                    <a:pt x="1894" y="7907"/>
                  </a:cubicBezTo>
                  <a:cubicBezTo>
                    <a:pt x="2044" y="7312"/>
                    <a:pt x="5035" y="2749"/>
                    <a:pt x="12885" y="1222"/>
                  </a:cubicBezTo>
                  <a:cubicBezTo>
                    <a:pt x="15216" y="768"/>
                    <a:pt x="18133" y="611"/>
                    <a:pt x="21066" y="611"/>
                  </a:cubicBezTo>
                  <a:close/>
                  <a:moveTo>
                    <a:pt x="21065" y="1"/>
                  </a:moveTo>
                  <a:cubicBezTo>
                    <a:pt x="18095" y="1"/>
                    <a:pt x="15137" y="161"/>
                    <a:pt x="12769" y="621"/>
                  </a:cubicBezTo>
                  <a:cubicBezTo>
                    <a:pt x="5047" y="2123"/>
                    <a:pt x="1603" y="6597"/>
                    <a:pt x="1302" y="7749"/>
                  </a:cubicBezTo>
                  <a:cubicBezTo>
                    <a:pt x="1235" y="7969"/>
                    <a:pt x="1" y="12056"/>
                    <a:pt x="211" y="16700"/>
                  </a:cubicBezTo>
                  <a:cubicBezTo>
                    <a:pt x="414" y="21151"/>
                    <a:pt x="1538" y="26252"/>
                    <a:pt x="8350" y="30339"/>
                  </a:cubicBezTo>
                  <a:cubicBezTo>
                    <a:pt x="10360" y="31544"/>
                    <a:pt x="13701" y="31965"/>
                    <a:pt x="17387" y="31965"/>
                  </a:cubicBezTo>
                  <a:cubicBezTo>
                    <a:pt x="25639" y="31965"/>
                    <a:pt x="35615" y="29857"/>
                    <a:pt x="36215" y="29728"/>
                  </a:cubicBezTo>
                  <a:cubicBezTo>
                    <a:pt x="36362" y="29697"/>
                    <a:pt x="36464" y="29563"/>
                    <a:pt x="36457" y="29412"/>
                  </a:cubicBezTo>
                  <a:lnTo>
                    <a:pt x="34946" y="1122"/>
                  </a:lnTo>
                  <a:cubicBezTo>
                    <a:pt x="34937" y="973"/>
                    <a:pt x="34824" y="852"/>
                    <a:pt x="34676" y="834"/>
                  </a:cubicBezTo>
                  <a:cubicBezTo>
                    <a:pt x="34580" y="822"/>
                    <a:pt x="27794" y="1"/>
                    <a:pt x="2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4012150" y="1253575"/>
              <a:ext cx="248675" cy="593700"/>
            </a:xfrm>
            <a:custGeom>
              <a:avLst/>
              <a:gdLst/>
              <a:ahLst/>
              <a:cxnLst/>
              <a:rect l="l" t="t" r="r" b="b"/>
              <a:pathLst>
                <a:path w="9947" h="23748" extrusionOk="0">
                  <a:moveTo>
                    <a:pt x="8625" y="0"/>
                  </a:moveTo>
                  <a:cubicBezTo>
                    <a:pt x="8606" y="0"/>
                    <a:pt x="8585" y="1"/>
                    <a:pt x="8565" y="3"/>
                  </a:cubicBezTo>
                  <a:cubicBezTo>
                    <a:pt x="8565" y="3"/>
                    <a:pt x="6135" y="2433"/>
                    <a:pt x="4977" y="5674"/>
                  </a:cubicBezTo>
                  <a:cubicBezTo>
                    <a:pt x="3819" y="8915"/>
                    <a:pt x="1" y="18636"/>
                    <a:pt x="117" y="20488"/>
                  </a:cubicBezTo>
                  <a:cubicBezTo>
                    <a:pt x="210" y="21969"/>
                    <a:pt x="1265" y="23747"/>
                    <a:pt x="2513" y="23747"/>
                  </a:cubicBezTo>
                  <a:cubicBezTo>
                    <a:pt x="2825" y="23747"/>
                    <a:pt x="3148" y="23636"/>
                    <a:pt x="3473" y="23381"/>
                  </a:cubicBezTo>
                  <a:cubicBezTo>
                    <a:pt x="5092" y="22109"/>
                    <a:pt x="9027" y="15280"/>
                    <a:pt x="9258" y="14932"/>
                  </a:cubicBezTo>
                  <a:cubicBezTo>
                    <a:pt x="9490" y="14585"/>
                    <a:pt x="9721" y="9725"/>
                    <a:pt x="9721" y="6716"/>
                  </a:cubicBezTo>
                  <a:cubicBezTo>
                    <a:pt x="9721" y="3751"/>
                    <a:pt x="9946" y="0"/>
                    <a:pt x="86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4004975" y="1245925"/>
              <a:ext cx="259200" cy="609000"/>
            </a:xfrm>
            <a:custGeom>
              <a:avLst/>
              <a:gdLst/>
              <a:ahLst/>
              <a:cxnLst/>
              <a:rect l="l" t="t" r="r" b="b"/>
              <a:pathLst>
                <a:path w="10368" h="24360" extrusionOk="0">
                  <a:moveTo>
                    <a:pt x="8979" y="619"/>
                  </a:moveTo>
                  <a:lnTo>
                    <a:pt x="8979" y="619"/>
                  </a:lnTo>
                  <a:cubicBezTo>
                    <a:pt x="9040" y="632"/>
                    <a:pt x="9096" y="661"/>
                    <a:pt x="9140" y="706"/>
                  </a:cubicBezTo>
                  <a:cubicBezTo>
                    <a:pt x="9754" y="1275"/>
                    <a:pt x="9730" y="3824"/>
                    <a:pt x="9710" y="5872"/>
                  </a:cubicBezTo>
                  <a:cubicBezTo>
                    <a:pt x="9707" y="6262"/>
                    <a:pt x="9704" y="6648"/>
                    <a:pt x="9704" y="7022"/>
                  </a:cubicBezTo>
                  <a:cubicBezTo>
                    <a:pt x="9704" y="10128"/>
                    <a:pt x="9467" y="14652"/>
                    <a:pt x="9292" y="15069"/>
                  </a:cubicBezTo>
                  <a:cubicBezTo>
                    <a:pt x="9257" y="15120"/>
                    <a:pt x="9144" y="15307"/>
                    <a:pt x="8974" y="15595"/>
                  </a:cubicBezTo>
                  <a:cubicBezTo>
                    <a:pt x="6280" y="20105"/>
                    <a:pt x="4462" y="22746"/>
                    <a:pt x="3570" y="23447"/>
                  </a:cubicBezTo>
                  <a:cubicBezTo>
                    <a:pt x="3316" y="23646"/>
                    <a:pt x="3057" y="23746"/>
                    <a:pt x="2797" y="23746"/>
                  </a:cubicBezTo>
                  <a:cubicBezTo>
                    <a:pt x="2644" y="23746"/>
                    <a:pt x="2490" y="23711"/>
                    <a:pt x="2336" y="23642"/>
                  </a:cubicBezTo>
                  <a:cubicBezTo>
                    <a:pt x="1514" y="23274"/>
                    <a:pt x="784" y="21988"/>
                    <a:pt x="709" y="20775"/>
                  </a:cubicBezTo>
                  <a:cubicBezTo>
                    <a:pt x="620" y="19356"/>
                    <a:pt x="3110" y="12667"/>
                    <a:pt x="4599" y="8670"/>
                  </a:cubicBezTo>
                  <a:cubicBezTo>
                    <a:pt x="4988" y="7627"/>
                    <a:pt x="5323" y="6727"/>
                    <a:pt x="5553" y="6083"/>
                  </a:cubicBezTo>
                  <a:cubicBezTo>
                    <a:pt x="6548" y="3297"/>
                    <a:pt x="8534" y="1092"/>
                    <a:pt x="8979" y="619"/>
                  </a:cubicBezTo>
                  <a:close/>
                  <a:moveTo>
                    <a:pt x="8914" y="1"/>
                  </a:moveTo>
                  <a:cubicBezTo>
                    <a:pt x="8885" y="1"/>
                    <a:pt x="8856" y="2"/>
                    <a:pt x="8826" y="4"/>
                  </a:cubicBezTo>
                  <a:cubicBezTo>
                    <a:pt x="8754" y="10"/>
                    <a:pt x="8687" y="42"/>
                    <a:pt x="8636" y="93"/>
                  </a:cubicBezTo>
                  <a:cubicBezTo>
                    <a:pt x="8535" y="194"/>
                    <a:pt x="6143" y="2610"/>
                    <a:pt x="4977" y="5878"/>
                  </a:cubicBezTo>
                  <a:cubicBezTo>
                    <a:pt x="4747" y="6519"/>
                    <a:pt x="4413" y="7416"/>
                    <a:pt x="4025" y="8457"/>
                  </a:cubicBezTo>
                  <a:cubicBezTo>
                    <a:pt x="2424" y="12760"/>
                    <a:pt x="1" y="19264"/>
                    <a:pt x="98" y="20813"/>
                  </a:cubicBezTo>
                  <a:cubicBezTo>
                    <a:pt x="177" y="22076"/>
                    <a:pt x="942" y="23689"/>
                    <a:pt x="2087" y="24200"/>
                  </a:cubicBezTo>
                  <a:cubicBezTo>
                    <a:pt x="2312" y="24303"/>
                    <a:pt x="2555" y="24358"/>
                    <a:pt x="2804" y="24360"/>
                  </a:cubicBezTo>
                  <a:cubicBezTo>
                    <a:pt x="3146" y="24360"/>
                    <a:pt x="3538" y="24250"/>
                    <a:pt x="3949" y="23928"/>
                  </a:cubicBezTo>
                  <a:cubicBezTo>
                    <a:pt x="5381" y="22802"/>
                    <a:pt x="8481" y="17614"/>
                    <a:pt x="9499" y="15909"/>
                  </a:cubicBezTo>
                  <a:cubicBezTo>
                    <a:pt x="9663" y="15635"/>
                    <a:pt x="9769" y="15457"/>
                    <a:pt x="9801" y="15409"/>
                  </a:cubicBezTo>
                  <a:cubicBezTo>
                    <a:pt x="10161" y="14870"/>
                    <a:pt x="10315" y="8858"/>
                    <a:pt x="10315" y="7022"/>
                  </a:cubicBezTo>
                  <a:cubicBezTo>
                    <a:pt x="10315" y="6650"/>
                    <a:pt x="10320" y="6266"/>
                    <a:pt x="10323" y="5878"/>
                  </a:cubicBezTo>
                  <a:cubicBezTo>
                    <a:pt x="10346" y="3375"/>
                    <a:pt x="10367" y="1010"/>
                    <a:pt x="9557" y="257"/>
                  </a:cubicBezTo>
                  <a:cubicBezTo>
                    <a:pt x="9375" y="88"/>
                    <a:pt x="9157" y="1"/>
                    <a:pt x="89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4218425" y="1513325"/>
              <a:ext cx="857000" cy="765350"/>
            </a:xfrm>
            <a:custGeom>
              <a:avLst/>
              <a:gdLst/>
              <a:ahLst/>
              <a:cxnLst/>
              <a:rect l="l" t="t" r="r" b="b"/>
              <a:pathLst>
                <a:path w="34280" h="30614" extrusionOk="0">
                  <a:moveTo>
                    <a:pt x="4180" y="1"/>
                  </a:moveTo>
                  <a:cubicBezTo>
                    <a:pt x="4138" y="1"/>
                    <a:pt x="4105" y="3"/>
                    <a:pt x="4082" y="7"/>
                  </a:cubicBezTo>
                  <a:cubicBezTo>
                    <a:pt x="558" y="681"/>
                    <a:pt x="0" y="23268"/>
                    <a:pt x="0" y="23268"/>
                  </a:cubicBezTo>
                  <a:lnTo>
                    <a:pt x="27750" y="30614"/>
                  </a:lnTo>
                  <a:cubicBezTo>
                    <a:pt x="27750" y="30614"/>
                    <a:pt x="34279" y="12659"/>
                    <a:pt x="34279" y="9393"/>
                  </a:cubicBezTo>
                  <a:cubicBezTo>
                    <a:pt x="34279" y="6188"/>
                    <a:pt x="6411" y="1"/>
                    <a:pt x="4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4210675" y="1505850"/>
              <a:ext cx="872400" cy="780475"/>
            </a:xfrm>
            <a:custGeom>
              <a:avLst/>
              <a:gdLst/>
              <a:ahLst/>
              <a:cxnLst/>
              <a:rect l="l" t="t" r="r" b="b"/>
              <a:pathLst>
                <a:path w="34896" h="31219" extrusionOk="0">
                  <a:moveTo>
                    <a:pt x="4510" y="604"/>
                  </a:moveTo>
                  <a:cubicBezTo>
                    <a:pt x="6298" y="604"/>
                    <a:pt x="30056" y="5776"/>
                    <a:pt x="33866" y="9089"/>
                  </a:cubicBezTo>
                  <a:cubicBezTo>
                    <a:pt x="34135" y="9324"/>
                    <a:pt x="34284" y="9537"/>
                    <a:pt x="34284" y="9692"/>
                  </a:cubicBezTo>
                  <a:cubicBezTo>
                    <a:pt x="34284" y="12655"/>
                    <a:pt x="28672" y="28315"/>
                    <a:pt x="27867" y="30545"/>
                  </a:cubicBezTo>
                  <a:lnTo>
                    <a:pt x="623" y="23334"/>
                  </a:lnTo>
                  <a:cubicBezTo>
                    <a:pt x="852" y="14683"/>
                    <a:pt x="2081" y="1066"/>
                    <a:pt x="4447" y="608"/>
                  </a:cubicBezTo>
                  <a:cubicBezTo>
                    <a:pt x="4463" y="605"/>
                    <a:pt x="4485" y="604"/>
                    <a:pt x="4510" y="604"/>
                  </a:cubicBezTo>
                  <a:close/>
                  <a:moveTo>
                    <a:pt x="4419" y="0"/>
                  </a:moveTo>
                  <a:cubicBezTo>
                    <a:pt x="4382" y="0"/>
                    <a:pt x="4353" y="2"/>
                    <a:pt x="4333" y="6"/>
                  </a:cubicBezTo>
                  <a:cubicBezTo>
                    <a:pt x="673" y="705"/>
                    <a:pt x="62" y="21222"/>
                    <a:pt x="4" y="23560"/>
                  </a:cubicBezTo>
                  <a:cubicBezTo>
                    <a:pt x="0" y="23701"/>
                    <a:pt x="94" y="23827"/>
                    <a:pt x="232" y="23863"/>
                  </a:cubicBezTo>
                  <a:lnTo>
                    <a:pt x="27982" y="31209"/>
                  </a:lnTo>
                  <a:cubicBezTo>
                    <a:pt x="28007" y="31215"/>
                    <a:pt x="28034" y="31219"/>
                    <a:pt x="28060" y="31219"/>
                  </a:cubicBezTo>
                  <a:cubicBezTo>
                    <a:pt x="28189" y="31219"/>
                    <a:pt x="28303" y="31138"/>
                    <a:pt x="28347" y="31017"/>
                  </a:cubicBezTo>
                  <a:cubicBezTo>
                    <a:pt x="28614" y="30282"/>
                    <a:pt x="34895" y="12974"/>
                    <a:pt x="34895" y="9692"/>
                  </a:cubicBezTo>
                  <a:cubicBezTo>
                    <a:pt x="34895" y="9324"/>
                    <a:pt x="34666" y="8956"/>
                    <a:pt x="34195" y="8566"/>
                  </a:cubicBezTo>
                  <a:cubicBezTo>
                    <a:pt x="29939" y="5044"/>
                    <a:pt x="6326" y="0"/>
                    <a:pt x="4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4188650" y="1156275"/>
              <a:ext cx="807250" cy="940025"/>
            </a:xfrm>
            <a:custGeom>
              <a:avLst/>
              <a:gdLst/>
              <a:ahLst/>
              <a:cxnLst/>
              <a:rect l="l" t="t" r="r" b="b"/>
              <a:pathLst>
                <a:path w="32290" h="37601" extrusionOk="0">
                  <a:moveTo>
                    <a:pt x="17149" y="1"/>
                  </a:moveTo>
                  <a:cubicBezTo>
                    <a:pt x="15853" y="1"/>
                    <a:pt x="15045" y="192"/>
                    <a:pt x="15045" y="192"/>
                  </a:cubicBezTo>
                  <a:cubicBezTo>
                    <a:pt x="15045" y="192"/>
                    <a:pt x="14109" y="88"/>
                    <a:pt x="12705" y="88"/>
                  </a:cubicBezTo>
                  <a:cubicBezTo>
                    <a:pt x="10484" y="88"/>
                    <a:pt x="7094" y="348"/>
                    <a:pt x="4398" y="1696"/>
                  </a:cubicBezTo>
                  <a:cubicBezTo>
                    <a:pt x="1" y="3895"/>
                    <a:pt x="1" y="7598"/>
                    <a:pt x="232" y="11186"/>
                  </a:cubicBezTo>
                  <a:cubicBezTo>
                    <a:pt x="463" y="14774"/>
                    <a:pt x="1660" y="34121"/>
                    <a:pt x="2008" y="35510"/>
                  </a:cubicBezTo>
                  <a:cubicBezTo>
                    <a:pt x="2356" y="36899"/>
                    <a:pt x="10301" y="36532"/>
                    <a:pt x="14930" y="37457"/>
                  </a:cubicBezTo>
                  <a:cubicBezTo>
                    <a:pt x="15421" y="37555"/>
                    <a:pt x="15895" y="37600"/>
                    <a:pt x="16353" y="37600"/>
                  </a:cubicBezTo>
                  <a:cubicBezTo>
                    <a:pt x="20217" y="37600"/>
                    <a:pt x="22873" y="34405"/>
                    <a:pt x="23494" y="33059"/>
                  </a:cubicBezTo>
                  <a:cubicBezTo>
                    <a:pt x="24189" y="31555"/>
                    <a:pt x="32290" y="16857"/>
                    <a:pt x="32290" y="13733"/>
                  </a:cubicBezTo>
                  <a:cubicBezTo>
                    <a:pt x="32290" y="10609"/>
                    <a:pt x="28933" y="4706"/>
                    <a:pt x="24190" y="1929"/>
                  </a:cubicBezTo>
                  <a:cubicBezTo>
                    <a:pt x="21478" y="341"/>
                    <a:pt x="18879" y="1"/>
                    <a:pt x="17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4180550" y="1148475"/>
              <a:ext cx="823000" cy="955450"/>
            </a:xfrm>
            <a:custGeom>
              <a:avLst/>
              <a:gdLst/>
              <a:ahLst/>
              <a:cxnLst/>
              <a:rect l="l" t="t" r="r" b="b"/>
              <a:pathLst>
                <a:path w="32920" h="38218" extrusionOk="0">
                  <a:moveTo>
                    <a:pt x="17458" y="624"/>
                  </a:moveTo>
                  <a:cubicBezTo>
                    <a:pt x="19150" y="624"/>
                    <a:pt x="21707" y="952"/>
                    <a:pt x="24358" y="2503"/>
                  </a:cubicBezTo>
                  <a:cubicBezTo>
                    <a:pt x="29211" y="5345"/>
                    <a:pt x="32308" y="11236"/>
                    <a:pt x="32308" y="14044"/>
                  </a:cubicBezTo>
                  <a:cubicBezTo>
                    <a:pt x="32308" y="16487"/>
                    <a:pt x="26959" y="26688"/>
                    <a:pt x="24675" y="31045"/>
                  </a:cubicBezTo>
                  <a:cubicBezTo>
                    <a:pt x="24096" y="32147"/>
                    <a:pt x="23680" y="32945"/>
                    <a:pt x="23541" y="33243"/>
                  </a:cubicBezTo>
                  <a:cubicBezTo>
                    <a:pt x="23099" y="34201"/>
                    <a:pt x="20628" y="37609"/>
                    <a:pt x="16704" y="37609"/>
                  </a:cubicBezTo>
                  <a:cubicBezTo>
                    <a:pt x="16259" y="37609"/>
                    <a:pt x="15795" y="37565"/>
                    <a:pt x="15314" y="37469"/>
                  </a:cubicBezTo>
                  <a:cubicBezTo>
                    <a:pt x="13441" y="37095"/>
                    <a:pt x="11091" y="36934"/>
                    <a:pt x="8820" y="36778"/>
                  </a:cubicBezTo>
                  <a:cubicBezTo>
                    <a:pt x="6272" y="36603"/>
                    <a:pt x="2783" y="36363"/>
                    <a:pt x="2629" y="35748"/>
                  </a:cubicBezTo>
                  <a:cubicBezTo>
                    <a:pt x="2324" y="34532"/>
                    <a:pt x="1301" y="18406"/>
                    <a:pt x="965" y="13107"/>
                  </a:cubicBezTo>
                  <a:lnTo>
                    <a:pt x="861" y="11478"/>
                  </a:lnTo>
                  <a:cubicBezTo>
                    <a:pt x="615" y="7664"/>
                    <a:pt x="747" y="4339"/>
                    <a:pt x="4859" y="2282"/>
                  </a:cubicBezTo>
                  <a:cubicBezTo>
                    <a:pt x="7499" y="962"/>
                    <a:pt x="10860" y="709"/>
                    <a:pt x="13053" y="709"/>
                  </a:cubicBezTo>
                  <a:cubicBezTo>
                    <a:pt x="14406" y="709"/>
                    <a:pt x="15313" y="805"/>
                    <a:pt x="15337" y="807"/>
                  </a:cubicBezTo>
                  <a:cubicBezTo>
                    <a:pt x="15349" y="809"/>
                    <a:pt x="15360" y="809"/>
                    <a:pt x="15372" y="809"/>
                  </a:cubicBezTo>
                  <a:cubicBezTo>
                    <a:pt x="15395" y="809"/>
                    <a:pt x="15418" y="806"/>
                    <a:pt x="15440" y="801"/>
                  </a:cubicBezTo>
                  <a:cubicBezTo>
                    <a:pt x="15459" y="797"/>
                    <a:pt x="16230" y="624"/>
                    <a:pt x="17458" y="624"/>
                  </a:cubicBezTo>
                  <a:close/>
                  <a:moveTo>
                    <a:pt x="17492" y="0"/>
                  </a:moveTo>
                  <a:cubicBezTo>
                    <a:pt x="16346" y="0"/>
                    <a:pt x="15566" y="149"/>
                    <a:pt x="15353" y="195"/>
                  </a:cubicBezTo>
                  <a:cubicBezTo>
                    <a:pt x="15121" y="171"/>
                    <a:pt x="14235" y="90"/>
                    <a:pt x="12998" y="90"/>
                  </a:cubicBezTo>
                  <a:cubicBezTo>
                    <a:pt x="10749" y="90"/>
                    <a:pt x="7339" y="359"/>
                    <a:pt x="4585" y="1734"/>
                  </a:cubicBezTo>
                  <a:cubicBezTo>
                    <a:pt x="143" y="3956"/>
                    <a:pt x="0" y="7630"/>
                    <a:pt x="250" y="11518"/>
                  </a:cubicBezTo>
                  <a:lnTo>
                    <a:pt x="355" y="13146"/>
                  </a:lnTo>
                  <a:cubicBezTo>
                    <a:pt x="989" y="23148"/>
                    <a:pt x="1754" y="34772"/>
                    <a:pt x="2035" y="35896"/>
                  </a:cubicBezTo>
                  <a:cubicBezTo>
                    <a:pt x="2285" y="36896"/>
                    <a:pt x="4638" y="37106"/>
                    <a:pt x="8778" y="37389"/>
                  </a:cubicBezTo>
                  <a:cubicBezTo>
                    <a:pt x="11031" y="37544"/>
                    <a:pt x="13360" y="37703"/>
                    <a:pt x="15194" y="38071"/>
                  </a:cubicBezTo>
                  <a:cubicBezTo>
                    <a:pt x="15681" y="38168"/>
                    <a:pt x="16177" y="38218"/>
                    <a:pt x="16673" y="38218"/>
                  </a:cubicBezTo>
                  <a:cubicBezTo>
                    <a:pt x="20560" y="38218"/>
                    <a:pt x="23347" y="35123"/>
                    <a:pt x="24096" y="33500"/>
                  </a:cubicBezTo>
                  <a:cubicBezTo>
                    <a:pt x="24228" y="33215"/>
                    <a:pt x="24642" y="32424"/>
                    <a:pt x="25216" y="31330"/>
                  </a:cubicBezTo>
                  <a:cubicBezTo>
                    <a:pt x="27718" y="26561"/>
                    <a:pt x="32920" y="16638"/>
                    <a:pt x="32920" y="14045"/>
                  </a:cubicBezTo>
                  <a:cubicBezTo>
                    <a:pt x="32920" y="10628"/>
                    <a:pt x="29390" y="4741"/>
                    <a:pt x="24667" y="1976"/>
                  </a:cubicBezTo>
                  <a:cubicBezTo>
                    <a:pt x="21894" y="353"/>
                    <a:pt x="19258" y="0"/>
                    <a:pt x="17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4362250" y="1389625"/>
              <a:ext cx="222800" cy="656825"/>
            </a:xfrm>
            <a:custGeom>
              <a:avLst/>
              <a:gdLst/>
              <a:ahLst/>
              <a:cxnLst/>
              <a:rect l="l" t="t" r="r" b="b"/>
              <a:pathLst>
                <a:path w="8912" h="26273" extrusionOk="0">
                  <a:moveTo>
                    <a:pt x="7638" y="0"/>
                  </a:moveTo>
                  <a:lnTo>
                    <a:pt x="3703" y="2778"/>
                  </a:lnTo>
                  <a:lnTo>
                    <a:pt x="4976" y="5556"/>
                  </a:lnTo>
                  <a:lnTo>
                    <a:pt x="0" y="22916"/>
                  </a:lnTo>
                  <a:lnTo>
                    <a:pt x="1158" y="26272"/>
                  </a:lnTo>
                  <a:lnTo>
                    <a:pt x="4513" y="23725"/>
                  </a:lnTo>
                  <a:lnTo>
                    <a:pt x="6365" y="5904"/>
                  </a:lnTo>
                  <a:lnTo>
                    <a:pt x="8911" y="3125"/>
                  </a:lnTo>
                  <a:lnTo>
                    <a:pt x="76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4354450" y="1381975"/>
              <a:ext cx="238825" cy="672100"/>
            </a:xfrm>
            <a:custGeom>
              <a:avLst/>
              <a:gdLst/>
              <a:ahLst/>
              <a:cxnLst/>
              <a:rect l="l" t="t" r="r" b="b"/>
              <a:pathLst>
                <a:path w="9553" h="26884" extrusionOk="0">
                  <a:moveTo>
                    <a:pt x="7813" y="778"/>
                  </a:moveTo>
                  <a:lnTo>
                    <a:pt x="8867" y="3368"/>
                  </a:lnTo>
                  <a:lnTo>
                    <a:pt x="6451" y="6002"/>
                  </a:lnTo>
                  <a:cubicBezTo>
                    <a:pt x="6407" y="6050"/>
                    <a:pt x="6379" y="6112"/>
                    <a:pt x="6373" y="6177"/>
                  </a:cubicBezTo>
                  <a:lnTo>
                    <a:pt x="4535" y="23869"/>
                  </a:lnTo>
                  <a:lnTo>
                    <a:pt x="1622" y="26079"/>
                  </a:lnTo>
                  <a:lnTo>
                    <a:pt x="633" y="23214"/>
                  </a:lnTo>
                  <a:lnTo>
                    <a:pt x="5583" y="5946"/>
                  </a:lnTo>
                  <a:cubicBezTo>
                    <a:pt x="5603" y="5876"/>
                    <a:pt x="5597" y="5801"/>
                    <a:pt x="5566" y="5734"/>
                  </a:cubicBezTo>
                  <a:lnTo>
                    <a:pt x="4400" y="3187"/>
                  </a:lnTo>
                  <a:lnTo>
                    <a:pt x="7813" y="778"/>
                  </a:lnTo>
                  <a:close/>
                  <a:moveTo>
                    <a:pt x="7950" y="0"/>
                  </a:moveTo>
                  <a:cubicBezTo>
                    <a:pt x="7890" y="0"/>
                    <a:pt x="7828" y="18"/>
                    <a:pt x="7774" y="57"/>
                  </a:cubicBezTo>
                  <a:lnTo>
                    <a:pt x="3839" y="2834"/>
                  </a:lnTo>
                  <a:cubicBezTo>
                    <a:pt x="3719" y="2919"/>
                    <a:pt x="3676" y="3078"/>
                    <a:pt x="3738" y="3212"/>
                  </a:cubicBezTo>
                  <a:lnTo>
                    <a:pt x="4964" y="5886"/>
                  </a:lnTo>
                  <a:lnTo>
                    <a:pt x="17" y="23136"/>
                  </a:lnTo>
                  <a:cubicBezTo>
                    <a:pt x="1" y="23197"/>
                    <a:pt x="2" y="23261"/>
                    <a:pt x="23" y="23321"/>
                  </a:cubicBezTo>
                  <a:lnTo>
                    <a:pt x="1180" y="26677"/>
                  </a:lnTo>
                  <a:cubicBezTo>
                    <a:pt x="1212" y="26770"/>
                    <a:pt x="1286" y="26842"/>
                    <a:pt x="1380" y="26871"/>
                  </a:cubicBezTo>
                  <a:cubicBezTo>
                    <a:pt x="1409" y="26879"/>
                    <a:pt x="1439" y="26884"/>
                    <a:pt x="1470" y="26884"/>
                  </a:cubicBezTo>
                  <a:cubicBezTo>
                    <a:pt x="1536" y="26884"/>
                    <a:pt x="1600" y="26862"/>
                    <a:pt x="1654" y="26822"/>
                  </a:cubicBezTo>
                  <a:lnTo>
                    <a:pt x="5010" y="24276"/>
                  </a:lnTo>
                  <a:cubicBezTo>
                    <a:pt x="5078" y="24224"/>
                    <a:pt x="5121" y="24148"/>
                    <a:pt x="5130" y="24064"/>
                  </a:cubicBezTo>
                  <a:lnTo>
                    <a:pt x="6972" y="6341"/>
                  </a:lnTo>
                  <a:lnTo>
                    <a:pt x="9450" y="3638"/>
                  </a:lnTo>
                  <a:cubicBezTo>
                    <a:pt x="9530" y="3551"/>
                    <a:pt x="9552" y="3426"/>
                    <a:pt x="9508" y="3316"/>
                  </a:cubicBezTo>
                  <a:lnTo>
                    <a:pt x="8234" y="191"/>
                  </a:lnTo>
                  <a:cubicBezTo>
                    <a:pt x="8185" y="70"/>
                    <a:pt x="8069" y="0"/>
                    <a:pt x="79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4408525" y="1227600"/>
              <a:ext cx="298025" cy="344325"/>
            </a:xfrm>
            <a:custGeom>
              <a:avLst/>
              <a:gdLst/>
              <a:ahLst/>
              <a:cxnLst/>
              <a:rect l="l" t="t" r="r" b="b"/>
              <a:pathLst>
                <a:path w="11921" h="13773" extrusionOk="0">
                  <a:moveTo>
                    <a:pt x="5787" y="1"/>
                  </a:moveTo>
                  <a:cubicBezTo>
                    <a:pt x="3242" y="1"/>
                    <a:pt x="2200" y="2083"/>
                    <a:pt x="2200" y="2083"/>
                  </a:cubicBezTo>
                  <a:cubicBezTo>
                    <a:pt x="2200" y="2083"/>
                    <a:pt x="926" y="4514"/>
                    <a:pt x="463" y="6134"/>
                  </a:cubicBezTo>
                  <a:cubicBezTo>
                    <a:pt x="0" y="7755"/>
                    <a:pt x="1" y="10764"/>
                    <a:pt x="1" y="10764"/>
                  </a:cubicBezTo>
                  <a:cubicBezTo>
                    <a:pt x="1" y="10764"/>
                    <a:pt x="3705" y="9028"/>
                    <a:pt x="4746" y="9028"/>
                  </a:cubicBezTo>
                  <a:cubicBezTo>
                    <a:pt x="5787" y="9028"/>
                    <a:pt x="7871" y="13773"/>
                    <a:pt x="7871" y="13773"/>
                  </a:cubicBezTo>
                  <a:cubicBezTo>
                    <a:pt x="7871" y="13773"/>
                    <a:pt x="10996" y="9143"/>
                    <a:pt x="11458" y="5788"/>
                  </a:cubicBezTo>
                  <a:cubicBezTo>
                    <a:pt x="11921" y="2431"/>
                    <a:pt x="8334" y="1"/>
                    <a:pt x="5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4400875" y="1219950"/>
              <a:ext cx="306425" cy="359650"/>
            </a:xfrm>
            <a:custGeom>
              <a:avLst/>
              <a:gdLst/>
              <a:ahLst/>
              <a:cxnLst/>
              <a:rect l="l" t="t" r="r" b="b"/>
              <a:pathLst>
                <a:path w="12257" h="14386" extrusionOk="0">
                  <a:moveTo>
                    <a:pt x="6093" y="612"/>
                  </a:moveTo>
                  <a:cubicBezTo>
                    <a:pt x="7569" y="612"/>
                    <a:pt x="9289" y="1449"/>
                    <a:pt x="10374" y="2694"/>
                  </a:cubicBezTo>
                  <a:cubicBezTo>
                    <a:pt x="10984" y="3394"/>
                    <a:pt x="11669" y="4545"/>
                    <a:pt x="11462" y="6052"/>
                  </a:cubicBezTo>
                  <a:cubicBezTo>
                    <a:pt x="11097" y="8686"/>
                    <a:pt x="9013" y="12190"/>
                    <a:pt x="8225" y="13440"/>
                  </a:cubicBezTo>
                  <a:cubicBezTo>
                    <a:pt x="7540" y="11952"/>
                    <a:pt x="6066" y="9028"/>
                    <a:pt x="5052" y="9028"/>
                  </a:cubicBezTo>
                  <a:cubicBezTo>
                    <a:pt x="4160" y="9028"/>
                    <a:pt x="1672" y="10112"/>
                    <a:pt x="621" y="10589"/>
                  </a:cubicBezTo>
                  <a:cubicBezTo>
                    <a:pt x="642" y="9682"/>
                    <a:pt x="727" y="7704"/>
                    <a:pt x="1064" y="6525"/>
                  </a:cubicBezTo>
                  <a:cubicBezTo>
                    <a:pt x="1513" y="4954"/>
                    <a:pt x="2764" y="2555"/>
                    <a:pt x="2777" y="2532"/>
                  </a:cubicBezTo>
                  <a:cubicBezTo>
                    <a:pt x="2778" y="2531"/>
                    <a:pt x="2779" y="2529"/>
                    <a:pt x="2779" y="2528"/>
                  </a:cubicBezTo>
                  <a:cubicBezTo>
                    <a:pt x="2819" y="2449"/>
                    <a:pt x="3776" y="612"/>
                    <a:pt x="6093" y="612"/>
                  </a:cubicBezTo>
                  <a:close/>
                  <a:moveTo>
                    <a:pt x="6093" y="1"/>
                  </a:moveTo>
                  <a:cubicBezTo>
                    <a:pt x="3412" y="1"/>
                    <a:pt x="2297" y="2123"/>
                    <a:pt x="2233" y="2250"/>
                  </a:cubicBezTo>
                  <a:cubicBezTo>
                    <a:pt x="2166" y="2379"/>
                    <a:pt x="939" y="4736"/>
                    <a:pt x="476" y="6356"/>
                  </a:cubicBezTo>
                  <a:cubicBezTo>
                    <a:pt x="6" y="7999"/>
                    <a:pt x="0" y="10945"/>
                    <a:pt x="0" y="11070"/>
                  </a:cubicBezTo>
                  <a:cubicBezTo>
                    <a:pt x="0" y="11246"/>
                    <a:pt x="145" y="11376"/>
                    <a:pt x="307" y="11376"/>
                  </a:cubicBezTo>
                  <a:cubicBezTo>
                    <a:pt x="350" y="11376"/>
                    <a:pt x="394" y="11367"/>
                    <a:pt x="437" y="11347"/>
                  </a:cubicBezTo>
                  <a:cubicBezTo>
                    <a:pt x="1449" y="10873"/>
                    <a:pt x="4253" y="9640"/>
                    <a:pt x="5052" y="9640"/>
                  </a:cubicBezTo>
                  <a:cubicBezTo>
                    <a:pt x="5508" y="9640"/>
                    <a:pt x="6810" y="11729"/>
                    <a:pt x="7896" y="14202"/>
                  </a:cubicBezTo>
                  <a:cubicBezTo>
                    <a:pt x="7941" y="14303"/>
                    <a:pt x="8037" y="14373"/>
                    <a:pt x="8149" y="14383"/>
                  </a:cubicBezTo>
                  <a:cubicBezTo>
                    <a:pt x="8158" y="14384"/>
                    <a:pt x="8167" y="14385"/>
                    <a:pt x="8177" y="14385"/>
                  </a:cubicBezTo>
                  <a:cubicBezTo>
                    <a:pt x="8278" y="14385"/>
                    <a:pt x="8373" y="14334"/>
                    <a:pt x="8431" y="14250"/>
                  </a:cubicBezTo>
                  <a:cubicBezTo>
                    <a:pt x="8560" y="14059"/>
                    <a:pt x="11600" y="9522"/>
                    <a:pt x="12067" y="6135"/>
                  </a:cubicBezTo>
                  <a:cubicBezTo>
                    <a:pt x="12257" y="4762"/>
                    <a:pt x="11830" y="3433"/>
                    <a:pt x="10836" y="2292"/>
                  </a:cubicBezTo>
                  <a:cubicBezTo>
                    <a:pt x="9641" y="922"/>
                    <a:pt x="7735" y="1"/>
                    <a:pt x="6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4744150" y="1175600"/>
              <a:ext cx="89725" cy="106350"/>
            </a:xfrm>
            <a:custGeom>
              <a:avLst/>
              <a:gdLst/>
              <a:ahLst/>
              <a:cxnLst/>
              <a:rect l="l" t="t" r="r" b="b"/>
              <a:pathLst>
                <a:path w="3589" h="4254" extrusionOk="0">
                  <a:moveTo>
                    <a:pt x="2922" y="1"/>
                  </a:moveTo>
                  <a:cubicBezTo>
                    <a:pt x="2507" y="1"/>
                    <a:pt x="1969" y="808"/>
                    <a:pt x="1969" y="808"/>
                  </a:cubicBezTo>
                  <a:lnTo>
                    <a:pt x="0" y="4048"/>
                  </a:lnTo>
                  <a:cubicBezTo>
                    <a:pt x="0" y="4048"/>
                    <a:pt x="258" y="4254"/>
                    <a:pt x="669" y="4254"/>
                  </a:cubicBezTo>
                  <a:cubicBezTo>
                    <a:pt x="875" y="4254"/>
                    <a:pt x="1120" y="4202"/>
                    <a:pt x="1389" y="4048"/>
                  </a:cubicBezTo>
                  <a:cubicBezTo>
                    <a:pt x="2199" y="3585"/>
                    <a:pt x="3588" y="2312"/>
                    <a:pt x="3357" y="692"/>
                  </a:cubicBezTo>
                  <a:cubicBezTo>
                    <a:pt x="3283" y="176"/>
                    <a:pt x="3116" y="1"/>
                    <a:pt x="29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4735700" y="1167925"/>
              <a:ext cx="106375" cy="121700"/>
            </a:xfrm>
            <a:custGeom>
              <a:avLst/>
              <a:gdLst/>
              <a:ahLst/>
              <a:cxnLst/>
              <a:rect l="l" t="t" r="r" b="b"/>
              <a:pathLst>
                <a:path w="4255" h="4868" extrusionOk="0">
                  <a:moveTo>
                    <a:pt x="3258" y="1"/>
                  </a:moveTo>
                  <a:cubicBezTo>
                    <a:pt x="2715" y="1"/>
                    <a:pt x="2206" y="713"/>
                    <a:pt x="2051" y="945"/>
                  </a:cubicBezTo>
                  <a:cubicBezTo>
                    <a:pt x="1958" y="1085"/>
                    <a:pt x="1996" y="1275"/>
                    <a:pt x="2136" y="1370"/>
                  </a:cubicBezTo>
                  <a:cubicBezTo>
                    <a:pt x="2188" y="1404"/>
                    <a:pt x="2247" y="1421"/>
                    <a:pt x="2305" y="1421"/>
                  </a:cubicBezTo>
                  <a:cubicBezTo>
                    <a:pt x="2404" y="1421"/>
                    <a:pt x="2501" y="1373"/>
                    <a:pt x="2561" y="1284"/>
                  </a:cubicBezTo>
                  <a:cubicBezTo>
                    <a:pt x="2787" y="945"/>
                    <a:pt x="3151" y="617"/>
                    <a:pt x="3251" y="611"/>
                  </a:cubicBezTo>
                  <a:cubicBezTo>
                    <a:pt x="3251" y="611"/>
                    <a:pt x="3340" y="678"/>
                    <a:pt x="3392" y="1042"/>
                  </a:cubicBezTo>
                  <a:cubicBezTo>
                    <a:pt x="3602" y="2512"/>
                    <a:pt x="2296" y="3678"/>
                    <a:pt x="1576" y="4089"/>
                  </a:cubicBezTo>
                  <a:cubicBezTo>
                    <a:pt x="1359" y="4213"/>
                    <a:pt x="1166" y="4254"/>
                    <a:pt x="1006" y="4254"/>
                  </a:cubicBezTo>
                  <a:cubicBezTo>
                    <a:pt x="718" y="4254"/>
                    <a:pt x="540" y="4123"/>
                    <a:pt x="530" y="4116"/>
                  </a:cubicBezTo>
                  <a:cubicBezTo>
                    <a:pt x="475" y="4073"/>
                    <a:pt x="409" y="4052"/>
                    <a:pt x="344" y="4052"/>
                  </a:cubicBezTo>
                  <a:cubicBezTo>
                    <a:pt x="254" y="4052"/>
                    <a:pt x="165" y="4092"/>
                    <a:pt x="105" y="4168"/>
                  </a:cubicBezTo>
                  <a:cubicBezTo>
                    <a:pt x="0" y="4297"/>
                    <a:pt x="19" y="4488"/>
                    <a:pt x="148" y="4594"/>
                  </a:cubicBezTo>
                  <a:cubicBezTo>
                    <a:pt x="168" y="4610"/>
                    <a:pt x="498" y="4868"/>
                    <a:pt x="1010" y="4868"/>
                  </a:cubicBezTo>
                  <a:cubicBezTo>
                    <a:pt x="1261" y="4868"/>
                    <a:pt x="1556" y="4806"/>
                    <a:pt x="1879" y="4621"/>
                  </a:cubicBezTo>
                  <a:cubicBezTo>
                    <a:pt x="2724" y="4138"/>
                    <a:pt x="4254" y="2751"/>
                    <a:pt x="3998" y="955"/>
                  </a:cubicBezTo>
                  <a:cubicBezTo>
                    <a:pt x="3970" y="750"/>
                    <a:pt x="3880" y="127"/>
                    <a:pt x="3394" y="16"/>
                  </a:cubicBezTo>
                  <a:cubicBezTo>
                    <a:pt x="3348" y="6"/>
                    <a:pt x="3303" y="1"/>
                    <a:pt x="3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4434575" y="1022175"/>
              <a:ext cx="63675" cy="133125"/>
            </a:xfrm>
            <a:custGeom>
              <a:avLst/>
              <a:gdLst/>
              <a:ahLst/>
              <a:cxnLst/>
              <a:rect l="l" t="t" r="r" b="b"/>
              <a:pathLst>
                <a:path w="2547" h="5325" extrusionOk="0">
                  <a:moveTo>
                    <a:pt x="1881" y="0"/>
                  </a:moveTo>
                  <a:cubicBezTo>
                    <a:pt x="1505" y="0"/>
                    <a:pt x="1043" y="232"/>
                    <a:pt x="695" y="1158"/>
                  </a:cubicBezTo>
                  <a:cubicBezTo>
                    <a:pt x="1" y="3010"/>
                    <a:pt x="1158" y="5324"/>
                    <a:pt x="1158" y="5324"/>
                  </a:cubicBezTo>
                  <a:lnTo>
                    <a:pt x="2315" y="2894"/>
                  </a:lnTo>
                  <a:lnTo>
                    <a:pt x="2546" y="232"/>
                  </a:lnTo>
                  <a:cubicBezTo>
                    <a:pt x="2546" y="232"/>
                    <a:pt x="2257" y="0"/>
                    <a:pt x="1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4426425" y="1014525"/>
              <a:ext cx="80350" cy="148400"/>
            </a:xfrm>
            <a:custGeom>
              <a:avLst/>
              <a:gdLst/>
              <a:ahLst/>
              <a:cxnLst/>
              <a:rect l="l" t="t" r="r" b="b"/>
              <a:pathLst>
                <a:path w="3214" h="5936" extrusionOk="0">
                  <a:moveTo>
                    <a:pt x="2204" y="0"/>
                  </a:moveTo>
                  <a:cubicBezTo>
                    <a:pt x="2104" y="0"/>
                    <a:pt x="2000" y="13"/>
                    <a:pt x="1892" y="43"/>
                  </a:cubicBezTo>
                  <a:cubicBezTo>
                    <a:pt x="1399" y="179"/>
                    <a:pt x="1011" y="621"/>
                    <a:pt x="734" y="1356"/>
                  </a:cubicBezTo>
                  <a:cubicBezTo>
                    <a:pt x="1" y="3310"/>
                    <a:pt x="1160" y="5668"/>
                    <a:pt x="1210" y="5768"/>
                  </a:cubicBezTo>
                  <a:cubicBezTo>
                    <a:pt x="1262" y="5871"/>
                    <a:pt x="1368" y="5936"/>
                    <a:pt x="1483" y="5936"/>
                  </a:cubicBezTo>
                  <a:lnTo>
                    <a:pt x="1486" y="5936"/>
                  </a:lnTo>
                  <a:cubicBezTo>
                    <a:pt x="1604" y="5935"/>
                    <a:pt x="1709" y="5867"/>
                    <a:pt x="1760" y="5762"/>
                  </a:cubicBezTo>
                  <a:lnTo>
                    <a:pt x="2917" y="3332"/>
                  </a:lnTo>
                  <a:cubicBezTo>
                    <a:pt x="2990" y="3179"/>
                    <a:pt x="2925" y="2997"/>
                    <a:pt x="2773" y="2924"/>
                  </a:cubicBezTo>
                  <a:cubicBezTo>
                    <a:pt x="2730" y="2904"/>
                    <a:pt x="2685" y="2894"/>
                    <a:pt x="2641" y="2894"/>
                  </a:cubicBezTo>
                  <a:cubicBezTo>
                    <a:pt x="2527" y="2894"/>
                    <a:pt x="2417" y="2959"/>
                    <a:pt x="2365" y="3069"/>
                  </a:cubicBezTo>
                  <a:lnTo>
                    <a:pt x="1504" y="4876"/>
                  </a:lnTo>
                  <a:cubicBezTo>
                    <a:pt x="1226" y="4098"/>
                    <a:pt x="875" y="2724"/>
                    <a:pt x="1307" y="1571"/>
                  </a:cubicBezTo>
                  <a:cubicBezTo>
                    <a:pt x="1506" y="1040"/>
                    <a:pt x="1763" y="715"/>
                    <a:pt x="2050" y="634"/>
                  </a:cubicBezTo>
                  <a:cubicBezTo>
                    <a:pt x="2104" y="619"/>
                    <a:pt x="2157" y="612"/>
                    <a:pt x="2208" y="612"/>
                  </a:cubicBezTo>
                  <a:cubicBezTo>
                    <a:pt x="2468" y="612"/>
                    <a:pt x="2681" y="776"/>
                    <a:pt x="2683" y="778"/>
                  </a:cubicBezTo>
                  <a:cubicBezTo>
                    <a:pt x="2739" y="821"/>
                    <a:pt x="2804" y="842"/>
                    <a:pt x="2870" y="842"/>
                  </a:cubicBezTo>
                  <a:cubicBezTo>
                    <a:pt x="2960" y="842"/>
                    <a:pt x="3049" y="802"/>
                    <a:pt x="3109" y="726"/>
                  </a:cubicBezTo>
                  <a:cubicBezTo>
                    <a:pt x="3214" y="595"/>
                    <a:pt x="3192" y="405"/>
                    <a:pt x="3064" y="300"/>
                  </a:cubicBezTo>
                  <a:cubicBezTo>
                    <a:pt x="3045" y="285"/>
                    <a:pt x="2682" y="0"/>
                    <a:pt x="2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4489550" y="1355200"/>
              <a:ext cx="159750" cy="98175"/>
            </a:xfrm>
            <a:custGeom>
              <a:avLst/>
              <a:gdLst/>
              <a:ahLst/>
              <a:cxnLst/>
              <a:rect l="l" t="t" r="r" b="b"/>
              <a:pathLst>
                <a:path w="6390" h="3927" extrusionOk="0">
                  <a:moveTo>
                    <a:pt x="6243" y="0"/>
                  </a:moveTo>
                  <a:cubicBezTo>
                    <a:pt x="5370" y="0"/>
                    <a:pt x="347" y="2420"/>
                    <a:pt x="347" y="2420"/>
                  </a:cubicBezTo>
                  <a:cubicBezTo>
                    <a:pt x="347" y="2420"/>
                    <a:pt x="1" y="3808"/>
                    <a:pt x="1505" y="3924"/>
                  </a:cubicBezTo>
                  <a:cubicBezTo>
                    <a:pt x="1531" y="3926"/>
                    <a:pt x="1558" y="3927"/>
                    <a:pt x="1585" y="3927"/>
                  </a:cubicBezTo>
                  <a:cubicBezTo>
                    <a:pt x="3117" y="3927"/>
                    <a:pt x="6138" y="787"/>
                    <a:pt x="6366" y="104"/>
                  </a:cubicBezTo>
                  <a:cubicBezTo>
                    <a:pt x="6390" y="32"/>
                    <a:pt x="6344" y="0"/>
                    <a:pt x="6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4486350" y="1347850"/>
              <a:ext cx="170850" cy="113200"/>
            </a:xfrm>
            <a:custGeom>
              <a:avLst/>
              <a:gdLst/>
              <a:ahLst/>
              <a:cxnLst/>
              <a:rect l="l" t="t" r="r" b="b"/>
              <a:pathLst>
                <a:path w="6834" h="4528" extrusionOk="0">
                  <a:moveTo>
                    <a:pt x="5962" y="685"/>
                  </a:moveTo>
                  <a:lnTo>
                    <a:pt x="5962" y="685"/>
                  </a:lnTo>
                  <a:cubicBezTo>
                    <a:pt x="5197" y="1684"/>
                    <a:pt x="2876" y="3914"/>
                    <a:pt x="1716" y="3914"/>
                  </a:cubicBezTo>
                  <a:cubicBezTo>
                    <a:pt x="1696" y="3914"/>
                    <a:pt x="1676" y="3914"/>
                    <a:pt x="1656" y="3912"/>
                  </a:cubicBezTo>
                  <a:cubicBezTo>
                    <a:pt x="1295" y="3885"/>
                    <a:pt x="1039" y="3772"/>
                    <a:pt x="896" y="3577"/>
                  </a:cubicBezTo>
                  <a:cubicBezTo>
                    <a:pt x="741" y="3363"/>
                    <a:pt x="738" y="3082"/>
                    <a:pt x="753" y="2920"/>
                  </a:cubicBezTo>
                  <a:cubicBezTo>
                    <a:pt x="2788" y="1944"/>
                    <a:pt x="5014" y="972"/>
                    <a:pt x="5962" y="685"/>
                  </a:cubicBezTo>
                  <a:close/>
                  <a:moveTo>
                    <a:pt x="6409" y="1"/>
                  </a:moveTo>
                  <a:cubicBezTo>
                    <a:pt x="5937" y="1"/>
                    <a:pt x="4608" y="384"/>
                    <a:pt x="343" y="2438"/>
                  </a:cubicBezTo>
                  <a:cubicBezTo>
                    <a:pt x="262" y="2477"/>
                    <a:pt x="201" y="2551"/>
                    <a:pt x="178" y="2639"/>
                  </a:cubicBezTo>
                  <a:cubicBezTo>
                    <a:pt x="172" y="2669"/>
                    <a:pt x="0" y="3379"/>
                    <a:pt x="398" y="3931"/>
                  </a:cubicBezTo>
                  <a:cubicBezTo>
                    <a:pt x="651" y="4281"/>
                    <a:pt x="1058" y="4480"/>
                    <a:pt x="1610" y="4523"/>
                  </a:cubicBezTo>
                  <a:cubicBezTo>
                    <a:pt x="1641" y="4526"/>
                    <a:pt x="1673" y="4527"/>
                    <a:pt x="1705" y="4527"/>
                  </a:cubicBezTo>
                  <a:cubicBezTo>
                    <a:pt x="3413" y="4527"/>
                    <a:pt x="6535" y="1241"/>
                    <a:pt x="6784" y="496"/>
                  </a:cubicBezTo>
                  <a:cubicBezTo>
                    <a:pt x="6834" y="345"/>
                    <a:pt x="6795" y="190"/>
                    <a:pt x="6683" y="91"/>
                  </a:cubicBezTo>
                  <a:cubicBezTo>
                    <a:pt x="6639" y="52"/>
                    <a:pt x="6581" y="1"/>
                    <a:pt x="6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4449025" y="827025"/>
              <a:ext cx="448525" cy="605550"/>
            </a:xfrm>
            <a:custGeom>
              <a:avLst/>
              <a:gdLst/>
              <a:ahLst/>
              <a:cxnLst/>
              <a:rect l="l" t="t" r="r" b="b"/>
              <a:pathLst>
                <a:path w="17941" h="24222" extrusionOk="0">
                  <a:moveTo>
                    <a:pt x="10528" y="0"/>
                  </a:moveTo>
                  <a:cubicBezTo>
                    <a:pt x="9479" y="0"/>
                    <a:pt x="8412" y="291"/>
                    <a:pt x="7409" y="979"/>
                  </a:cubicBezTo>
                  <a:cubicBezTo>
                    <a:pt x="7409" y="979"/>
                    <a:pt x="3357" y="2830"/>
                    <a:pt x="2431" y="5724"/>
                  </a:cubicBezTo>
                  <a:cubicBezTo>
                    <a:pt x="1505" y="8617"/>
                    <a:pt x="1" y="14519"/>
                    <a:pt x="1" y="16718"/>
                  </a:cubicBezTo>
                  <a:cubicBezTo>
                    <a:pt x="1" y="18917"/>
                    <a:pt x="695" y="23430"/>
                    <a:pt x="2200" y="24125"/>
                  </a:cubicBezTo>
                  <a:cubicBezTo>
                    <a:pt x="2344" y="24191"/>
                    <a:pt x="2519" y="24222"/>
                    <a:pt x="2720" y="24222"/>
                  </a:cubicBezTo>
                  <a:cubicBezTo>
                    <a:pt x="4622" y="24222"/>
                    <a:pt x="8813" y="21491"/>
                    <a:pt x="10069" y="20653"/>
                  </a:cubicBezTo>
                  <a:cubicBezTo>
                    <a:pt x="11459" y="19727"/>
                    <a:pt x="13079" y="16139"/>
                    <a:pt x="14815" y="14056"/>
                  </a:cubicBezTo>
                  <a:cubicBezTo>
                    <a:pt x="16551" y="11974"/>
                    <a:pt x="17940" y="8154"/>
                    <a:pt x="17246" y="5029"/>
                  </a:cubicBezTo>
                  <a:cubicBezTo>
                    <a:pt x="16723" y="2678"/>
                    <a:pt x="13712" y="0"/>
                    <a:pt x="10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4441400" y="819400"/>
              <a:ext cx="464375" cy="620700"/>
            </a:xfrm>
            <a:custGeom>
              <a:avLst/>
              <a:gdLst/>
              <a:ahLst/>
              <a:cxnLst/>
              <a:rect l="l" t="t" r="r" b="b"/>
              <a:pathLst>
                <a:path w="18575" h="24828" extrusionOk="0">
                  <a:moveTo>
                    <a:pt x="10844" y="615"/>
                  </a:moveTo>
                  <a:cubicBezTo>
                    <a:pt x="11571" y="615"/>
                    <a:pt x="12319" y="761"/>
                    <a:pt x="13065" y="1055"/>
                  </a:cubicBezTo>
                  <a:cubicBezTo>
                    <a:pt x="15110" y="1861"/>
                    <a:pt x="16872" y="3689"/>
                    <a:pt x="17252" y="5400"/>
                  </a:cubicBezTo>
                  <a:cubicBezTo>
                    <a:pt x="17926" y="8439"/>
                    <a:pt x="16536" y="12183"/>
                    <a:pt x="14885" y="14165"/>
                  </a:cubicBezTo>
                  <a:cubicBezTo>
                    <a:pt x="14133" y="15067"/>
                    <a:pt x="13414" y="16229"/>
                    <a:pt x="12719" y="17351"/>
                  </a:cubicBezTo>
                  <a:cubicBezTo>
                    <a:pt x="11808" y="18820"/>
                    <a:pt x="10948" y="20208"/>
                    <a:pt x="10205" y="20703"/>
                  </a:cubicBezTo>
                  <a:cubicBezTo>
                    <a:pt x="6860" y="22934"/>
                    <a:pt x="4206" y="24223"/>
                    <a:pt x="3028" y="24223"/>
                  </a:cubicBezTo>
                  <a:cubicBezTo>
                    <a:pt x="2869" y="24223"/>
                    <a:pt x="2737" y="24200"/>
                    <a:pt x="2633" y="24152"/>
                  </a:cubicBezTo>
                  <a:cubicBezTo>
                    <a:pt x="1399" y="23582"/>
                    <a:pt x="612" y="19549"/>
                    <a:pt x="612" y="17023"/>
                  </a:cubicBezTo>
                  <a:cubicBezTo>
                    <a:pt x="612" y="14791"/>
                    <a:pt x="2160" y="8831"/>
                    <a:pt x="3028" y="6122"/>
                  </a:cubicBezTo>
                  <a:cubicBezTo>
                    <a:pt x="3902" y="3393"/>
                    <a:pt x="7801" y="1580"/>
                    <a:pt x="7840" y="1562"/>
                  </a:cubicBezTo>
                  <a:cubicBezTo>
                    <a:pt x="7856" y="1554"/>
                    <a:pt x="7872" y="1545"/>
                    <a:pt x="7886" y="1537"/>
                  </a:cubicBezTo>
                  <a:cubicBezTo>
                    <a:pt x="8779" y="924"/>
                    <a:pt x="9788" y="615"/>
                    <a:pt x="10844" y="615"/>
                  </a:cubicBezTo>
                  <a:close/>
                  <a:moveTo>
                    <a:pt x="10840" y="0"/>
                  </a:moveTo>
                  <a:cubicBezTo>
                    <a:pt x="9673" y="0"/>
                    <a:pt x="8554" y="341"/>
                    <a:pt x="7561" y="1016"/>
                  </a:cubicBezTo>
                  <a:cubicBezTo>
                    <a:pt x="7185" y="1191"/>
                    <a:pt x="3373" y="3033"/>
                    <a:pt x="2445" y="5934"/>
                  </a:cubicBezTo>
                  <a:cubicBezTo>
                    <a:pt x="1568" y="8677"/>
                    <a:pt x="0" y="14727"/>
                    <a:pt x="0" y="17022"/>
                  </a:cubicBezTo>
                  <a:cubicBezTo>
                    <a:pt x="0" y="18782"/>
                    <a:pt x="563" y="23872"/>
                    <a:pt x="2376" y="24708"/>
                  </a:cubicBezTo>
                  <a:cubicBezTo>
                    <a:pt x="2554" y="24790"/>
                    <a:pt x="2767" y="24828"/>
                    <a:pt x="3011" y="24828"/>
                  </a:cubicBezTo>
                  <a:cubicBezTo>
                    <a:pt x="4735" y="24828"/>
                    <a:pt x="7971" y="22929"/>
                    <a:pt x="10545" y="21212"/>
                  </a:cubicBezTo>
                  <a:cubicBezTo>
                    <a:pt x="11398" y="20642"/>
                    <a:pt x="12292" y="19200"/>
                    <a:pt x="13238" y="17674"/>
                  </a:cubicBezTo>
                  <a:cubicBezTo>
                    <a:pt x="13924" y="16568"/>
                    <a:pt x="14631" y="15426"/>
                    <a:pt x="15355" y="14557"/>
                  </a:cubicBezTo>
                  <a:cubicBezTo>
                    <a:pt x="17143" y="12410"/>
                    <a:pt x="18574" y="8531"/>
                    <a:pt x="17850" y="5268"/>
                  </a:cubicBezTo>
                  <a:cubicBezTo>
                    <a:pt x="17428" y="3371"/>
                    <a:pt x="15510" y="1360"/>
                    <a:pt x="13290" y="485"/>
                  </a:cubicBezTo>
                  <a:cubicBezTo>
                    <a:pt x="12467" y="161"/>
                    <a:pt x="11642" y="0"/>
                    <a:pt x="10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4472600" y="827000"/>
              <a:ext cx="424950" cy="421625"/>
            </a:xfrm>
            <a:custGeom>
              <a:avLst/>
              <a:gdLst/>
              <a:ahLst/>
              <a:cxnLst/>
              <a:rect l="l" t="t" r="r" b="b"/>
              <a:pathLst>
                <a:path w="16998" h="16865" extrusionOk="0">
                  <a:moveTo>
                    <a:pt x="9584" y="1"/>
                  </a:moveTo>
                  <a:cubicBezTo>
                    <a:pt x="8536" y="1"/>
                    <a:pt x="7469" y="291"/>
                    <a:pt x="6466" y="979"/>
                  </a:cubicBezTo>
                  <a:cubicBezTo>
                    <a:pt x="6466" y="979"/>
                    <a:pt x="2414" y="2831"/>
                    <a:pt x="1488" y="5725"/>
                  </a:cubicBezTo>
                  <a:cubicBezTo>
                    <a:pt x="1049" y="7099"/>
                    <a:pt x="479" y="9154"/>
                    <a:pt x="1" y="11168"/>
                  </a:cubicBezTo>
                  <a:cubicBezTo>
                    <a:pt x="793" y="9931"/>
                    <a:pt x="2102" y="7827"/>
                    <a:pt x="2183" y="7345"/>
                  </a:cubicBezTo>
                  <a:cubicBezTo>
                    <a:pt x="2298" y="6651"/>
                    <a:pt x="2298" y="6534"/>
                    <a:pt x="3109" y="6534"/>
                  </a:cubicBezTo>
                  <a:cubicBezTo>
                    <a:pt x="3919" y="6534"/>
                    <a:pt x="5423" y="8850"/>
                    <a:pt x="7507" y="9313"/>
                  </a:cubicBezTo>
                  <a:cubicBezTo>
                    <a:pt x="9590" y="9775"/>
                    <a:pt x="12367" y="9428"/>
                    <a:pt x="12367" y="10586"/>
                  </a:cubicBezTo>
                  <a:cubicBezTo>
                    <a:pt x="12367" y="11743"/>
                    <a:pt x="10747" y="13594"/>
                    <a:pt x="11788" y="14172"/>
                  </a:cubicBezTo>
                  <a:cubicBezTo>
                    <a:pt x="12598" y="14623"/>
                    <a:pt x="11873" y="16189"/>
                    <a:pt x="11944" y="16864"/>
                  </a:cubicBezTo>
                  <a:cubicBezTo>
                    <a:pt x="12565" y="15864"/>
                    <a:pt x="13210" y="14852"/>
                    <a:pt x="13872" y="14057"/>
                  </a:cubicBezTo>
                  <a:cubicBezTo>
                    <a:pt x="15608" y="11974"/>
                    <a:pt x="16997" y="8155"/>
                    <a:pt x="16303" y="5030"/>
                  </a:cubicBezTo>
                  <a:cubicBezTo>
                    <a:pt x="15780" y="2679"/>
                    <a:pt x="12768" y="1"/>
                    <a:pt x="9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4464325" y="819375"/>
              <a:ext cx="441450" cy="436900"/>
            </a:xfrm>
            <a:custGeom>
              <a:avLst/>
              <a:gdLst/>
              <a:ahLst/>
              <a:cxnLst/>
              <a:rect l="l" t="t" r="r" b="b"/>
              <a:pathLst>
                <a:path w="17658" h="17476" extrusionOk="0">
                  <a:moveTo>
                    <a:pt x="9927" y="615"/>
                  </a:moveTo>
                  <a:cubicBezTo>
                    <a:pt x="10653" y="615"/>
                    <a:pt x="11402" y="761"/>
                    <a:pt x="12148" y="1056"/>
                  </a:cubicBezTo>
                  <a:cubicBezTo>
                    <a:pt x="14193" y="1862"/>
                    <a:pt x="15955" y="3689"/>
                    <a:pt x="16335" y="5400"/>
                  </a:cubicBezTo>
                  <a:cubicBezTo>
                    <a:pt x="17009" y="8439"/>
                    <a:pt x="15619" y="12184"/>
                    <a:pt x="13968" y="14166"/>
                  </a:cubicBezTo>
                  <a:cubicBezTo>
                    <a:pt x="13560" y="14656"/>
                    <a:pt x="13160" y="15224"/>
                    <a:pt x="12773" y="15813"/>
                  </a:cubicBezTo>
                  <a:cubicBezTo>
                    <a:pt x="12862" y="15178"/>
                    <a:pt x="12842" y="14528"/>
                    <a:pt x="12269" y="14211"/>
                  </a:cubicBezTo>
                  <a:cubicBezTo>
                    <a:pt x="11899" y="14006"/>
                    <a:pt x="12122" y="13417"/>
                    <a:pt x="12503" y="12546"/>
                  </a:cubicBezTo>
                  <a:cubicBezTo>
                    <a:pt x="12750" y="11982"/>
                    <a:pt x="13005" y="11400"/>
                    <a:pt x="13005" y="10891"/>
                  </a:cubicBezTo>
                  <a:cubicBezTo>
                    <a:pt x="13005" y="9837"/>
                    <a:pt x="11635" y="9723"/>
                    <a:pt x="10049" y="9591"/>
                  </a:cubicBezTo>
                  <a:cubicBezTo>
                    <a:pt x="9327" y="9530"/>
                    <a:pt x="8579" y="9468"/>
                    <a:pt x="7904" y="9319"/>
                  </a:cubicBezTo>
                  <a:cubicBezTo>
                    <a:pt x="6771" y="9067"/>
                    <a:pt x="5798" y="8211"/>
                    <a:pt x="5018" y="7523"/>
                  </a:cubicBezTo>
                  <a:cubicBezTo>
                    <a:pt x="4366" y="6949"/>
                    <a:pt x="3895" y="6534"/>
                    <a:pt x="3440" y="6534"/>
                  </a:cubicBezTo>
                  <a:cubicBezTo>
                    <a:pt x="2470" y="6534"/>
                    <a:pt x="2348" y="6783"/>
                    <a:pt x="2212" y="7598"/>
                  </a:cubicBezTo>
                  <a:cubicBezTo>
                    <a:pt x="2183" y="7774"/>
                    <a:pt x="1861" y="8412"/>
                    <a:pt x="1096" y="9673"/>
                  </a:cubicBezTo>
                  <a:cubicBezTo>
                    <a:pt x="1435" y="8371"/>
                    <a:pt x="1796" y="7104"/>
                    <a:pt x="2111" y="6123"/>
                  </a:cubicBezTo>
                  <a:cubicBezTo>
                    <a:pt x="2984" y="3393"/>
                    <a:pt x="6883" y="1580"/>
                    <a:pt x="6969" y="1536"/>
                  </a:cubicBezTo>
                  <a:cubicBezTo>
                    <a:pt x="7862" y="924"/>
                    <a:pt x="8872" y="615"/>
                    <a:pt x="9927" y="615"/>
                  </a:cubicBezTo>
                  <a:close/>
                  <a:moveTo>
                    <a:pt x="9913" y="0"/>
                  </a:moveTo>
                  <a:cubicBezTo>
                    <a:pt x="8747" y="0"/>
                    <a:pt x="7636" y="340"/>
                    <a:pt x="6669" y="1007"/>
                  </a:cubicBezTo>
                  <a:cubicBezTo>
                    <a:pt x="6499" y="1084"/>
                    <a:pt x="2485" y="2949"/>
                    <a:pt x="1528" y="5937"/>
                  </a:cubicBezTo>
                  <a:cubicBezTo>
                    <a:pt x="1059" y="7403"/>
                    <a:pt x="487" y="9498"/>
                    <a:pt x="35" y="11403"/>
                  </a:cubicBezTo>
                  <a:cubicBezTo>
                    <a:pt x="0" y="11549"/>
                    <a:pt x="76" y="11697"/>
                    <a:pt x="213" y="11756"/>
                  </a:cubicBezTo>
                  <a:cubicBezTo>
                    <a:pt x="252" y="11772"/>
                    <a:pt x="292" y="11780"/>
                    <a:pt x="332" y="11780"/>
                  </a:cubicBezTo>
                  <a:cubicBezTo>
                    <a:pt x="434" y="11780"/>
                    <a:pt x="532" y="11729"/>
                    <a:pt x="590" y="11639"/>
                  </a:cubicBezTo>
                  <a:cubicBezTo>
                    <a:pt x="1999" y="9436"/>
                    <a:pt x="2748" y="8111"/>
                    <a:pt x="2824" y="7652"/>
                  </a:cubicBezTo>
                  <a:cubicBezTo>
                    <a:pt x="2908" y="7145"/>
                    <a:pt x="2908" y="7145"/>
                    <a:pt x="3441" y="7145"/>
                  </a:cubicBezTo>
                  <a:cubicBezTo>
                    <a:pt x="3664" y="7145"/>
                    <a:pt x="4169" y="7589"/>
                    <a:pt x="4613" y="7981"/>
                  </a:cubicBezTo>
                  <a:cubicBezTo>
                    <a:pt x="5447" y="8716"/>
                    <a:pt x="6485" y="9630"/>
                    <a:pt x="7773" y="9916"/>
                  </a:cubicBezTo>
                  <a:cubicBezTo>
                    <a:pt x="8487" y="10075"/>
                    <a:pt x="9256" y="10138"/>
                    <a:pt x="9999" y="10200"/>
                  </a:cubicBezTo>
                  <a:cubicBezTo>
                    <a:pt x="11176" y="10299"/>
                    <a:pt x="12393" y="10400"/>
                    <a:pt x="12393" y="10891"/>
                  </a:cubicBezTo>
                  <a:cubicBezTo>
                    <a:pt x="12393" y="11272"/>
                    <a:pt x="12165" y="11794"/>
                    <a:pt x="11943" y="12300"/>
                  </a:cubicBezTo>
                  <a:cubicBezTo>
                    <a:pt x="11542" y="13216"/>
                    <a:pt x="11088" y="14255"/>
                    <a:pt x="11971" y="14746"/>
                  </a:cubicBezTo>
                  <a:cubicBezTo>
                    <a:pt x="12301" y="14928"/>
                    <a:pt x="12218" y="15510"/>
                    <a:pt x="12075" y="16251"/>
                  </a:cubicBezTo>
                  <a:cubicBezTo>
                    <a:pt x="12008" y="16604"/>
                    <a:pt x="11943" y="16939"/>
                    <a:pt x="11971" y="17202"/>
                  </a:cubicBezTo>
                  <a:cubicBezTo>
                    <a:pt x="11984" y="17331"/>
                    <a:pt x="12080" y="17439"/>
                    <a:pt x="12207" y="17467"/>
                  </a:cubicBezTo>
                  <a:cubicBezTo>
                    <a:pt x="12229" y="17473"/>
                    <a:pt x="12251" y="17475"/>
                    <a:pt x="12275" y="17475"/>
                  </a:cubicBezTo>
                  <a:cubicBezTo>
                    <a:pt x="12276" y="17475"/>
                    <a:pt x="12277" y="17475"/>
                    <a:pt x="12278" y="17475"/>
                  </a:cubicBezTo>
                  <a:cubicBezTo>
                    <a:pt x="12383" y="17475"/>
                    <a:pt x="12480" y="17420"/>
                    <a:pt x="12535" y="17332"/>
                  </a:cubicBezTo>
                  <a:cubicBezTo>
                    <a:pt x="13139" y="16361"/>
                    <a:pt x="13782" y="15347"/>
                    <a:pt x="14438" y="14559"/>
                  </a:cubicBezTo>
                  <a:cubicBezTo>
                    <a:pt x="16227" y="12414"/>
                    <a:pt x="17657" y="8533"/>
                    <a:pt x="16933" y="5270"/>
                  </a:cubicBezTo>
                  <a:cubicBezTo>
                    <a:pt x="16512" y="3374"/>
                    <a:pt x="14594" y="1363"/>
                    <a:pt x="12373" y="487"/>
                  </a:cubicBezTo>
                  <a:cubicBezTo>
                    <a:pt x="11546" y="161"/>
                    <a:pt x="10716" y="0"/>
                    <a:pt x="9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4425875" y="1123875"/>
              <a:ext cx="324075" cy="181700"/>
            </a:xfrm>
            <a:custGeom>
              <a:avLst/>
              <a:gdLst/>
              <a:ahLst/>
              <a:cxnLst/>
              <a:rect l="l" t="t" r="r" b="b"/>
              <a:pathLst>
                <a:path w="12963" h="7268" extrusionOk="0">
                  <a:moveTo>
                    <a:pt x="1459" y="1"/>
                  </a:moveTo>
                  <a:cubicBezTo>
                    <a:pt x="878" y="1"/>
                    <a:pt x="334" y="200"/>
                    <a:pt x="232" y="909"/>
                  </a:cubicBezTo>
                  <a:cubicBezTo>
                    <a:pt x="1" y="2529"/>
                    <a:pt x="1620" y="4844"/>
                    <a:pt x="3125" y="4844"/>
                  </a:cubicBezTo>
                  <a:cubicBezTo>
                    <a:pt x="4575" y="4844"/>
                    <a:pt x="5166" y="3449"/>
                    <a:pt x="5931" y="3449"/>
                  </a:cubicBezTo>
                  <a:cubicBezTo>
                    <a:pt x="5960" y="3449"/>
                    <a:pt x="5989" y="3451"/>
                    <a:pt x="6019" y="3455"/>
                  </a:cubicBezTo>
                  <a:cubicBezTo>
                    <a:pt x="6829" y="3571"/>
                    <a:pt x="6482" y="6464"/>
                    <a:pt x="7870" y="7043"/>
                  </a:cubicBezTo>
                  <a:cubicBezTo>
                    <a:pt x="8237" y="7196"/>
                    <a:pt x="8668" y="7268"/>
                    <a:pt x="9117" y="7268"/>
                  </a:cubicBezTo>
                  <a:cubicBezTo>
                    <a:pt x="10368" y="7268"/>
                    <a:pt x="11757" y="6707"/>
                    <a:pt x="12268" y="5770"/>
                  </a:cubicBezTo>
                  <a:cubicBezTo>
                    <a:pt x="12963" y="4496"/>
                    <a:pt x="10995" y="3687"/>
                    <a:pt x="9028" y="2992"/>
                  </a:cubicBezTo>
                  <a:cubicBezTo>
                    <a:pt x="7061" y="2297"/>
                    <a:pt x="3011" y="330"/>
                    <a:pt x="3011" y="330"/>
                  </a:cubicBezTo>
                  <a:cubicBezTo>
                    <a:pt x="3011" y="330"/>
                    <a:pt x="2205" y="1"/>
                    <a:pt x="14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4420675" y="1116175"/>
              <a:ext cx="324525" cy="196875"/>
            </a:xfrm>
            <a:custGeom>
              <a:avLst/>
              <a:gdLst/>
              <a:ahLst/>
              <a:cxnLst/>
              <a:rect l="l" t="t" r="r" b="b"/>
              <a:pathLst>
                <a:path w="12981" h="7875" extrusionOk="0">
                  <a:moveTo>
                    <a:pt x="1665" y="614"/>
                  </a:moveTo>
                  <a:cubicBezTo>
                    <a:pt x="2199" y="614"/>
                    <a:pt x="2820" y="808"/>
                    <a:pt x="3093" y="918"/>
                  </a:cubicBezTo>
                  <a:cubicBezTo>
                    <a:pt x="3360" y="1049"/>
                    <a:pt x="7200" y="2907"/>
                    <a:pt x="9134" y="3589"/>
                  </a:cubicBezTo>
                  <a:cubicBezTo>
                    <a:pt x="10129" y="3940"/>
                    <a:pt x="11979" y="4593"/>
                    <a:pt x="12274" y="5361"/>
                  </a:cubicBezTo>
                  <a:cubicBezTo>
                    <a:pt x="12343" y="5542"/>
                    <a:pt x="12322" y="5723"/>
                    <a:pt x="12208" y="5932"/>
                  </a:cubicBezTo>
                  <a:cubicBezTo>
                    <a:pt x="11767" y="6740"/>
                    <a:pt x="10499" y="7276"/>
                    <a:pt x="9337" y="7276"/>
                  </a:cubicBezTo>
                  <a:cubicBezTo>
                    <a:pt x="8931" y="7276"/>
                    <a:pt x="8538" y="7211"/>
                    <a:pt x="8197" y="7069"/>
                  </a:cubicBezTo>
                  <a:cubicBezTo>
                    <a:pt x="7567" y="6806"/>
                    <a:pt x="7356" y="5865"/>
                    <a:pt x="7170" y="5034"/>
                  </a:cubicBezTo>
                  <a:cubicBezTo>
                    <a:pt x="6992" y="4233"/>
                    <a:pt x="6837" y="3542"/>
                    <a:pt x="6271" y="3461"/>
                  </a:cubicBezTo>
                  <a:cubicBezTo>
                    <a:pt x="6225" y="3454"/>
                    <a:pt x="6180" y="3451"/>
                    <a:pt x="6134" y="3451"/>
                  </a:cubicBezTo>
                  <a:cubicBezTo>
                    <a:pt x="5704" y="3451"/>
                    <a:pt x="5357" y="3745"/>
                    <a:pt x="4990" y="4058"/>
                  </a:cubicBezTo>
                  <a:cubicBezTo>
                    <a:pt x="4534" y="4446"/>
                    <a:pt x="4062" y="4847"/>
                    <a:pt x="3335" y="4847"/>
                  </a:cubicBezTo>
                  <a:cubicBezTo>
                    <a:pt x="2824" y="4847"/>
                    <a:pt x="2236" y="4506"/>
                    <a:pt x="1722" y="3913"/>
                  </a:cubicBezTo>
                  <a:cubicBezTo>
                    <a:pt x="1025" y="3110"/>
                    <a:pt x="632" y="2044"/>
                    <a:pt x="744" y="1261"/>
                  </a:cubicBezTo>
                  <a:cubicBezTo>
                    <a:pt x="780" y="1011"/>
                    <a:pt x="880" y="846"/>
                    <a:pt x="1058" y="744"/>
                  </a:cubicBezTo>
                  <a:cubicBezTo>
                    <a:pt x="1222" y="650"/>
                    <a:pt x="1435" y="614"/>
                    <a:pt x="1665" y="614"/>
                  </a:cubicBezTo>
                  <a:close/>
                  <a:moveTo>
                    <a:pt x="1676" y="1"/>
                  </a:moveTo>
                  <a:cubicBezTo>
                    <a:pt x="1349" y="1"/>
                    <a:pt x="1025" y="56"/>
                    <a:pt x="754" y="212"/>
                  </a:cubicBezTo>
                  <a:cubicBezTo>
                    <a:pt x="413" y="408"/>
                    <a:pt x="200" y="740"/>
                    <a:pt x="138" y="1173"/>
                  </a:cubicBezTo>
                  <a:cubicBezTo>
                    <a:pt x="1" y="2137"/>
                    <a:pt x="440" y="3369"/>
                    <a:pt x="1259" y="4313"/>
                  </a:cubicBezTo>
                  <a:cubicBezTo>
                    <a:pt x="1899" y="5051"/>
                    <a:pt x="2637" y="5458"/>
                    <a:pt x="3334" y="5458"/>
                  </a:cubicBezTo>
                  <a:cubicBezTo>
                    <a:pt x="4285" y="5458"/>
                    <a:pt x="4896" y="4940"/>
                    <a:pt x="5387" y="4523"/>
                  </a:cubicBezTo>
                  <a:cubicBezTo>
                    <a:pt x="5673" y="4279"/>
                    <a:pt x="5919" y="4063"/>
                    <a:pt x="6135" y="4063"/>
                  </a:cubicBezTo>
                  <a:cubicBezTo>
                    <a:pt x="6152" y="4063"/>
                    <a:pt x="6168" y="4064"/>
                    <a:pt x="6184" y="4067"/>
                  </a:cubicBezTo>
                  <a:cubicBezTo>
                    <a:pt x="6331" y="4087"/>
                    <a:pt x="6489" y="4790"/>
                    <a:pt x="6573" y="5167"/>
                  </a:cubicBezTo>
                  <a:cubicBezTo>
                    <a:pt x="6780" y="6095"/>
                    <a:pt x="7038" y="7249"/>
                    <a:pt x="7961" y="7634"/>
                  </a:cubicBezTo>
                  <a:cubicBezTo>
                    <a:pt x="8351" y="7795"/>
                    <a:pt x="8820" y="7874"/>
                    <a:pt x="9312" y="7874"/>
                  </a:cubicBezTo>
                  <a:cubicBezTo>
                    <a:pt x="10648" y="7874"/>
                    <a:pt x="12162" y="7296"/>
                    <a:pt x="12747" y="6223"/>
                  </a:cubicBezTo>
                  <a:cubicBezTo>
                    <a:pt x="12946" y="5856"/>
                    <a:pt x="12980" y="5492"/>
                    <a:pt x="12845" y="5141"/>
                  </a:cubicBezTo>
                  <a:cubicBezTo>
                    <a:pt x="12480" y="4188"/>
                    <a:pt x="10912" y="3567"/>
                    <a:pt x="9338" y="3011"/>
                  </a:cubicBezTo>
                  <a:cubicBezTo>
                    <a:pt x="7409" y="2331"/>
                    <a:pt x="3393" y="382"/>
                    <a:pt x="3352" y="363"/>
                  </a:cubicBezTo>
                  <a:cubicBezTo>
                    <a:pt x="3346" y="360"/>
                    <a:pt x="3340" y="358"/>
                    <a:pt x="3334" y="354"/>
                  </a:cubicBezTo>
                  <a:cubicBezTo>
                    <a:pt x="3216" y="306"/>
                    <a:pt x="2440"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4741275" y="1172625"/>
              <a:ext cx="66575" cy="66575"/>
            </a:xfrm>
            <a:custGeom>
              <a:avLst/>
              <a:gdLst/>
              <a:ahLst/>
              <a:cxnLst/>
              <a:rect l="l" t="t" r="r" b="b"/>
              <a:pathLst>
                <a:path w="2663" h="2663" extrusionOk="0">
                  <a:moveTo>
                    <a:pt x="0" y="2663"/>
                  </a:moveTo>
                  <a:lnTo>
                    <a:pt x="266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4731050" y="1165075"/>
              <a:ext cx="85100" cy="81775"/>
            </a:xfrm>
            <a:custGeom>
              <a:avLst/>
              <a:gdLst/>
              <a:ahLst/>
              <a:cxnLst/>
              <a:rect l="l" t="t" r="r" b="b"/>
              <a:pathLst>
                <a:path w="3404" h="3271" extrusionOk="0">
                  <a:moveTo>
                    <a:pt x="3068" y="0"/>
                  </a:moveTo>
                  <a:cubicBezTo>
                    <a:pt x="2991" y="0"/>
                    <a:pt x="2914" y="29"/>
                    <a:pt x="2854" y="87"/>
                  </a:cubicBezTo>
                  <a:lnTo>
                    <a:pt x="193" y="2748"/>
                  </a:lnTo>
                  <a:cubicBezTo>
                    <a:pt x="0" y="2940"/>
                    <a:pt x="137" y="3270"/>
                    <a:pt x="409" y="3270"/>
                  </a:cubicBezTo>
                  <a:cubicBezTo>
                    <a:pt x="491" y="3270"/>
                    <a:pt x="569" y="3238"/>
                    <a:pt x="626" y="3181"/>
                  </a:cubicBezTo>
                  <a:lnTo>
                    <a:pt x="3287" y="519"/>
                  </a:lnTo>
                  <a:cubicBezTo>
                    <a:pt x="3403" y="399"/>
                    <a:pt x="3401" y="207"/>
                    <a:pt x="3284" y="90"/>
                  </a:cubicBezTo>
                  <a:cubicBezTo>
                    <a:pt x="3224" y="30"/>
                    <a:pt x="3146" y="0"/>
                    <a:pt x="3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4449025" y="1051100"/>
              <a:ext cx="34775" cy="78150"/>
            </a:xfrm>
            <a:custGeom>
              <a:avLst/>
              <a:gdLst/>
              <a:ahLst/>
              <a:cxnLst/>
              <a:rect l="l" t="t" r="r" b="b"/>
              <a:pathLst>
                <a:path w="1391" h="3126" extrusionOk="0">
                  <a:moveTo>
                    <a:pt x="1" y="3126"/>
                  </a:moveTo>
                  <a:lnTo>
                    <a:pt x="139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4439775" y="1043475"/>
              <a:ext cx="52725" cy="93425"/>
            </a:xfrm>
            <a:custGeom>
              <a:avLst/>
              <a:gdLst/>
              <a:ahLst/>
              <a:cxnLst/>
              <a:rect l="l" t="t" r="r" b="b"/>
              <a:pathLst>
                <a:path w="2109" h="3737" extrusionOk="0">
                  <a:moveTo>
                    <a:pt x="1761" y="0"/>
                  </a:moveTo>
                  <a:cubicBezTo>
                    <a:pt x="1643" y="0"/>
                    <a:pt x="1531" y="68"/>
                    <a:pt x="1480" y="182"/>
                  </a:cubicBezTo>
                  <a:lnTo>
                    <a:pt x="91" y="3307"/>
                  </a:lnTo>
                  <a:cubicBezTo>
                    <a:pt x="1" y="3508"/>
                    <a:pt x="149" y="3737"/>
                    <a:pt x="371" y="3737"/>
                  </a:cubicBezTo>
                  <a:cubicBezTo>
                    <a:pt x="492" y="3737"/>
                    <a:pt x="601" y="3666"/>
                    <a:pt x="650" y="3556"/>
                  </a:cubicBezTo>
                  <a:lnTo>
                    <a:pt x="2040" y="431"/>
                  </a:lnTo>
                  <a:cubicBezTo>
                    <a:pt x="2109" y="277"/>
                    <a:pt x="2039" y="95"/>
                    <a:pt x="1885" y="27"/>
                  </a:cubicBezTo>
                  <a:cubicBezTo>
                    <a:pt x="1845" y="9"/>
                    <a:pt x="1802" y="0"/>
                    <a:pt x="1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4963425" y="1742925"/>
              <a:ext cx="355200" cy="389300"/>
            </a:xfrm>
            <a:custGeom>
              <a:avLst/>
              <a:gdLst/>
              <a:ahLst/>
              <a:cxnLst/>
              <a:rect l="l" t="t" r="r" b="b"/>
              <a:pathLst>
                <a:path w="14208" h="15572" extrusionOk="0">
                  <a:moveTo>
                    <a:pt x="11745" y="0"/>
                  </a:moveTo>
                  <a:cubicBezTo>
                    <a:pt x="11745" y="0"/>
                    <a:pt x="4073" y="6821"/>
                    <a:pt x="2084" y="8809"/>
                  </a:cubicBezTo>
                  <a:cubicBezTo>
                    <a:pt x="95" y="10798"/>
                    <a:pt x="1" y="14587"/>
                    <a:pt x="1895" y="15439"/>
                  </a:cubicBezTo>
                  <a:cubicBezTo>
                    <a:pt x="2098" y="15531"/>
                    <a:pt x="2348" y="15572"/>
                    <a:pt x="2634" y="15572"/>
                  </a:cubicBezTo>
                  <a:cubicBezTo>
                    <a:pt x="5011" y="15572"/>
                    <a:pt x="9858" y="12706"/>
                    <a:pt x="10704" y="12029"/>
                  </a:cubicBezTo>
                  <a:cubicBezTo>
                    <a:pt x="11651" y="11272"/>
                    <a:pt x="14208" y="474"/>
                    <a:pt x="1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4963175" y="1735275"/>
              <a:ext cx="340650" cy="404475"/>
            </a:xfrm>
            <a:custGeom>
              <a:avLst/>
              <a:gdLst/>
              <a:ahLst/>
              <a:cxnLst/>
              <a:rect l="l" t="t" r="r" b="b"/>
              <a:pathLst>
                <a:path w="13626" h="16179" extrusionOk="0">
                  <a:moveTo>
                    <a:pt x="11828" y="651"/>
                  </a:moveTo>
                  <a:lnTo>
                    <a:pt x="11828" y="652"/>
                  </a:lnTo>
                  <a:cubicBezTo>
                    <a:pt x="12052" y="765"/>
                    <a:pt x="12224" y="1056"/>
                    <a:pt x="12338" y="1517"/>
                  </a:cubicBezTo>
                  <a:cubicBezTo>
                    <a:pt x="13034" y="4335"/>
                    <a:pt x="11168" y="11580"/>
                    <a:pt x="10521" y="12096"/>
                  </a:cubicBezTo>
                  <a:cubicBezTo>
                    <a:pt x="9523" y="12897"/>
                    <a:pt x="4799" y="15576"/>
                    <a:pt x="2652" y="15576"/>
                  </a:cubicBezTo>
                  <a:cubicBezTo>
                    <a:pt x="2409" y="15576"/>
                    <a:pt x="2198" y="15542"/>
                    <a:pt x="2030" y="15466"/>
                  </a:cubicBezTo>
                  <a:cubicBezTo>
                    <a:pt x="1464" y="15212"/>
                    <a:pt x="1068" y="14612"/>
                    <a:pt x="915" y="13778"/>
                  </a:cubicBezTo>
                  <a:cubicBezTo>
                    <a:pt x="637" y="12260"/>
                    <a:pt x="1210" y="10431"/>
                    <a:pt x="2310" y="9331"/>
                  </a:cubicBezTo>
                  <a:cubicBezTo>
                    <a:pt x="4128" y="7513"/>
                    <a:pt x="10807" y="1560"/>
                    <a:pt x="11828" y="651"/>
                  </a:cubicBezTo>
                  <a:close/>
                  <a:moveTo>
                    <a:pt x="11755" y="0"/>
                  </a:moveTo>
                  <a:cubicBezTo>
                    <a:pt x="11681" y="0"/>
                    <a:pt x="11608" y="28"/>
                    <a:pt x="11551" y="78"/>
                  </a:cubicBezTo>
                  <a:cubicBezTo>
                    <a:pt x="11474" y="145"/>
                    <a:pt x="3850" y="6926"/>
                    <a:pt x="1877" y="8899"/>
                  </a:cubicBezTo>
                  <a:cubicBezTo>
                    <a:pt x="643" y="10132"/>
                    <a:pt x="1" y="12184"/>
                    <a:pt x="312" y="13888"/>
                  </a:cubicBezTo>
                  <a:cubicBezTo>
                    <a:pt x="503" y="14926"/>
                    <a:pt x="1023" y="15685"/>
                    <a:pt x="1779" y="16024"/>
                  </a:cubicBezTo>
                  <a:cubicBezTo>
                    <a:pt x="2016" y="16131"/>
                    <a:pt x="2300" y="16178"/>
                    <a:pt x="2625" y="16178"/>
                  </a:cubicBezTo>
                  <a:cubicBezTo>
                    <a:pt x="5231" y="16178"/>
                    <a:pt x="10257" y="13093"/>
                    <a:pt x="10905" y="12575"/>
                  </a:cubicBezTo>
                  <a:cubicBezTo>
                    <a:pt x="11876" y="11797"/>
                    <a:pt x="13625" y="4177"/>
                    <a:pt x="12932" y="1372"/>
                  </a:cubicBezTo>
                  <a:cubicBezTo>
                    <a:pt x="12733" y="571"/>
                    <a:pt x="12357" y="111"/>
                    <a:pt x="11813" y="6"/>
                  </a:cubicBezTo>
                  <a:cubicBezTo>
                    <a:pt x="11794" y="2"/>
                    <a:pt x="11774" y="0"/>
                    <a:pt x="11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5303800" y="2169800"/>
              <a:ext cx="690925" cy="680600"/>
            </a:xfrm>
            <a:custGeom>
              <a:avLst/>
              <a:gdLst/>
              <a:ahLst/>
              <a:cxnLst/>
              <a:rect l="l" t="t" r="r" b="b"/>
              <a:pathLst>
                <a:path w="27637" h="27224" extrusionOk="0">
                  <a:moveTo>
                    <a:pt x="17325" y="0"/>
                  </a:moveTo>
                  <a:lnTo>
                    <a:pt x="0" y="11137"/>
                  </a:lnTo>
                  <a:lnTo>
                    <a:pt x="3712" y="27224"/>
                  </a:lnTo>
                  <a:cubicBezTo>
                    <a:pt x="3712" y="27224"/>
                    <a:pt x="23512" y="16912"/>
                    <a:pt x="25574" y="13613"/>
                  </a:cubicBezTo>
                  <a:cubicBezTo>
                    <a:pt x="27637" y="10313"/>
                    <a:pt x="17325" y="0"/>
                    <a:pt x="17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5295625" y="2162175"/>
              <a:ext cx="679925" cy="695875"/>
            </a:xfrm>
            <a:custGeom>
              <a:avLst/>
              <a:gdLst/>
              <a:ahLst/>
              <a:cxnLst/>
              <a:rect l="l" t="t" r="r" b="b"/>
              <a:pathLst>
                <a:path w="27197" h="27835" extrusionOk="0">
                  <a:moveTo>
                    <a:pt x="17609" y="696"/>
                  </a:moveTo>
                  <a:cubicBezTo>
                    <a:pt x="20530" y="3654"/>
                    <a:pt x="27196" y="11268"/>
                    <a:pt x="25642" y="13755"/>
                  </a:cubicBezTo>
                  <a:cubicBezTo>
                    <a:pt x="23795" y="16709"/>
                    <a:pt x="6907" y="25674"/>
                    <a:pt x="4249" y="27074"/>
                  </a:cubicBezTo>
                  <a:lnTo>
                    <a:pt x="674" y="11584"/>
                  </a:lnTo>
                  <a:lnTo>
                    <a:pt x="17609" y="696"/>
                  </a:lnTo>
                  <a:close/>
                  <a:moveTo>
                    <a:pt x="17650" y="0"/>
                  </a:moveTo>
                  <a:cubicBezTo>
                    <a:pt x="17594" y="0"/>
                    <a:pt x="17536" y="16"/>
                    <a:pt x="17486" y="48"/>
                  </a:cubicBezTo>
                  <a:lnTo>
                    <a:pt x="162" y="11186"/>
                  </a:lnTo>
                  <a:cubicBezTo>
                    <a:pt x="54" y="11256"/>
                    <a:pt x="0" y="11385"/>
                    <a:pt x="29" y="11512"/>
                  </a:cubicBezTo>
                  <a:lnTo>
                    <a:pt x="3741" y="27599"/>
                  </a:lnTo>
                  <a:cubicBezTo>
                    <a:pt x="3774" y="27736"/>
                    <a:pt x="3898" y="27835"/>
                    <a:pt x="4039" y="27835"/>
                  </a:cubicBezTo>
                  <a:cubicBezTo>
                    <a:pt x="4089" y="27835"/>
                    <a:pt x="4137" y="27824"/>
                    <a:pt x="4181" y="27801"/>
                  </a:cubicBezTo>
                  <a:cubicBezTo>
                    <a:pt x="4992" y="27378"/>
                    <a:pt x="24078" y="17413"/>
                    <a:pt x="26161" y="14080"/>
                  </a:cubicBezTo>
                  <a:cubicBezTo>
                    <a:pt x="27092" y="12592"/>
                    <a:pt x="25958" y="9768"/>
                    <a:pt x="22792" y="5687"/>
                  </a:cubicBezTo>
                  <a:cubicBezTo>
                    <a:pt x="20487" y="2716"/>
                    <a:pt x="17893" y="116"/>
                    <a:pt x="17868" y="90"/>
                  </a:cubicBezTo>
                  <a:cubicBezTo>
                    <a:pt x="17808" y="31"/>
                    <a:pt x="17730" y="0"/>
                    <a:pt x="17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5155250" y="1720875"/>
              <a:ext cx="703275" cy="1107200"/>
            </a:xfrm>
            <a:custGeom>
              <a:avLst/>
              <a:gdLst/>
              <a:ahLst/>
              <a:cxnLst/>
              <a:rect l="l" t="t" r="r" b="b"/>
              <a:pathLst>
                <a:path w="28131" h="44288" extrusionOk="0">
                  <a:moveTo>
                    <a:pt x="11663" y="1"/>
                  </a:moveTo>
                  <a:cubicBezTo>
                    <a:pt x="10696" y="1"/>
                    <a:pt x="10040" y="220"/>
                    <a:pt x="10040" y="220"/>
                  </a:cubicBezTo>
                  <a:cubicBezTo>
                    <a:pt x="10040" y="220"/>
                    <a:pt x="9267" y="152"/>
                    <a:pt x="8252" y="152"/>
                  </a:cubicBezTo>
                  <a:cubicBezTo>
                    <a:pt x="6857" y="152"/>
                    <a:pt x="5005" y="279"/>
                    <a:pt x="4072" y="882"/>
                  </a:cubicBezTo>
                  <a:cubicBezTo>
                    <a:pt x="2463" y="1924"/>
                    <a:pt x="1326" y="11586"/>
                    <a:pt x="1041" y="17364"/>
                  </a:cubicBezTo>
                  <a:cubicBezTo>
                    <a:pt x="758" y="23141"/>
                    <a:pt x="0" y="27783"/>
                    <a:pt x="379" y="28920"/>
                  </a:cubicBezTo>
                  <a:cubicBezTo>
                    <a:pt x="758" y="30056"/>
                    <a:pt x="10608" y="42465"/>
                    <a:pt x="12029" y="44171"/>
                  </a:cubicBezTo>
                  <a:cubicBezTo>
                    <a:pt x="12095" y="44250"/>
                    <a:pt x="12183" y="44288"/>
                    <a:pt x="12290" y="44288"/>
                  </a:cubicBezTo>
                  <a:cubicBezTo>
                    <a:pt x="14492" y="44288"/>
                    <a:pt x="24985" y="28284"/>
                    <a:pt x="26521" y="24942"/>
                  </a:cubicBezTo>
                  <a:cubicBezTo>
                    <a:pt x="28131" y="21437"/>
                    <a:pt x="27089" y="18217"/>
                    <a:pt x="25006" y="13386"/>
                  </a:cubicBezTo>
                  <a:cubicBezTo>
                    <a:pt x="22922" y="8556"/>
                    <a:pt x="18470" y="4103"/>
                    <a:pt x="15818" y="1641"/>
                  </a:cubicBezTo>
                  <a:cubicBezTo>
                    <a:pt x="14381" y="307"/>
                    <a:pt x="12805" y="1"/>
                    <a:pt x="11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5151400" y="1713075"/>
              <a:ext cx="716700" cy="1122625"/>
            </a:xfrm>
            <a:custGeom>
              <a:avLst/>
              <a:gdLst/>
              <a:ahLst/>
              <a:cxnLst/>
              <a:rect l="l" t="t" r="r" b="b"/>
              <a:pathLst>
                <a:path w="28668" h="44905" extrusionOk="0">
                  <a:moveTo>
                    <a:pt x="11811" y="621"/>
                  </a:moveTo>
                  <a:cubicBezTo>
                    <a:pt x="12896" y="621"/>
                    <a:pt x="14399" y="909"/>
                    <a:pt x="15764" y="2177"/>
                  </a:cubicBezTo>
                  <a:cubicBezTo>
                    <a:pt x="20295" y="6383"/>
                    <a:pt x="23361" y="10299"/>
                    <a:pt x="24880" y="13818"/>
                  </a:cubicBezTo>
                  <a:cubicBezTo>
                    <a:pt x="26843" y="18371"/>
                    <a:pt x="28010" y="21617"/>
                    <a:pt x="26397" y="25125"/>
                  </a:cubicBezTo>
                  <a:cubicBezTo>
                    <a:pt x="24405" y="29462"/>
                    <a:pt x="14158" y="44303"/>
                    <a:pt x="12506" y="44303"/>
                  </a:cubicBezTo>
                  <a:cubicBezTo>
                    <a:pt x="12473" y="44303"/>
                    <a:pt x="12444" y="44297"/>
                    <a:pt x="12418" y="44285"/>
                  </a:cubicBezTo>
                  <a:cubicBezTo>
                    <a:pt x="10573" y="42071"/>
                    <a:pt x="1158" y="30140"/>
                    <a:pt x="823" y="29134"/>
                  </a:cubicBezTo>
                  <a:cubicBezTo>
                    <a:pt x="621" y="28527"/>
                    <a:pt x="798" y="26576"/>
                    <a:pt x="1020" y="24106"/>
                  </a:cubicBezTo>
                  <a:cubicBezTo>
                    <a:pt x="1183" y="22313"/>
                    <a:pt x="1384" y="20079"/>
                    <a:pt x="1501" y="17690"/>
                  </a:cubicBezTo>
                  <a:cubicBezTo>
                    <a:pt x="1855" y="10524"/>
                    <a:pt x="3100" y="2287"/>
                    <a:pt x="4392" y="1451"/>
                  </a:cubicBezTo>
                  <a:cubicBezTo>
                    <a:pt x="5261" y="889"/>
                    <a:pt x="7036" y="770"/>
                    <a:pt x="8390" y="770"/>
                  </a:cubicBezTo>
                  <a:cubicBezTo>
                    <a:pt x="9383" y="770"/>
                    <a:pt x="10150" y="834"/>
                    <a:pt x="10168" y="836"/>
                  </a:cubicBezTo>
                  <a:cubicBezTo>
                    <a:pt x="10177" y="837"/>
                    <a:pt x="10186" y="837"/>
                    <a:pt x="10194" y="837"/>
                  </a:cubicBezTo>
                  <a:cubicBezTo>
                    <a:pt x="10227" y="837"/>
                    <a:pt x="10260" y="832"/>
                    <a:pt x="10291" y="822"/>
                  </a:cubicBezTo>
                  <a:cubicBezTo>
                    <a:pt x="10304" y="817"/>
                    <a:pt x="10915" y="621"/>
                    <a:pt x="11811" y="621"/>
                  </a:cubicBezTo>
                  <a:close/>
                  <a:moveTo>
                    <a:pt x="11828" y="0"/>
                  </a:moveTo>
                  <a:cubicBezTo>
                    <a:pt x="10982" y="0"/>
                    <a:pt x="10359" y="162"/>
                    <a:pt x="10161" y="221"/>
                  </a:cubicBezTo>
                  <a:cubicBezTo>
                    <a:pt x="9950" y="205"/>
                    <a:pt x="9266" y="156"/>
                    <a:pt x="8408" y="156"/>
                  </a:cubicBezTo>
                  <a:cubicBezTo>
                    <a:pt x="6974" y="156"/>
                    <a:pt x="5056" y="292"/>
                    <a:pt x="4060" y="937"/>
                  </a:cubicBezTo>
                  <a:cubicBezTo>
                    <a:pt x="2082" y="2219"/>
                    <a:pt x="1085" y="13729"/>
                    <a:pt x="891" y="17661"/>
                  </a:cubicBezTo>
                  <a:cubicBezTo>
                    <a:pt x="773" y="20037"/>
                    <a:pt x="573" y="22263"/>
                    <a:pt x="410" y="24051"/>
                  </a:cubicBezTo>
                  <a:cubicBezTo>
                    <a:pt x="163" y="26790"/>
                    <a:pt x="0" y="28600"/>
                    <a:pt x="243" y="29328"/>
                  </a:cubicBezTo>
                  <a:cubicBezTo>
                    <a:pt x="654" y="30562"/>
                    <a:pt x="10675" y="43149"/>
                    <a:pt x="11949" y="44678"/>
                  </a:cubicBezTo>
                  <a:cubicBezTo>
                    <a:pt x="12073" y="44826"/>
                    <a:pt x="12246" y="44905"/>
                    <a:pt x="12446" y="44905"/>
                  </a:cubicBezTo>
                  <a:cubicBezTo>
                    <a:pt x="12481" y="44904"/>
                    <a:pt x="12517" y="44901"/>
                    <a:pt x="12552" y="44897"/>
                  </a:cubicBezTo>
                  <a:cubicBezTo>
                    <a:pt x="15078" y="44562"/>
                    <a:pt x="25466" y="28619"/>
                    <a:pt x="26953" y="25381"/>
                  </a:cubicBezTo>
                  <a:cubicBezTo>
                    <a:pt x="28667" y="21650"/>
                    <a:pt x="27408" y="18135"/>
                    <a:pt x="25441" y="13576"/>
                  </a:cubicBezTo>
                  <a:cubicBezTo>
                    <a:pt x="23889" y="9979"/>
                    <a:pt x="20773" y="5992"/>
                    <a:pt x="16180" y="1728"/>
                  </a:cubicBezTo>
                  <a:cubicBezTo>
                    <a:pt x="14670" y="325"/>
                    <a:pt x="13026"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5380200" y="1851550"/>
              <a:ext cx="295000" cy="407600"/>
            </a:xfrm>
            <a:custGeom>
              <a:avLst/>
              <a:gdLst/>
              <a:ahLst/>
              <a:cxnLst/>
              <a:rect l="l" t="t" r="r" b="b"/>
              <a:pathLst>
                <a:path w="11800" h="16304" extrusionOk="0">
                  <a:moveTo>
                    <a:pt x="9835" y="1"/>
                  </a:moveTo>
                  <a:cubicBezTo>
                    <a:pt x="6881" y="1"/>
                    <a:pt x="1490" y="4488"/>
                    <a:pt x="948" y="6454"/>
                  </a:cubicBezTo>
                  <a:cubicBezTo>
                    <a:pt x="948" y="6454"/>
                    <a:pt x="922" y="6584"/>
                    <a:pt x="880" y="6820"/>
                  </a:cubicBezTo>
                  <a:cubicBezTo>
                    <a:pt x="758" y="7500"/>
                    <a:pt x="496" y="9051"/>
                    <a:pt x="285" y="10811"/>
                  </a:cubicBezTo>
                  <a:cubicBezTo>
                    <a:pt x="1" y="13178"/>
                    <a:pt x="96" y="16304"/>
                    <a:pt x="852" y="16304"/>
                  </a:cubicBezTo>
                  <a:cubicBezTo>
                    <a:pt x="1610" y="16304"/>
                    <a:pt x="11557" y="9106"/>
                    <a:pt x="11745" y="2570"/>
                  </a:cubicBezTo>
                  <a:cubicBezTo>
                    <a:pt x="11799" y="710"/>
                    <a:pt x="11010" y="1"/>
                    <a:pt x="9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4"/>
            <p:cNvSpPr/>
            <p:nvPr/>
          </p:nvSpPr>
          <p:spPr>
            <a:xfrm>
              <a:off x="5372500" y="1843925"/>
              <a:ext cx="310525" cy="422900"/>
            </a:xfrm>
            <a:custGeom>
              <a:avLst/>
              <a:gdLst/>
              <a:ahLst/>
              <a:cxnLst/>
              <a:rect l="l" t="t" r="r" b="b"/>
              <a:pathLst>
                <a:path w="12421" h="16916" extrusionOk="0">
                  <a:moveTo>
                    <a:pt x="10142" y="612"/>
                  </a:moveTo>
                  <a:cubicBezTo>
                    <a:pt x="10257" y="612"/>
                    <a:pt x="10368" y="619"/>
                    <a:pt x="10474" y="635"/>
                  </a:cubicBezTo>
                  <a:cubicBezTo>
                    <a:pt x="11370" y="770"/>
                    <a:pt x="11786" y="1499"/>
                    <a:pt x="11747" y="2866"/>
                  </a:cubicBezTo>
                  <a:cubicBezTo>
                    <a:pt x="11562" y="9242"/>
                    <a:pt x="1922" y="16149"/>
                    <a:pt x="1175" y="16307"/>
                  </a:cubicBezTo>
                  <a:cubicBezTo>
                    <a:pt x="843" y="16137"/>
                    <a:pt x="573" y="13846"/>
                    <a:pt x="896" y="11152"/>
                  </a:cubicBezTo>
                  <a:cubicBezTo>
                    <a:pt x="1111" y="9363"/>
                    <a:pt x="1382" y="7778"/>
                    <a:pt x="1489" y="7180"/>
                  </a:cubicBezTo>
                  <a:lnTo>
                    <a:pt x="1554" y="6827"/>
                  </a:lnTo>
                  <a:cubicBezTo>
                    <a:pt x="2091" y="4947"/>
                    <a:pt x="7390" y="612"/>
                    <a:pt x="10142" y="612"/>
                  </a:cubicBezTo>
                  <a:close/>
                  <a:moveTo>
                    <a:pt x="10158" y="1"/>
                  </a:moveTo>
                  <a:cubicBezTo>
                    <a:pt x="7090" y="1"/>
                    <a:pt x="1554" y="4523"/>
                    <a:pt x="960" y="6677"/>
                  </a:cubicBezTo>
                  <a:lnTo>
                    <a:pt x="954" y="6701"/>
                  </a:lnTo>
                  <a:lnTo>
                    <a:pt x="887" y="7071"/>
                  </a:lnTo>
                  <a:cubicBezTo>
                    <a:pt x="779" y="7676"/>
                    <a:pt x="506" y="9274"/>
                    <a:pt x="289" y="11079"/>
                  </a:cubicBezTo>
                  <a:cubicBezTo>
                    <a:pt x="77" y="12835"/>
                    <a:pt x="1" y="15911"/>
                    <a:pt x="691" y="16689"/>
                  </a:cubicBezTo>
                  <a:cubicBezTo>
                    <a:pt x="857" y="16876"/>
                    <a:pt x="1038" y="16916"/>
                    <a:pt x="1160" y="16916"/>
                  </a:cubicBezTo>
                  <a:cubicBezTo>
                    <a:pt x="2334" y="16916"/>
                    <a:pt x="12172" y="9354"/>
                    <a:pt x="12359" y="2884"/>
                  </a:cubicBezTo>
                  <a:cubicBezTo>
                    <a:pt x="12421" y="758"/>
                    <a:pt x="11417" y="159"/>
                    <a:pt x="10564" y="30"/>
                  </a:cubicBezTo>
                  <a:cubicBezTo>
                    <a:pt x="10435" y="10"/>
                    <a:pt x="10299" y="1"/>
                    <a:pt x="101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4"/>
            <p:cNvSpPr/>
            <p:nvPr/>
          </p:nvSpPr>
          <p:spPr>
            <a:xfrm>
              <a:off x="5337550" y="1666475"/>
              <a:ext cx="362350" cy="431725"/>
            </a:xfrm>
            <a:custGeom>
              <a:avLst/>
              <a:gdLst/>
              <a:ahLst/>
              <a:cxnLst/>
              <a:rect l="l" t="t" r="r" b="b"/>
              <a:pathLst>
                <a:path w="14494" h="17269" extrusionOk="0">
                  <a:moveTo>
                    <a:pt x="5169" y="0"/>
                  </a:moveTo>
                  <a:cubicBezTo>
                    <a:pt x="3951" y="0"/>
                    <a:pt x="2874" y="280"/>
                    <a:pt x="2180" y="974"/>
                  </a:cubicBezTo>
                  <a:cubicBezTo>
                    <a:pt x="2180" y="974"/>
                    <a:pt x="1232" y="4479"/>
                    <a:pt x="1232" y="5048"/>
                  </a:cubicBezTo>
                  <a:cubicBezTo>
                    <a:pt x="1232" y="5616"/>
                    <a:pt x="1611" y="7036"/>
                    <a:pt x="1611" y="7036"/>
                  </a:cubicBezTo>
                  <a:cubicBezTo>
                    <a:pt x="1611" y="7036"/>
                    <a:pt x="1" y="9594"/>
                    <a:pt x="190" y="9879"/>
                  </a:cubicBezTo>
                  <a:cubicBezTo>
                    <a:pt x="379" y="10162"/>
                    <a:pt x="948" y="10636"/>
                    <a:pt x="948" y="10636"/>
                  </a:cubicBezTo>
                  <a:cubicBezTo>
                    <a:pt x="948" y="10636"/>
                    <a:pt x="759" y="14236"/>
                    <a:pt x="1516" y="14993"/>
                  </a:cubicBezTo>
                  <a:cubicBezTo>
                    <a:pt x="1853" y="15330"/>
                    <a:pt x="2656" y="15423"/>
                    <a:pt x="3446" y="15423"/>
                  </a:cubicBezTo>
                  <a:cubicBezTo>
                    <a:pt x="4434" y="15423"/>
                    <a:pt x="5400" y="15277"/>
                    <a:pt x="5400" y="15277"/>
                  </a:cubicBezTo>
                  <a:lnTo>
                    <a:pt x="5400" y="15277"/>
                  </a:lnTo>
                  <a:cubicBezTo>
                    <a:pt x="5400" y="15277"/>
                    <a:pt x="3885" y="17171"/>
                    <a:pt x="5589" y="17266"/>
                  </a:cubicBezTo>
                  <a:cubicBezTo>
                    <a:pt x="5610" y="17268"/>
                    <a:pt x="5632" y="17268"/>
                    <a:pt x="5654" y="17268"/>
                  </a:cubicBezTo>
                  <a:cubicBezTo>
                    <a:pt x="7406" y="17268"/>
                    <a:pt x="11857" y="13545"/>
                    <a:pt x="13168" y="11394"/>
                  </a:cubicBezTo>
                  <a:cubicBezTo>
                    <a:pt x="14494" y="9215"/>
                    <a:pt x="14398" y="5237"/>
                    <a:pt x="13168" y="3247"/>
                  </a:cubicBezTo>
                  <a:cubicBezTo>
                    <a:pt x="12283" y="1819"/>
                    <a:pt x="8272" y="0"/>
                    <a:pt x="51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4"/>
            <p:cNvSpPr/>
            <p:nvPr/>
          </p:nvSpPr>
          <p:spPr>
            <a:xfrm>
              <a:off x="5328600" y="1658800"/>
              <a:ext cx="378100" cy="447050"/>
            </a:xfrm>
            <a:custGeom>
              <a:avLst/>
              <a:gdLst/>
              <a:ahLst/>
              <a:cxnLst/>
              <a:rect l="l" t="t" r="r" b="b"/>
              <a:pathLst>
                <a:path w="15124" h="17882" extrusionOk="0">
                  <a:moveTo>
                    <a:pt x="5520" y="612"/>
                  </a:moveTo>
                  <a:cubicBezTo>
                    <a:pt x="5882" y="612"/>
                    <a:pt x="6235" y="638"/>
                    <a:pt x="6558" y="675"/>
                  </a:cubicBezTo>
                  <a:cubicBezTo>
                    <a:pt x="9486" y="1014"/>
                    <a:pt x="12569" y="2589"/>
                    <a:pt x="13265" y="3715"/>
                  </a:cubicBezTo>
                  <a:cubicBezTo>
                    <a:pt x="14477" y="5673"/>
                    <a:pt x="14477" y="9549"/>
                    <a:pt x="13264" y="11542"/>
                  </a:cubicBezTo>
                  <a:cubicBezTo>
                    <a:pt x="11973" y="13663"/>
                    <a:pt x="7625" y="17269"/>
                    <a:pt x="6020" y="17269"/>
                  </a:cubicBezTo>
                  <a:cubicBezTo>
                    <a:pt x="6003" y="17269"/>
                    <a:pt x="5984" y="17268"/>
                    <a:pt x="5965" y="17268"/>
                  </a:cubicBezTo>
                  <a:cubicBezTo>
                    <a:pt x="5808" y="17259"/>
                    <a:pt x="5533" y="17221"/>
                    <a:pt x="5467" y="17074"/>
                  </a:cubicBezTo>
                  <a:cubicBezTo>
                    <a:pt x="5342" y="16797"/>
                    <a:pt x="5710" y="16134"/>
                    <a:pt x="5997" y="15774"/>
                  </a:cubicBezTo>
                  <a:cubicBezTo>
                    <a:pt x="6157" y="15574"/>
                    <a:pt x="6015" y="15278"/>
                    <a:pt x="5758" y="15278"/>
                  </a:cubicBezTo>
                  <a:cubicBezTo>
                    <a:pt x="5742" y="15278"/>
                    <a:pt x="5728" y="15279"/>
                    <a:pt x="5712" y="15282"/>
                  </a:cubicBezTo>
                  <a:cubicBezTo>
                    <a:pt x="5164" y="15365"/>
                    <a:pt x="4476" y="15423"/>
                    <a:pt x="3842" y="15423"/>
                  </a:cubicBezTo>
                  <a:cubicBezTo>
                    <a:pt x="3049" y="15423"/>
                    <a:pt x="2340" y="15332"/>
                    <a:pt x="2091" y="15084"/>
                  </a:cubicBezTo>
                  <a:cubicBezTo>
                    <a:pt x="1610" y="14602"/>
                    <a:pt x="1542" y="12298"/>
                    <a:pt x="1612" y="10959"/>
                  </a:cubicBezTo>
                  <a:cubicBezTo>
                    <a:pt x="1617" y="10862"/>
                    <a:pt x="1576" y="10769"/>
                    <a:pt x="1502" y="10707"/>
                  </a:cubicBezTo>
                  <a:cubicBezTo>
                    <a:pt x="1317" y="10552"/>
                    <a:pt x="996" y="10261"/>
                    <a:pt x="846" y="10074"/>
                  </a:cubicBezTo>
                  <a:cubicBezTo>
                    <a:pt x="920" y="9726"/>
                    <a:pt x="1602" y="8503"/>
                    <a:pt x="2229" y="7507"/>
                  </a:cubicBezTo>
                  <a:cubicBezTo>
                    <a:pt x="2274" y="7435"/>
                    <a:pt x="2288" y="7346"/>
                    <a:pt x="2266" y="7263"/>
                  </a:cubicBezTo>
                  <a:cubicBezTo>
                    <a:pt x="2164" y="6879"/>
                    <a:pt x="1898" y="5787"/>
                    <a:pt x="1898" y="5354"/>
                  </a:cubicBezTo>
                  <a:cubicBezTo>
                    <a:pt x="1898" y="4977"/>
                    <a:pt x="2449" y="2790"/>
                    <a:pt x="2812" y="1442"/>
                  </a:cubicBezTo>
                  <a:cubicBezTo>
                    <a:pt x="3501" y="799"/>
                    <a:pt x="4543" y="612"/>
                    <a:pt x="5520" y="612"/>
                  </a:cubicBezTo>
                  <a:close/>
                  <a:moveTo>
                    <a:pt x="5525" y="1"/>
                  </a:moveTo>
                  <a:cubicBezTo>
                    <a:pt x="4119" y="1"/>
                    <a:pt x="3024" y="363"/>
                    <a:pt x="2322" y="1065"/>
                  </a:cubicBezTo>
                  <a:cubicBezTo>
                    <a:pt x="2284" y="1103"/>
                    <a:pt x="2256" y="1150"/>
                    <a:pt x="2243" y="1202"/>
                  </a:cubicBezTo>
                  <a:cubicBezTo>
                    <a:pt x="2144" y="1564"/>
                    <a:pt x="1285" y="4762"/>
                    <a:pt x="1285" y="5355"/>
                  </a:cubicBezTo>
                  <a:cubicBezTo>
                    <a:pt x="1285" y="5862"/>
                    <a:pt x="1542" y="6911"/>
                    <a:pt x="1640" y="7293"/>
                  </a:cubicBezTo>
                  <a:cubicBezTo>
                    <a:pt x="1" y="9913"/>
                    <a:pt x="191" y="10200"/>
                    <a:pt x="294" y="10355"/>
                  </a:cubicBezTo>
                  <a:cubicBezTo>
                    <a:pt x="453" y="10592"/>
                    <a:pt x="806" y="10915"/>
                    <a:pt x="994" y="11077"/>
                  </a:cubicBezTo>
                  <a:cubicBezTo>
                    <a:pt x="956" y="11948"/>
                    <a:pt x="898" y="14756"/>
                    <a:pt x="1659" y="15516"/>
                  </a:cubicBezTo>
                  <a:cubicBezTo>
                    <a:pt x="2071" y="15929"/>
                    <a:pt x="2968" y="16042"/>
                    <a:pt x="3831" y="16042"/>
                  </a:cubicBezTo>
                  <a:cubicBezTo>
                    <a:pt x="4304" y="16042"/>
                    <a:pt x="4767" y="16008"/>
                    <a:pt x="5134" y="15970"/>
                  </a:cubicBezTo>
                  <a:lnTo>
                    <a:pt x="5134" y="15970"/>
                  </a:lnTo>
                  <a:cubicBezTo>
                    <a:pt x="4913" y="16374"/>
                    <a:pt x="4720" y="16902"/>
                    <a:pt x="4907" y="17323"/>
                  </a:cubicBezTo>
                  <a:cubicBezTo>
                    <a:pt x="5059" y="17663"/>
                    <a:pt x="5403" y="17849"/>
                    <a:pt x="5931" y="17879"/>
                  </a:cubicBezTo>
                  <a:cubicBezTo>
                    <a:pt x="5956" y="17880"/>
                    <a:pt x="5982" y="17881"/>
                    <a:pt x="6007" y="17881"/>
                  </a:cubicBezTo>
                  <a:cubicBezTo>
                    <a:pt x="7959" y="17881"/>
                    <a:pt x="12483" y="14002"/>
                    <a:pt x="13787" y="11861"/>
                  </a:cubicBezTo>
                  <a:cubicBezTo>
                    <a:pt x="15123" y="9666"/>
                    <a:pt x="15122" y="5552"/>
                    <a:pt x="13786" y="3394"/>
                  </a:cubicBezTo>
                  <a:cubicBezTo>
                    <a:pt x="12915" y="1987"/>
                    <a:pt x="9503" y="402"/>
                    <a:pt x="6629" y="68"/>
                  </a:cubicBezTo>
                  <a:cubicBezTo>
                    <a:pt x="6242" y="23"/>
                    <a:pt x="5874" y="1"/>
                    <a:pt x="55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4"/>
            <p:cNvSpPr/>
            <p:nvPr/>
          </p:nvSpPr>
          <p:spPr>
            <a:xfrm>
              <a:off x="5349400" y="1516775"/>
              <a:ext cx="483100" cy="429875"/>
            </a:xfrm>
            <a:custGeom>
              <a:avLst/>
              <a:gdLst/>
              <a:ahLst/>
              <a:cxnLst/>
              <a:rect l="l" t="t" r="r" b="b"/>
              <a:pathLst>
                <a:path w="19324" h="17195" extrusionOk="0">
                  <a:moveTo>
                    <a:pt x="11115" y="1"/>
                  </a:moveTo>
                  <a:cubicBezTo>
                    <a:pt x="10707" y="1"/>
                    <a:pt x="10313" y="46"/>
                    <a:pt x="9946" y="143"/>
                  </a:cubicBezTo>
                  <a:cubicBezTo>
                    <a:pt x="9946" y="143"/>
                    <a:pt x="2653" y="1090"/>
                    <a:pt x="1327" y="3931"/>
                  </a:cubicBezTo>
                  <a:cubicBezTo>
                    <a:pt x="1" y="6773"/>
                    <a:pt x="3032" y="10278"/>
                    <a:pt x="5211" y="10751"/>
                  </a:cubicBezTo>
                  <a:cubicBezTo>
                    <a:pt x="6764" y="11089"/>
                    <a:pt x="7933" y="11138"/>
                    <a:pt x="8475" y="11138"/>
                  </a:cubicBezTo>
                  <a:cubicBezTo>
                    <a:pt x="8693" y="11138"/>
                    <a:pt x="8810" y="11130"/>
                    <a:pt x="8810" y="11130"/>
                  </a:cubicBezTo>
                  <a:lnTo>
                    <a:pt x="8810" y="11130"/>
                  </a:lnTo>
                  <a:cubicBezTo>
                    <a:pt x="8810" y="11130"/>
                    <a:pt x="6537" y="13119"/>
                    <a:pt x="7957" y="13592"/>
                  </a:cubicBezTo>
                  <a:cubicBezTo>
                    <a:pt x="9378" y="14066"/>
                    <a:pt x="10042" y="13782"/>
                    <a:pt x="10042" y="14256"/>
                  </a:cubicBezTo>
                  <a:cubicBezTo>
                    <a:pt x="10042" y="14729"/>
                    <a:pt x="8620" y="16244"/>
                    <a:pt x="9852" y="16340"/>
                  </a:cubicBezTo>
                  <a:cubicBezTo>
                    <a:pt x="9879" y="16342"/>
                    <a:pt x="9905" y="16343"/>
                    <a:pt x="9930" y="16343"/>
                  </a:cubicBezTo>
                  <a:cubicBezTo>
                    <a:pt x="10982" y="16343"/>
                    <a:pt x="11394" y="14662"/>
                    <a:pt x="12006" y="14662"/>
                  </a:cubicBezTo>
                  <a:cubicBezTo>
                    <a:pt x="12074" y="14662"/>
                    <a:pt x="12145" y="14683"/>
                    <a:pt x="12220" y="14729"/>
                  </a:cubicBezTo>
                  <a:cubicBezTo>
                    <a:pt x="12977" y="15203"/>
                    <a:pt x="11935" y="17097"/>
                    <a:pt x="12315" y="17193"/>
                  </a:cubicBezTo>
                  <a:cubicBezTo>
                    <a:pt x="12319" y="17194"/>
                    <a:pt x="12324" y="17194"/>
                    <a:pt x="12330" y="17194"/>
                  </a:cubicBezTo>
                  <a:cubicBezTo>
                    <a:pt x="12781" y="17194"/>
                    <a:pt x="16311" y="13450"/>
                    <a:pt x="17808" y="9520"/>
                  </a:cubicBezTo>
                  <a:cubicBezTo>
                    <a:pt x="19324" y="5542"/>
                    <a:pt x="17240" y="3078"/>
                    <a:pt x="15724" y="1752"/>
                  </a:cubicBezTo>
                  <a:cubicBezTo>
                    <a:pt x="14517" y="696"/>
                    <a:pt x="12710" y="1"/>
                    <a:pt x="1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5358625" y="1509100"/>
              <a:ext cx="472550" cy="445100"/>
            </a:xfrm>
            <a:custGeom>
              <a:avLst/>
              <a:gdLst/>
              <a:ahLst/>
              <a:cxnLst/>
              <a:rect l="l" t="t" r="r" b="b"/>
              <a:pathLst>
                <a:path w="18902" h="17804" extrusionOk="0">
                  <a:moveTo>
                    <a:pt x="10741" y="615"/>
                  </a:moveTo>
                  <a:cubicBezTo>
                    <a:pt x="12224" y="615"/>
                    <a:pt x="13962" y="1248"/>
                    <a:pt x="15154" y="2290"/>
                  </a:cubicBezTo>
                  <a:cubicBezTo>
                    <a:pt x="17590" y="4422"/>
                    <a:pt x="18245" y="6852"/>
                    <a:pt x="17153" y="9718"/>
                  </a:cubicBezTo>
                  <a:cubicBezTo>
                    <a:pt x="15875" y="13072"/>
                    <a:pt x="13205" y="16127"/>
                    <a:pt x="12223" y="16977"/>
                  </a:cubicBezTo>
                  <a:cubicBezTo>
                    <a:pt x="12237" y="16910"/>
                    <a:pt x="12254" y="16845"/>
                    <a:pt x="12267" y="16785"/>
                  </a:cubicBezTo>
                  <a:cubicBezTo>
                    <a:pt x="12429" y="16106"/>
                    <a:pt x="12650" y="15176"/>
                    <a:pt x="12012" y="14777"/>
                  </a:cubicBezTo>
                  <a:cubicBezTo>
                    <a:pt x="11880" y="14694"/>
                    <a:pt x="11755" y="14659"/>
                    <a:pt x="11639" y="14659"/>
                  </a:cubicBezTo>
                  <a:lnTo>
                    <a:pt x="11639" y="14658"/>
                  </a:lnTo>
                  <a:cubicBezTo>
                    <a:pt x="11219" y="14658"/>
                    <a:pt x="10892" y="15111"/>
                    <a:pt x="10639" y="15460"/>
                  </a:cubicBezTo>
                  <a:cubicBezTo>
                    <a:pt x="10268" y="15972"/>
                    <a:pt x="9961" y="16344"/>
                    <a:pt x="9564" y="16344"/>
                  </a:cubicBezTo>
                  <a:cubicBezTo>
                    <a:pt x="9545" y="16344"/>
                    <a:pt x="9525" y="16343"/>
                    <a:pt x="9505" y="16341"/>
                  </a:cubicBezTo>
                  <a:cubicBezTo>
                    <a:pt x="9350" y="16329"/>
                    <a:pt x="9297" y="16291"/>
                    <a:pt x="9293" y="16282"/>
                  </a:cubicBezTo>
                  <a:cubicBezTo>
                    <a:pt x="9222" y="16151"/>
                    <a:pt x="9522" y="15612"/>
                    <a:pt x="9648" y="15382"/>
                  </a:cubicBezTo>
                  <a:cubicBezTo>
                    <a:pt x="9832" y="15050"/>
                    <a:pt x="9977" y="14789"/>
                    <a:pt x="9977" y="14562"/>
                  </a:cubicBezTo>
                  <a:cubicBezTo>
                    <a:pt x="9977" y="14028"/>
                    <a:pt x="9515" y="13967"/>
                    <a:pt x="9068" y="13909"/>
                  </a:cubicBezTo>
                  <a:cubicBezTo>
                    <a:pt x="8734" y="13866"/>
                    <a:pt x="8280" y="13807"/>
                    <a:pt x="7684" y="13609"/>
                  </a:cubicBezTo>
                  <a:cubicBezTo>
                    <a:pt x="7457" y="13533"/>
                    <a:pt x="7438" y="13436"/>
                    <a:pt x="7432" y="13404"/>
                  </a:cubicBezTo>
                  <a:cubicBezTo>
                    <a:pt x="7353" y="13012"/>
                    <a:pt x="8107" y="12136"/>
                    <a:pt x="8641" y="11666"/>
                  </a:cubicBezTo>
                  <a:cubicBezTo>
                    <a:pt x="8740" y="11581"/>
                    <a:pt x="8773" y="11440"/>
                    <a:pt x="8723" y="11319"/>
                  </a:cubicBezTo>
                  <a:cubicBezTo>
                    <a:pt x="8675" y="11204"/>
                    <a:pt x="8574" y="11130"/>
                    <a:pt x="8440" y="11130"/>
                  </a:cubicBezTo>
                  <a:cubicBezTo>
                    <a:pt x="8433" y="11130"/>
                    <a:pt x="8427" y="11131"/>
                    <a:pt x="8420" y="11131"/>
                  </a:cubicBezTo>
                  <a:cubicBezTo>
                    <a:pt x="8416" y="11131"/>
                    <a:pt x="8312" y="11138"/>
                    <a:pt x="8120" y="11138"/>
                  </a:cubicBezTo>
                  <a:cubicBezTo>
                    <a:pt x="7601" y="11138"/>
                    <a:pt x="6442" y="11092"/>
                    <a:pt x="4906" y="10758"/>
                  </a:cubicBezTo>
                  <a:cubicBezTo>
                    <a:pt x="3666" y="10489"/>
                    <a:pt x="2175" y="9164"/>
                    <a:pt x="1437" y="7675"/>
                  </a:cubicBezTo>
                  <a:cubicBezTo>
                    <a:pt x="1026" y="6846"/>
                    <a:pt x="659" y="5600"/>
                    <a:pt x="1235" y="4367"/>
                  </a:cubicBezTo>
                  <a:cubicBezTo>
                    <a:pt x="2475" y="1711"/>
                    <a:pt x="9545" y="762"/>
                    <a:pt x="9616" y="752"/>
                  </a:cubicBezTo>
                  <a:cubicBezTo>
                    <a:pt x="9629" y="751"/>
                    <a:pt x="9643" y="749"/>
                    <a:pt x="9655" y="746"/>
                  </a:cubicBezTo>
                  <a:cubicBezTo>
                    <a:pt x="9991" y="657"/>
                    <a:pt x="10357" y="615"/>
                    <a:pt x="10741" y="615"/>
                  </a:cubicBezTo>
                  <a:close/>
                  <a:moveTo>
                    <a:pt x="10754" y="1"/>
                  </a:moveTo>
                  <a:cubicBezTo>
                    <a:pt x="10321" y="1"/>
                    <a:pt x="9904" y="49"/>
                    <a:pt x="9518" y="149"/>
                  </a:cubicBezTo>
                  <a:cubicBezTo>
                    <a:pt x="9009" y="216"/>
                    <a:pt x="2039" y="1195"/>
                    <a:pt x="680" y="4109"/>
                  </a:cubicBezTo>
                  <a:cubicBezTo>
                    <a:pt x="1" y="5562"/>
                    <a:pt x="418" y="6998"/>
                    <a:pt x="889" y="7946"/>
                  </a:cubicBezTo>
                  <a:cubicBezTo>
                    <a:pt x="1714" y="9612"/>
                    <a:pt x="3349" y="11047"/>
                    <a:pt x="4775" y="11357"/>
                  </a:cubicBezTo>
                  <a:cubicBezTo>
                    <a:pt x="6039" y="11633"/>
                    <a:pt x="7049" y="11719"/>
                    <a:pt x="7691" y="11744"/>
                  </a:cubicBezTo>
                  <a:cubicBezTo>
                    <a:pt x="7239" y="12234"/>
                    <a:pt x="6715" y="12950"/>
                    <a:pt x="6831" y="13526"/>
                  </a:cubicBezTo>
                  <a:cubicBezTo>
                    <a:pt x="6874" y="13743"/>
                    <a:pt x="7025" y="14035"/>
                    <a:pt x="7490" y="14190"/>
                  </a:cubicBezTo>
                  <a:cubicBezTo>
                    <a:pt x="8142" y="14407"/>
                    <a:pt x="8651" y="14473"/>
                    <a:pt x="8988" y="14518"/>
                  </a:cubicBezTo>
                  <a:cubicBezTo>
                    <a:pt x="9133" y="14535"/>
                    <a:pt x="9309" y="14561"/>
                    <a:pt x="9355" y="14561"/>
                  </a:cubicBezTo>
                  <a:cubicBezTo>
                    <a:pt x="9360" y="14561"/>
                    <a:pt x="9363" y="14560"/>
                    <a:pt x="9365" y="14560"/>
                  </a:cubicBezTo>
                  <a:lnTo>
                    <a:pt x="9365" y="14560"/>
                  </a:lnTo>
                  <a:cubicBezTo>
                    <a:pt x="9358" y="14644"/>
                    <a:pt x="9211" y="14910"/>
                    <a:pt x="9113" y="15086"/>
                  </a:cubicBezTo>
                  <a:cubicBezTo>
                    <a:pt x="8837" y="15583"/>
                    <a:pt x="8524" y="16148"/>
                    <a:pt x="8753" y="16574"/>
                  </a:cubicBezTo>
                  <a:cubicBezTo>
                    <a:pt x="8875" y="16798"/>
                    <a:pt x="9111" y="16925"/>
                    <a:pt x="9459" y="16951"/>
                  </a:cubicBezTo>
                  <a:cubicBezTo>
                    <a:pt x="9493" y="16954"/>
                    <a:pt x="9527" y="16955"/>
                    <a:pt x="9560" y="16955"/>
                  </a:cubicBezTo>
                  <a:cubicBezTo>
                    <a:pt x="10313" y="16955"/>
                    <a:pt x="10786" y="16303"/>
                    <a:pt x="11134" y="15820"/>
                  </a:cubicBezTo>
                  <a:cubicBezTo>
                    <a:pt x="11393" y="15464"/>
                    <a:pt x="11540" y="15283"/>
                    <a:pt x="11642" y="15283"/>
                  </a:cubicBezTo>
                  <a:cubicBezTo>
                    <a:pt x="11658" y="15283"/>
                    <a:pt x="11673" y="15287"/>
                    <a:pt x="11688" y="15296"/>
                  </a:cubicBezTo>
                  <a:cubicBezTo>
                    <a:pt x="11954" y="15461"/>
                    <a:pt x="11784" y="16173"/>
                    <a:pt x="11672" y="16643"/>
                  </a:cubicBezTo>
                  <a:cubicBezTo>
                    <a:pt x="11545" y="17178"/>
                    <a:pt x="11424" y="17685"/>
                    <a:pt x="11872" y="17797"/>
                  </a:cubicBezTo>
                  <a:cubicBezTo>
                    <a:pt x="11891" y="17801"/>
                    <a:pt x="11913" y="17803"/>
                    <a:pt x="11934" y="17803"/>
                  </a:cubicBezTo>
                  <a:cubicBezTo>
                    <a:pt x="12913" y="17803"/>
                    <a:pt x="16481" y="13200"/>
                    <a:pt x="17724" y="9936"/>
                  </a:cubicBezTo>
                  <a:cubicBezTo>
                    <a:pt x="18901" y="6846"/>
                    <a:pt x="18171" y="4118"/>
                    <a:pt x="15556" y="1829"/>
                  </a:cubicBezTo>
                  <a:cubicBezTo>
                    <a:pt x="14244" y="682"/>
                    <a:pt x="12386" y="1"/>
                    <a:pt x="10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4"/>
            <p:cNvSpPr/>
            <p:nvPr/>
          </p:nvSpPr>
          <p:spPr>
            <a:xfrm>
              <a:off x="5574375" y="1873175"/>
              <a:ext cx="99475" cy="100225"/>
            </a:xfrm>
            <a:custGeom>
              <a:avLst/>
              <a:gdLst/>
              <a:ahLst/>
              <a:cxnLst/>
              <a:rect l="l" t="t" r="r" b="b"/>
              <a:pathLst>
                <a:path w="3979" h="4009" extrusionOk="0">
                  <a:moveTo>
                    <a:pt x="2862" y="0"/>
                  </a:moveTo>
                  <a:cubicBezTo>
                    <a:pt x="2025" y="0"/>
                    <a:pt x="947" y="2464"/>
                    <a:pt x="947" y="2464"/>
                  </a:cubicBezTo>
                  <a:lnTo>
                    <a:pt x="0" y="3599"/>
                  </a:lnTo>
                  <a:cubicBezTo>
                    <a:pt x="0" y="3599"/>
                    <a:pt x="863" y="4008"/>
                    <a:pt x="1709" y="4008"/>
                  </a:cubicBezTo>
                  <a:cubicBezTo>
                    <a:pt x="2084" y="4008"/>
                    <a:pt x="2456" y="3927"/>
                    <a:pt x="2747" y="3694"/>
                  </a:cubicBezTo>
                  <a:cubicBezTo>
                    <a:pt x="3694" y="2937"/>
                    <a:pt x="3978" y="759"/>
                    <a:pt x="3126" y="95"/>
                  </a:cubicBezTo>
                  <a:cubicBezTo>
                    <a:pt x="3042" y="30"/>
                    <a:pt x="2953" y="0"/>
                    <a:pt x="2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4"/>
            <p:cNvSpPr/>
            <p:nvPr/>
          </p:nvSpPr>
          <p:spPr>
            <a:xfrm>
              <a:off x="5565675" y="1865500"/>
              <a:ext cx="107325" cy="115500"/>
            </a:xfrm>
            <a:custGeom>
              <a:avLst/>
              <a:gdLst/>
              <a:ahLst/>
              <a:cxnLst/>
              <a:rect l="l" t="t" r="r" b="b"/>
              <a:pathLst>
                <a:path w="4293" h="4620" extrusionOk="0">
                  <a:moveTo>
                    <a:pt x="3212" y="0"/>
                  </a:moveTo>
                  <a:cubicBezTo>
                    <a:pt x="3148" y="0"/>
                    <a:pt x="3083" y="9"/>
                    <a:pt x="3017" y="26"/>
                  </a:cubicBezTo>
                  <a:cubicBezTo>
                    <a:pt x="2101" y="257"/>
                    <a:pt x="1188" y="2250"/>
                    <a:pt x="1015" y="2647"/>
                  </a:cubicBezTo>
                  <a:cubicBezTo>
                    <a:pt x="948" y="2802"/>
                    <a:pt x="1017" y="2982"/>
                    <a:pt x="1172" y="3050"/>
                  </a:cubicBezTo>
                  <a:cubicBezTo>
                    <a:pt x="1212" y="3067"/>
                    <a:pt x="1254" y="3076"/>
                    <a:pt x="1295" y="3076"/>
                  </a:cubicBezTo>
                  <a:cubicBezTo>
                    <a:pt x="1413" y="3076"/>
                    <a:pt x="1526" y="3007"/>
                    <a:pt x="1576" y="2892"/>
                  </a:cubicBezTo>
                  <a:cubicBezTo>
                    <a:pt x="1959" y="2018"/>
                    <a:pt x="2704" y="736"/>
                    <a:pt x="3167" y="618"/>
                  </a:cubicBezTo>
                  <a:cubicBezTo>
                    <a:pt x="3183" y="614"/>
                    <a:pt x="3196" y="612"/>
                    <a:pt x="3209" y="612"/>
                  </a:cubicBezTo>
                  <a:cubicBezTo>
                    <a:pt x="3236" y="612"/>
                    <a:pt x="3259" y="622"/>
                    <a:pt x="3286" y="643"/>
                  </a:cubicBezTo>
                  <a:cubicBezTo>
                    <a:pt x="3530" y="832"/>
                    <a:pt x="3673" y="1240"/>
                    <a:pt x="3676" y="1760"/>
                  </a:cubicBezTo>
                  <a:cubicBezTo>
                    <a:pt x="3681" y="2558"/>
                    <a:pt x="3356" y="3400"/>
                    <a:pt x="2904" y="3762"/>
                  </a:cubicBezTo>
                  <a:cubicBezTo>
                    <a:pt x="2680" y="3942"/>
                    <a:pt x="2376" y="4007"/>
                    <a:pt x="2056" y="4007"/>
                  </a:cubicBezTo>
                  <a:cubicBezTo>
                    <a:pt x="1447" y="4007"/>
                    <a:pt x="777" y="3769"/>
                    <a:pt x="479" y="3629"/>
                  </a:cubicBezTo>
                  <a:cubicBezTo>
                    <a:pt x="437" y="3610"/>
                    <a:pt x="393" y="3601"/>
                    <a:pt x="350" y="3601"/>
                  </a:cubicBezTo>
                  <a:cubicBezTo>
                    <a:pt x="235" y="3601"/>
                    <a:pt x="125" y="3665"/>
                    <a:pt x="72" y="3775"/>
                  </a:cubicBezTo>
                  <a:cubicBezTo>
                    <a:pt x="0" y="3928"/>
                    <a:pt x="65" y="4110"/>
                    <a:pt x="217" y="4183"/>
                  </a:cubicBezTo>
                  <a:cubicBezTo>
                    <a:pt x="272" y="4209"/>
                    <a:pt x="1154" y="4619"/>
                    <a:pt x="2055" y="4619"/>
                  </a:cubicBezTo>
                  <a:cubicBezTo>
                    <a:pt x="2492" y="4619"/>
                    <a:pt x="2933" y="4523"/>
                    <a:pt x="3286" y="4240"/>
                  </a:cubicBezTo>
                  <a:cubicBezTo>
                    <a:pt x="3985" y="3681"/>
                    <a:pt x="4293" y="2589"/>
                    <a:pt x="4287" y="1756"/>
                  </a:cubicBezTo>
                  <a:cubicBezTo>
                    <a:pt x="4283" y="1037"/>
                    <a:pt x="4060" y="470"/>
                    <a:pt x="3662" y="160"/>
                  </a:cubicBezTo>
                  <a:cubicBezTo>
                    <a:pt x="3526" y="54"/>
                    <a:pt x="3373" y="0"/>
                    <a:pt x="3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4"/>
            <p:cNvSpPr/>
            <p:nvPr/>
          </p:nvSpPr>
          <p:spPr>
            <a:xfrm>
              <a:off x="5387300" y="2105200"/>
              <a:ext cx="75800" cy="113725"/>
            </a:xfrm>
            <a:custGeom>
              <a:avLst/>
              <a:gdLst/>
              <a:ahLst/>
              <a:cxnLst/>
              <a:rect l="l" t="t" r="r" b="b"/>
              <a:pathLst>
                <a:path w="3032" h="4549" extrusionOk="0">
                  <a:moveTo>
                    <a:pt x="3031" y="1"/>
                  </a:moveTo>
                  <a:lnTo>
                    <a:pt x="0" y="1516"/>
                  </a:lnTo>
                  <a:lnTo>
                    <a:pt x="2558" y="4548"/>
                  </a:lnTo>
                  <a:lnTo>
                    <a:pt x="30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5378425" y="2097550"/>
              <a:ext cx="92750" cy="129025"/>
            </a:xfrm>
            <a:custGeom>
              <a:avLst/>
              <a:gdLst/>
              <a:ahLst/>
              <a:cxnLst/>
              <a:rect l="l" t="t" r="r" b="b"/>
              <a:pathLst>
                <a:path w="3710" h="5161" extrusionOk="0">
                  <a:moveTo>
                    <a:pt x="3386" y="1"/>
                  </a:moveTo>
                  <a:cubicBezTo>
                    <a:pt x="3341" y="1"/>
                    <a:pt x="3295" y="11"/>
                    <a:pt x="3250" y="33"/>
                  </a:cubicBezTo>
                  <a:lnTo>
                    <a:pt x="218" y="1549"/>
                  </a:lnTo>
                  <a:cubicBezTo>
                    <a:pt x="65" y="1623"/>
                    <a:pt x="1" y="1809"/>
                    <a:pt x="77" y="1962"/>
                  </a:cubicBezTo>
                  <a:cubicBezTo>
                    <a:pt x="131" y="2069"/>
                    <a:pt x="239" y="2130"/>
                    <a:pt x="351" y="2130"/>
                  </a:cubicBezTo>
                  <a:cubicBezTo>
                    <a:pt x="398" y="2130"/>
                    <a:pt x="446" y="2119"/>
                    <a:pt x="491" y="2096"/>
                  </a:cubicBezTo>
                  <a:lnTo>
                    <a:pt x="3024" y="831"/>
                  </a:lnTo>
                  <a:lnTo>
                    <a:pt x="2608" y="4822"/>
                  </a:lnTo>
                  <a:cubicBezTo>
                    <a:pt x="2591" y="4991"/>
                    <a:pt x="2713" y="5140"/>
                    <a:pt x="2881" y="5158"/>
                  </a:cubicBezTo>
                  <a:cubicBezTo>
                    <a:pt x="2892" y="5159"/>
                    <a:pt x="2903" y="5160"/>
                    <a:pt x="2913" y="5160"/>
                  </a:cubicBezTo>
                  <a:cubicBezTo>
                    <a:pt x="3070" y="5160"/>
                    <a:pt x="3201" y="5042"/>
                    <a:pt x="3217" y="4885"/>
                  </a:cubicBezTo>
                  <a:lnTo>
                    <a:pt x="3691" y="339"/>
                  </a:lnTo>
                  <a:cubicBezTo>
                    <a:pt x="3710" y="149"/>
                    <a:pt x="3558" y="1"/>
                    <a:pt x="3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4851350" y="4089525"/>
              <a:ext cx="1146875" cy="870725"/>
            </a:xfrm>
            <a:custGeom>
              <a:avLst/>
              <a:gdLst/>
              <a:ahLst/>
              <a:cxnLst/>
              <a:rect l="l" t="t" r="r" b="b"/>
              <a:pathLst>
                <a:path w="45875" h="34829" extrusionOk="0">
                  <a:moveTo>
                    <a:pt x="44465" y="0"/>
                  </a:moveTo>
                  <a:cubicBezTo>
                    <a:pt x="44465" y="0"/>
                    <a:pt x="38371" y="7489"/>
                    <a:pt x="33188" y="8785"/>
                  </a:cubicBezTo>
                  <a:cubicBezTo>
                    <a:pt x="31245" y="9271"/>
                    <a:pt x="26811" y="9423"/>
                    <a:pt x="22027" y="9423"/>
                  </a:cubicBezTo>
                  <a:cubicBezTo>
                    <a:pt x="14055" y="9423"/>
                    <a:pt x="5113" y="9001"/>
                    <a:pt x="5113" y="9001"/>
                  </a:cubicBezTo>
                  <a:cubicBezTo>
                    <a:pt x="3972" y="16229"/>
                    <a:pt x="820" y="30660"/>
                    <a:pt x="85" y="33999"/>
                  </a:cubicBezTo>
                  <a:cubicBezTo>
                    <a:pt x="1" y="34382"/>
                    <a:pt x="255" y="34756"/>
                    <a:pt x="642" y="34818"/>
                  </a:cubicBezTo>
                  <a:cubicBezTo>
                    <a:pt x="681" y="34825"/>
                    <a:pt x="720" y="34828"/>
                    <a:pt x="758" y="34828"/>
                  </a:cubicBezTo>
                  <a:cubicBezTo>
                    <a:pt x="1049" y="34828"/>
                    <a:pt x="1314" y="34641"/>
                    <a:pt x="1406" y="34357"/>
                  </a:cubicBezTo>
                  <a:cubicBezTo>
                    <a:pt x="2324" y="31504"/>
                    <a:pt x="6432" y="18621"/>
                    <a:pt x="6625" y="16128"/>
                  </a:cubicBezTo>
                  <a:cubicBezTo>
                    <a:pt x="6627" y="16098"/>
                    <a:pt x="6629" y="16069"/>
                    <a:pt x="6632" y="16042"/>
                  </a:cubicBezTo>
                  <a:cubicBezTo>
                    <a:pt x="6822" y="13816"/>
                    <a:pt x="8731" y="12148"/>
                    <a:pt x="10946" y="12148"/>
                  </a:cubicBezTo>
                  <a:cubicBezTo>
                    <a:pt x="11011" y="12148"/>
                    <a:pt x="11075" y="12149"/>
                    <a:pt x="11140" y="12152"/>
                  </a:cubicBezTo>
                  <a:cubicBezTo>
                    <a:pt x="17154" y="12416"/>
                    <a:pt x="30325" y="13040"/>
                    <a:pt x="32972" y="13536"/>
                  </a:cubicBezTo>
                  <a:cubicBezTo>
                    <a:pt x="36427" y="14184"/>
                    <a:pt x="37508" y="15480"/>
                    <a:pt x="37508" y="15480"/>
                  </a:cubicBezTo>
                  <a:lnTo>
                    <a:pt x="43545" y="34009"/>
                  </a:lnTo>
                  <a:cubicBezTo>
                    <a:pt x="43681" y="34429"/>
                    <a:pt x="44055" y="34727"/>
                    <a:pt x="44494" y="34766"/>
                  </a:cubicBezTo>
                  <a:cubicBezTo>
                    <a:pt x="44529" y="34770"/>
                    <a:pt x="44563" y="34771"/>
                    <a:pt x="44597" y="34771"/>
                  </a:cubicBezTo>
                  <a:cubicBezTo>
                    <a:pt x="45331" y="34771"/>
                    <a:pt x="45874" y="34056"/>
                    <a:pt x="45647" y="33339"/>
                  </a:cubicBezTo>
                  <a:cubicBezTo>
                    <a:pt x="44269" y="28955"/>
                    <a:pt x="40491" y="16852"/>
                    <a:pt x="40315" y="15264"/>
                  </a:cubicBezTo>
                  <a:cubicBezTo>
                    <a:pt x="40099" y="13320"/>
                    <a:pt x="45546" y="2592"/>
                    <a:pt x="45546" y="2592"/>
                  </a:cubicBezTo>
                  <a:cubicBezTo>
                    <a:pt x="45760" y="0"/>
                    <a:pt x="44465" y="0"/>
                    <a:pt x="44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4844500" y="4081875"/>
              <a:ext cx="1158900" cy="886050"/>
            </a:xfrm>
            <a:custGeom>
              <a:avLst/>
              <a:gdLst/>
              <a:ahLst/>
              <a:cxnLst/>
              <a:rect l="l" t="t" r="r" b="b"/>
              <a:pathLst>
                <a:path w="46356" h="35442" extrusionOk="0">
                  <a:moveTo>
                    <a:pt x="44858" y="642"/>
                  </a:moveTo>
                  <a:cubicBezTo>
                    <a:pt x="44970" y="687"/>
                    <a:pt x="45070" y="759"/>
                    <a:pt x="45147" y="851"/>
                  </a:cubicBezTo>
                  <a:cubicBezTo>
                    <a:pt x="45365" y="1101"/>
                    <a:pt x="45606" y="1643"/>
                    <a:pt x="45518" y="2813"/>
                  </a:cubicBezTo>
                  <a:cubicBezTo>
                    <a:pt x="44841" y="4149"/>
                    <a:pt x="40068" y="13655"/>
                    <a:pt x="40284" y="15603"/>
                  </a:cubicBezTo>
                  <a:cubicBezTo>
                    <a:pt x="40460" y="17191"/>
                    <a:pt x="44080" y="28812"/>
                    <a:pt x="45629" y="33735"/>
                  </a:cubicBezTo>
                  <a:cubicBezTo>
                    <a:pt x="45792" y="34253"/>
                    <a:pt x="45401" y="34770"/>
                    <a:pt x="44872" y="34770"/>
                  </a:cubicBezTo>
                  <a:cubicBezTo>
                    <a:pt x="44846" y="34770"/>
                    <a:pt x="44821" y="34769"/>
                    <a:pt x="44795" y="34767"/>
                  </a:cubicBezTo>
                  <a:cubicBezTo>
                    <a:pt x="44478" y="34738"/>
                    <a:pt x="44208" y="34523"/>
                    <a:pt x="44109" y="34219"/>
                  </a:cubicBezTo>
                  <a:lnTo>
                    <a:pt x="38072" y="15690"/>
                  </a:lnTo>
                  <a:cubicBezTo>
                    <a:pt x="38060" y="15653"/>
                    <a:pt x="38041" y="15619"/>
                    <a:pt x="38016" y="15589"/>
                  </a:cubicBezTo>
                  <a:cubicBezTo>
                    <a:pt x="37969" y="15532"/>
                    <a:pt x="36826" y="14202"/>
                    <a:pt x="33303" y="13541"/>
                  </a:cubicBezTo>
                  <a:cubicBezTo>
                    <a:pt x="30611" y="13037"/>
                    <a:pt x="17108" y="12401"/>
                    <a:pt x="11429" y="12151"/>
                  </a:cubicBezTo>
                  <a:cubicBezTo>
                    <a:pt x="11360" y="12149"/>
                    <a:pt x="11291" y="12147"/>
                    <a:pt x="11222" y="12147"/>
                  </a:cubicBezTo>
                  <a:cubicBezTo>
                    <a:pt x="8799" y="12147"/>
                    <a:pt x="6805" y="13940"/>
                    <a:pt x="6601" y="16321"/>
                  </a:cubicBezTo>
                  <a:lnTo>
                    <a:pt x="6594" y="16410"/>
                  </a:lnTo>
                  <a:cubicBezTo>
                    <a:pt x="6403" y="18885"/>
                    <a:pt x="2225" y="31971"/>
                    <a:pt x="1389" y="34568"/>
                  </a:cubicBezTo>
                  <a:cubicBezTo>
                    <a:pt x="1340" y="34726"/>
                    <a:pt x="1195" y="34829"/>
                    <a:pt x="1035" y="34829"/>
                  </a:cubicBezTo>
                  <a:cubicBezTo>
                    <a:pt x="1012" y="34829"/>
                    <a:pt x="990" y="34827"/>
                    <a:pt x="967" y="34823"/>
                  </a:cubicBezTo>
                  <a:cubicBezTo>
                    <a:pt x="863" y="34807"/>
                    <a:pt x="771" y="34747"/>
                    <a:pt x="713" y="34660"/>
                  </a:cubicBezTo>
                  <a:cubicBezTo>
                    <a:pt x="655" y="34575"/>
                    <a:pt x="635" y="34471"/>
                    <a:pt x="658" y="34370"/>
                  </a:cubicBezTo>
                  <a:cubicBezTo>
                    <a:pt x="1543" y="30350"/>
                    <a:pt x="4492" y="16806"/>
                    <a:pt x="5646" y="9626"/>
                  </a:cubicBezTo>
                  <a:cubicBezTo>
                    <a:pt x="7274" y="9699"/>
                    <a:pt x="15139" y="10038"/>
                    <a:pt x="22264" y="10038"/>
                  </a:cubicBezTo>
                  <a:cubicBezTo>
                    <a:pt x="27077" y="10038"/>
                    <a:pt x="31551" y="9883"/>
                    <a:pt x="33535" y="9388"/>
                  </a:cubicBezTo>
                  <a:cubicBezTo>
                    <a:pt x="38420" y="8166"/>
                    <a:pt x="43956" y="1722"/>
                    <a:pt x="44858" y="642"/>
                  </a:cubicBezTo>
                  <a:close/>
                  <a:moveTo>
                    <a:pt x="44739" y="0"/>
                  </a:moveTo>
                  <a:cubicBezTo>
                    <a:pt x="44648" y="0"/>
                    <a:pt x="44560" y="41"/>
                    <a:pt x="44502" y="113"/>
                  </a:cubicBezTo>
                  <a:cubicBezTo>
                    <a:pt x="44443" y="187"/>
                    <a:pt x="38413" y="7538"/>
                    <a:pt x="33388" y="8794"/>
                  </a:cubicBezTo>
                  <a:cubicBezTo>
                    <a:pt x="31479" y="9272"/>
                    <a:pt x="27087" y="9421"/>
                    <a:pt x="22335" y="9421"/>
                  </a:cubicBezTo>
                  <a:cubicBezTo>
                    <a:pt x="14437" y="9421"/>
                    <a:pt x="5544" y="9008"/>
                    <a:pt x="5401" y="9001"/>
                  </a:cubicBezTo>
                  <a:cubicBezTo>
                    <a:pt x="5390" y="9000"/>
                    <a:pt x="5379" y="8999"/>
                    <a:pt x="5368" y="8999"/>
                  </a:cubicBezTo>
                  <a:cubicBezTo>
                    <a:pt x="5223" y="8999"/>
                    <a:pt x="5107" y="9116"/>
                    <a:pt x="5084" y="9259"/>
                  </a:cubicBezTo>
                  <a:cubicBezTo>
                    <a:pt x="3938" y="16530"/>
                    <a:pt x="698" y="31345"/>
                    <a:pt x="61" y="34239"/>
                  </a:cubicBezTo>
                  <a:cubicBezTo>
                    <a:pt x="1" y="34503"/>
                    <a:pt x="53" y="34780"/>
                    <a:pt x="205" y="35004"/>
                  </a:cubicBezTo>
                  <a:cubicBezTo>
                    <a:pt x="391" y="35277"/>
                    <a:pt x="701" y="35441"/>
                    <a:pt x="1033" y="35441"/>
                  </a:cubicBezTo>
                  <a:cubicBezTo>
                    <a:pt x="1034" y="35441"/>
                    <a:pt x="1035" y="35441"/>
                    <a:pt x="1036" y="35441"/>
                  </a:cubicBezTo>
                  <a:cubicBezTo>
                    <a:pt x="1464" y="35441"/>
                    <a:pt x="1842" y="35165"/>
                    <a:pt x="1972" y="34757"/>
                  </a:cubicBezTo>
                  <a:cubicBezTo>
                    <a:pt x="3151" y="31090"/>
                    <a:pt x="7013" y="18937"/>
                    <a:pt x="7205" y="16458"/>
                  </a:cubicBezTo>
                  <a:lnTo>
                    <a:pt x="7211" y="16373"/>
                  </a:lnTo>
                  <a:cubicBezTo>
                    <a:pt x="7387" y="14320"/>
                    <a:pt x="9114" y="12759"/>
                    <a:pt x="11199" y="12759"/>
                  </a:cubicBezTo>
                  <a:cubicBezTo>
                    <a:pt x="11266" y="12759"/>
                    <a:pt x="11334" y="12761"/>
                    <a:pt x="11402" y="12764"/>
                  </a:cubicBezTo>
                  <a:cubicBezTo>
                    <a:pt x="17070" y="13013"/>
                    <a:pt x="30538" y="13646"/>
                    <a:pt x="33191" y="14142"/>
                  </a:cubicBezTo>
                  <a:cubicBezTo>
                    <a:pt x="36142" y="14696"/>
                    <a:pt x="37304" y="15737"/>
                    <a:pt x="37511" y="15944"/>
                  </a:cubicBezTo>
                  <a:lnTo>
                    <a:pt x="43529" y="34409"/>
                  </a:lnTo>
                  <a:cubicBezTo>
                    <a:pt x="43703" y="34945"/>
                    <a:pt x="44180" y="35326"/>
                    <a:pt x="44741" y="35377"/>
                  </a:cubicBezTo>
                  <a:cubicBezTo>
                    <a:pt x="44781" y="35380"/>
                    <a:pt x="44822" y="35382"/>
                    <a:pt x="44862" y="35382"/>
                  </a:cubicBezTo>
                  <a:cubicBezTo>
                    <a:pt x="45292" y="35382"/>
                    <a:pt x="45696" y="35194"/>
                    <a:pt x="45968" y="34858"/>
                  </a:cubicBezTo>
                  <a:cubicBezTo>
                    <a:pt x="46264" y="34491"/>
                    <a:pt x="46356" y="34000"/>
                    <a:pt x="46214" y="33551"/>
                  </a:cubicBezTo>
                  <a:cubicBezTo>
                    <a:pt x="45010" y="29724"/>
                    <a:pt x="41068" y="17113"/>
                    <a:pt x="40893" y="15536"/>
                  </a:cubicBezTo>
                  <a:cubicBezTo>
                    <a:pt x="40725" y="14016"/>
                    <a:pt x="44589" y="5998"/>
                    <a:pt x="46093" y="3036"/>
                  </a:cubicBezTo>
                  <a:cubicBezTo>
                    <a:pt x="46111" y="3000"/>
                    <a:pt x="46121" y="2961"/>
                    <a:pt x="46124" y="2923"/>
                  </a:cubicBezTo>
                  <a:cubicBezTo>
                    <a:pt x="46222" y="1757"/>
                    <a:pt x="46040" y="915"/>
                    <a:pt x="45585" y="421"/>
                  </a:cubicBezTo>
                  <a:cubicBezTo>
                    <a:pt x="45208" y="11"/>
                    <a:pt x="44786" y="0"/>
                    <a:pt x="44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4"/>
            <p:cNvSpPr/>
            <p:nvPr/>
          </p:nvSpPr>
          <p:spPr>
            <a:xfrm>
              <a:off x="5859350" y="3227275"/>
              <a:ext cx="371100" cy="1006475"/>
            </a:xfrm>
            <a:custGeom>
              <a:avLst/>
              <a:gdLst/>
              <a:ahLst/>
              <a:cxnLst/>
              <a:rect l="l" t="t" r="r" b="b"/>
              <a:pathLst>
                <a:path w="14844" h="40259" extrusionOk="0">
                  <a:moveTo>
                    <a:pt x="7765" y="0"/>
                  </a:moveTo>
                  <a:cubicBezTo>
                    <a:pt x="7421" y="0"/>
                    <a:pt x="7000" y="342"/>
                    <a:pt x="6508" y="1350"/>
                  </a:cubicBezTo>
                  <a:cubicBezTo>
                    <a:pt x="4979" y="4486"/>
                    <a:pt x="317" y="11939"/>
                    <a:pt x="159" y="14094"/>
                  </a:cubicBezTo>
                  <a:cubicBezTo>
                    <a:pt x="0" y="16247"/>
                    <a:pt x="200" y="40081"/>
                    <a:pt x="2568" y="40255"/>
                  </a:cubicBezTo>
                  <a:cubicBezTo>
                    <a:pt x="2604" y="40258"/>
                    <a:pt x="2642" y="40259"/>
                    <a:pt x="2680" y="40259"/>
                  </a:cubicBezTo>
                  <a:cubicBezTo>
                    <a:pt x="5142" y="40259"/>
                    <a:pt x="11651" y="34793"/>
                    <a:pt x="13235" y="30645"/>
                  </a:cubicBezTo>
                  <a:cubicBezTo>
                    <a:pt x="14843" y="26432"/>
                    <a:pt x="8878" y="1524"/>
                    <a:pt x="8878" y="1524"/>
                  </a:cubicBezTo>
                  <a:cubicBezTo>
                    <a:pt x="8878" y="1524"/>
                    <a:pt x="8491" y="0"/>
                    <a:pt x="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5853625" y="3219625"/>
              <a:ext cx="384350" cy="1021800"/>
            </a:xfrm>
            <a:custGeom>
              <a:avLst/>
              <a:gdLst/>
              <a:ahLst/>
              <a:cxnLst/>
              <a:rect l="l" t="t" r="r" b="b"/>
              <a:pathLst>
                <a:path w="15374" h="40872" extrusionOk="0">
                  <a:moveTo>
                    <a:pt x="8016" y="612"/>
                  </a:moveTo>
                  <a:cubicBezTo>
                    <a:pt x="8340" y="646"/>
                    <a:pt x="8682" y="1401"/>
                    <a:pt x="8810" y="1903"/>
                  </a:cubicBezTo>
                  <a:cubicBezTo>
                    <a:pt x="8899" y="2275"/>
                    <a:pt x="14731" y="26774"/>
                    <a:pt x="13179" y="30840"/>
                  </a:cubicBezTo>
                  <a:cubicBezTo>
                    <a:pt x="11578" y="35031"/>
                    <a:pt x="5070" y="40258"/>
                    <a:pt x="2910" y="40258"/>
                  </a:cubicBezTo>
                  <a:cubicBezTo>
                    <a:pt x="2879" y="40258"/>
                    <a:pt x="2849" y="40257"/>
                    <a:pt x="2820" y="40255"/>
                  </a:cubicBezTo>
                  <a:cubicBezTo>
                    <a:pt x="2693" y="40246"/>
                    <a:pt x="1557" y="39828"/>
                    <a:pt x="950" y="28206"/>
                  </a:cubicBezTo>
                  <a:cubicBezTo>
                    <a:pt x="628" y="22019"/>
                    <a:pt x="614" y="15511"/>
                    <a:pt x="693" y="14421"/>
                  </a:cubicBezTo>
                  <a:cubicBezTo>
                    <a:pt x="796" y="13018"/>
                    <a:pt x="3042" y="9009"/>
                    <a:pt x="4846" y="5788"/>
                  </a:cubicBezTo>
                  <a:cubicBezTo>
                    <a:pt x="5708" y="4248"/>
                    <a:pt x="6524" y="2792"/>
                    <a:pt x="7013" y="1789"/>
                  </a:cubicBezTo>
                  <a:cubicBezTo>
                    <a:pt x="7535" y="720"/>
                    <a:pt x="7882" y="612"/>
                    <a:pt x="7998" y="612"/>
                  </a:cubicBezTo>
                  <a:cubicBezTo>
                    <a:pt x="8002" y="612"/>
                    <a:pt x="8006" y="613"/>
                    <a:pt x="8010" y="613"/>
                  </a:cubicBezTo>
                  <a:cubicBezTo>
                    <a:pt x="8012" y="613"/>
                    <a:pt x="8014" y="613"/>
                    <a:pt x="8016" y="612"/>
                  </a:cubicBezTo>
                  <a:close/>
                  <a:moveTo>
                    <a:pt x="7995" y="0"/>
                  </a:moveTo>
                  <a:cubicBezTo>
                    <a:pt x="7469" y="0"/>
                    <a:pt x="6962" y="494"/>
                    <a:pt x="6462" y="1522"/>
                  </a:cubicBezTo>
                  <a:cubicBezTo>
                    <a:pt x="5980" y="2510"/>
                    <a:pt x="5169" y="3958"/>
                    <a:pt x="4310" y="5490"/>
                  </a:cubicBezTo>
                  <a:cubicBezTo>
                    <a:pt x="2382" y="8934"/>
                    <a:pt x="196" y="12839"/>
                    <a:pt x="82" y="14376"/>
                  </a:cubicBezTo>
                  <a:cubicBezTo>
                    <a:pt x="1" y="15479"/>
                    <a:pt x="14" y="22028"/>
                    <a:pt x="339" y="28238"/>
                  </a:cubicBezTo>
                  <a:cubicBezTo>
                    <a:pt x="991" y="40736"/>
                    <a:pt x="2241" y="40827"/>
                    <a:pt x="2776" y="40867"/>
                  </a:cubicBezTo>
                  <a:cubicBezTo>
                    <a:pt x="2817" y="40870"/>
                    <a:pt x="2859" y="40871"/>
                    <a:pt x="2902" y="40871"/>
                  </a:cubicBezTo>
                  <a:cubicBezTo>
                    <a:pt x="5540" y="40871"/>
                    <a:pt x="12115" y="35344"/>
                    <a:pt x="13750" y="31060"/>
                  </a:cubicBezTo>
                  <a:cubicBezTo>
                    <a:pt x="15374" y="26807"/>
                    <a:pt x="9647" y="2779"/>
                    <a:pt x="9404" y="1759"/>
                  </a:cubicBezTo>
                  <a:cubicBezTo>
                    <a:pt x="9403" y="1758"/>
                    <a:pt x="9403" y="1756"/>
                    <a:pt x="9403" y="1754"/>
                  </a:cubicBezTo>
                  <a:cubicBezTo>
                    <a:pt x="9333" y="1477"/>
                    <a:pt x="8939" y="93"/>
                    <a:pt x="8077" y="4"/>
                  </a:cubicBezTo>
                  <a:cubicBezTo>
                    <a:pt x="8050" y="2"/>
                    <a:pt x="8022" y="0"/>
                    <a:pt x="79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4912175" y="3628875"/>
              <a:ext cx="957850" cy="772475"/>
            </a:xfrm>
            <a:custGeom>
              <a:avLst/>
              <a:gdLst/>
              <a:ahLst/>
              <a:cxnLst/>
              <a:rect l="l" t="t" r="r" b="b"/>
              <a:pathLst>
                <a:path w="38314" h="30899" extrusionOk="0">
                  <a:moveTo>
                    <a:pt x="6782" y="0"/>
                  </a:moveTo>
                  <a:cubicBezTo>
                    <a:pt x="1199" y="0"/>
                    <a:pt x="957" y="10787"/>
                    <a:pt x="721" y="14442"/>
                  </a:cubicBezTo>
                  <a:cubicBezTo>
                    <a:pt x="652" y="15519"/>
                    <a:pt x="0" y="20748"/>
                    <a:pt x="123" y="24618"/>
                  </a:cubicBezTo>
                  <a:cubicBezTo>
                    <a:pt x="200" y="27046"/>
                    <a:pt x="580" y="28939"/>
                    <a:pt x="1600" y="28939"/>
                  </a:cubicBezTo>
                  <a:cubicBezTo>
                    <a:pt x="3451" y="28939"/>
                    <a:pt x="22736" y="30898"/>
                    <a:pt x="28859" y="30898"/>
                  </a:cubicBezTo>
                  <a:cubicBezTo>
                    <a:pt x="29165" y="30898"/>
                    <a:pt x="29439" y="30893"/>
                    <a:pt x="29675" y="30883"/>
                  </a:cubicBezTo>
                  <a:cubicBezTo>
                    <a:pt x="34643" y="30666"/>
                    <a:pt x="38314" y="28075"/>
                    <a:pt x="38314" y="24404"/>
                  </a:cubicBezTo>
                  <a:cubicBezTo>
                    <a:pt x="38314" y="20732"/>
                    <a:pt x="38098" y="4536"/>
                    <a:pt x="34427" y="2375"/>
                  </a:cubicBezTo>
                  <a:cubicBezTo>
                    <a:pt x="30754" y="216"/>
                    <a:pt x="11318" y="0"/>
                    <a:pt x="6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4905150" y="3621200"/>
              <a:ext cx="972525" cy="787800"/>
            </a:xfrm>
            <a:custGeom>
              <a:avLst/>
              <a:gdLst/>
              <a:ahLst/>
              <a:cxnLst/>
              <a:rect l="l" t="t" r="r" b="b"/>
              <a:pathLst>
                <a:path w="38901" h="31512" extrusionOk="0">
                  <a:moveTo>
                    <a:pt x="7063" y="613"/>
                  </a:moveTo>
                  <a:cubicBezTo>
                    <a:pt x="15800" y="613"/>
                    <a:pt x="31421" y="1104"/>
                    <a:pt x="34551" y="2946"/>
                  </a:cubicBezTo>
                  <a:cubicBezTo>
                    <a:pt x="37310" y="4569"/>
                    <a:pt x="38289" y="15684"/>
                    <a:pt x="38289" y="24711"/>
                  </a:cubicBezTo>
                  <a:cubicBezTo>
                    <a:pt x="38289" y="28131"/>
                    <a:pt x="34857" y="30669"/>
                    <a:pt x="29943" y="30883"/>
                  </a:cubicBezTo>
                  <a:cubicBezTo>
                    <a:pt x="29709" y="30893"/>
                    <a:pt x="29437" y="30898"/>
                    <a:pt x="29132" y="30898"/>
                  </a:cubicBezTo>
                  <a:cubicBezTo>
                    <a:pt x="25178" y="30898"/>
                    <a:pt x="15594" y="30068"/>
                    <a:pt x="9096" y="29505"/>
                  </a:cubicBezTo>
                  <a:cubicBezTo>
                    <a:pt x="5296" y="29177"/>
                    <a:pt x="2551" y="28939"/>
                    <a:pt x="1881" y="28939"/>
                  </a:cubicBezTo>
                  <a:cubicBezTo>
                    <a:pt x="1568" y="28939"/>
                    <a:pt x="825" y="28547"/>
                    <a:pt x="710" y="24916"/>
                  </a:cubicBezTo>
                  <a:cubicBezTo>
                    <a:pt x="615" y="21889"/>
                    <a:pt x="994" y="18044"/>
                    <a:pt x="1197" y="15978"/>
                  </a:cubicBezTo>
                  <a:cubicBezTo>
                    <a:pt x="1253" y="15421"/>
                    <a:pt x="1293" y="15000"/>
                    <a:pt x="1308" y="14768"/>
                  </a:cubicBezTo>
                  <a:lnTo>
                    <a:pt x="1354" y="13991"/>
                  </a:lnTo>
                  <a:cubicBezTo>
                    <a:pt x="1584" y="9987"/>
                    <a:pt x="2122" y="614"/>
                    <a:pt x="7063" y="613"/>
                  </a:cubicBezTo>
                  <a:close/>
                  <a:moveTo>
                    <a:pt x="7063" y="1"/>
                  </a:moveTo>
                  <a:cubicBezTo>
                    <a:pt x="1544" y="2"/>
                    <a:pt x="982" y="9780"/>
                    <a:pt x="743" y="13955"/>
                  </a:cubicBezTo>
                  <a:lnTo>
                    <a:pt x="697" y="14730"/>
                  </a:lnTo>
                  <a:cubicBezTo>
                    <a:pt x="682" y="14957"/>
                    <a:pt x="641" y="15371"/>
                    <a:pt x="588" y="15918"/>
                  </a:cubicBezTo>
                  <a:cubicBezTo>
                    <a:pt x="383" y="17997"/>
                    <a:pt x="1" y="21869"/>
                    <a:pt x="97" y="24935"/>
                  </a:cubicBezTo>
                  <a:cubicBezTo>
                    <a:pt x="198" y="28085"/>
                    <a:pt x="764" y="29552"/>
                    <a:pt x="1881" y="29552"/>
                  </a:cubicBezTo>
                  <a:cubicBezTo>
                    <a:pt x="2526" y="29552"/>
                    <a:pt x="5401" y="29801"/>
                    <a:pt x="9043" y="30115"/>
                  </a:cubicBezTo>
                  <a:cubicBezTo>
                    <a:pt x="15932" y="30711"/>
                    <a:pt x="25180" y="31511"/>
                    <a:pt x="29132" y="31511"/>
                  </a:cubicBezTo>
                  <a:cubicBezTo>
                    <a:pt x="29446" y="31511"/>
                    <a:pt x="29727" y="31506"/>
                    <a:pt x="29970" y="31496"/>
                  </a:cubicBezTo>
                  <a:cubicBezTo>
                    <a:pt x="35228" y="31266"/>
                    <a:pt x="38900" y="28477"/>
                    <a:pt x="38900" y="24711"/>
                  </a:cubicBezTo>
                  <a:cubicBezTo>
                    <a:pt x="38900" y="20038"/>
                    <a:pt x="38610" y="4623"/>
                    <a:pt x="34863" y="2419"/>
                  </a:cubicBezTo>
                  <a:cubicBezTo>
                    <a:pt x="30868" y="68"/>
                    <a:pt x="9488" y="1"/>
                    <a:pt x="7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4875725" y="3558675"/>
              <a:ext cx="955700" cy="751450"/>
            </a:xfrm>
            <a:custGeom>
              <a:avLst/>
              <a:gdLst/>
              <a:ahLst/>
              <a:cxnLst/>
              <a:rect l="l" t="t" r="r" b="b"/>
              <a:pathLst>
                <a:path w="38228" h="30058" extrusionOk="0">
                  <a:moveTo>
                    <a:pt x="30448" y="1"/>
                  </a:moveTo>
                  <a:cubicBezTo>
                    <a:pt x="27320" y="1"/>
                    <a:pt x="24181" y="1155"/>
                    <a:pt x="23027" y="2310"/>
                  </a:cubicBezTo>
                  <a:cubicBezTo>
                    <a:pt x="20455" y="4880"/>
                    <a:pt x="19338" y="8681"/>
                    <a:pt x="16096" y="13264"/>
                  </a:cubicBezTo>
                  <a:cubicBezTo>
                    <a:pt x="12855" y="17846"/>
                    <a:pt x="0" y="27012"/>
                    <a:pt x="0" y="27012"/>
                  </a:cubicBezTo>
                  <a:cubicBezTo>
                    <a:pt x="0" y="27012"/>
                    <a:pt x="12519" y="29024"/>
                    <a:pt x="18220" y="29806"/>
                  </a:cubicBezTo>
                  <a:cubicBezTo>
                    <a:pt x="19466" y="29977"/>
                    <a:pt x="20626" y="30057"/>
                    <a:pt x="21716" y="30057"/>
                  </a:cubicBezTo>
                  <a:cubicBezTo>
                    <a:pt x="25609" y="30057"/>
                    <a:pt x="28590" y="29032"/>
                    <a:pt x="31297" y="27459"/>
                  </a:cubicBezTo>
                  <a:cubicBezTo>
                    <a:pt x="34762" y="25447"/>
                    <a:pt x="36440" y="18629"/>
                    <a:pt x="36440" y="15163"/>
                  </a:cubicBezTo>
                  <a:cubicBezTo>
                    <a:pt x="36440" y="11699"/>
                    <a:pt x="38227" y="7340"/>
                    <a:pt x="38227" y="7340"/>
                  </a:cubicBezTo>
                  <a:cubicBezTo>
                    <a:pt x="38104" y="1737"/>
                    <a:pt x="34284" y="1"/>
                    <a:pt x="30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4865700" y="3551175"/>
              <a:ext cx="973400" cy="766650"/>
            </a:xfrm>
            <a:custGeom>
              <a:avLst/>
              <a:gdLst/>
              <a:ahLst/>
              <a:cxnLst/>
              <a:rect l="l" t="t" r="r" b="b"/>
              <a:pathLst>
                <a:path w="38936" h="30666" extrusionOk="0">
                  <a:moveTo>
                    <a:pt x="30877" y="611"/>
                  </a:moveTo>
                  <a:cubicBezTo>
                    <a:pt x="32092" y="611"/>
                    <a:pt x="33305" y="791"/>
                    <a:pt x="34390" y="1226"/>
                  </a:cubicBezTo>
                  <a:cubicBezTo>
                    <a:pt x="36911" y="2239"/>
                    <a:pt x="38234" y="4377"/>
                    <a:pt x="38322" y="7584"/>
                  </a:cubicBezTo>
                  <a:cubicBezTo>
                    <a:pt x="38097" y="8144"/>
                    <a:pt x="36534" y="12159"/>
                    <a:pt x="36534" y="15465"/>
                  </a:cubicBezTo>
                  <a:cubicBezTo>
                    <a:pt x="36534" y="19198"/>
                    <a:pt x="34758" y="25631"/>
                    <a:pt x="31545" y="27495"/>
                  </a:cubicBezTo>
                  <a:cubicBezTo>
                    <a:pt x="28565" y="29225"/>
                    <a:pt x="25559" y="30052"/>
                    <a:pt x="22107" y="30052"/>
                  </a:cubicBezTo>
                  <a:cubicBezTo>
                    <a:pt x="21009" y="30052"/>
                    <a:pt x="19865" y="29969"/>
                    <a:pt x="18663" y="29804"/>
                  </a:cubicBezTo>
                  <a:cubicBezTo>
                    <a:pt x="13824" y="29139"/>
                    <a:pt x="3947" y="27568"/>
                    <a:pt x="1182" y="27127"/>
                  </a:cubicBezTo>
                  <a:cubicBezTo>
                    <a:pt x="3792" y="25236"/>
                    <a:pt x="13879" y="17796"/>
                    <a:pt x="16748" y="13741"/>
                  </a:cubicBezTo>
                  <a:cubicBezTo>
                    <a:pt x="18200" y="11686"/>
                    <a:pt x="19235" y="9778"/>
                    <a:pt x="20147" y="8096"/>
                  </a:cubicBezTo>
                  <a:cubicBezTo>
                    <a:pt x="21276" y="6017"/>
                    <a:pt x="22249" y="4222"/>
                    <a:pt x="23644" y="2827"/>
                  </a:cubicBezTo>
                  <a:cubicBezTo>
                    <a:pt x="24706" y="1764"/>
                    <a:pt x="27798" y="611"/>
                    <a:pt x="30877" y="611"/>
                  </a:cubicBezTo>
                  <a:close/>
                  <a:moveTo>
                    <a:pt x="30851" y="1"/>
                  </a:moveTo>
                  <a:cubicBezTo>
                    <a:pt x="27681" y="1"/>
                    <a:pt x="24464" y="1140"/>
                    <a:pt x="23210" y="2394"/>
                  </a:cubicBezTo>
                  <a:cubicBezTo>
                    <a:pt x="21753" y="3852"/>
                    <a:pt x="20759" y="5683"/>
                    <a:pt x="19609" y="7803"/>
                  </a:cubicBezTo>
                  <a:cubicBezTo>
                    <a:pt x="18705" y="9473"/>
                    <a:pt x="17679" y="11362"/>
                    <a:pt x="16247" y="13387"/>
                  </a:cubicBezTo>
                  <a:cubicBezTo>
                    <a:pt x="13073" y="17876"/>
                    <a:pt x="353" y="26971"/>
                    <a:pt x="224" y="27063"/>
                  </a:cubicBezTo>
                  <a:cubicBezTo>
                    <a:pt x="0" y="27221"/>
                    <a:pt x="82" y="27571"/>
                    <a:pt x="354" y="27615"/>
                  </a:cubicBezTo>
                  <a:cubicBezTo>
                    <a:pt x="479" y="27635"/>
                    <a:pt x="12941" y="29635"/>
                    <a:pt x="18579" y="30410"/>
                  </a:cubicBezTo>
                  <a:cubicBezTo>
                    <a:pt x="19814" y="30580"/>
                    <a:pt x="20988" y="30665"/>
                    <a:pt x="22117" y="30665"/>
                  </a:cubicBezTo>
                  <a:cubicBezTo>
                    <a:pt x="25675" y="30665"/>
                    <a:pt x="28776" y="29811"/>
                    <a:pt x="31852" y="28023"/>
                  </a:cubicBezTo>
                  <a:cubicBezTo>
                    <a:pt x="35548" y="25879"/>
                    <a:pt x="37146" y="18669"/>
                    <a:pt x="37146" y="15465"/>
                  </a:cubicBezTo>
                  <a:cubicBezTo>
                    <a:pt x="37146" y="12100"/>
                    <a:pt x="38894" y="7799"/>
                    <a:pt x="38912" y="7756"/>
                  </a:cubicBezTo>
                  <a:cubicBezTo>
                    <a:pt x="38928" y="7717"/>
                    <a:pt x="38935" y="7676"/>
                    <a:pt x="38934" y="7634"/>
                  </a:cubicBezTo>
                  <a:cubicBezTo>
                    <a:pt x="38839" y="3261"/>
                    <a:pt x="36534" y="1427"/>
                    <a:pt x="34617" y="658"/>
                  </a:cubicBezTo>
                  <a:cubicBezTo>
                    <a:pt x="33465" y="196"/>
                    <a:pt x="32162" y="1"/>
                    <a:pt x="308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2190775" y="1954750"/>
              <a:ext cx="3435550" cy="2655075"/>
            </a:xfrm>
            <a:custGeom>
              <a:avLst/>
              <a:gdLst/>
              <a:ahLst/>
              <a:cxnLst/>
              <a:rect l="l" t="t" r="r" b="b"/>
              <a:pathLst>
                <a:path w="137422" h="106203" extrusionOk="0">
                  <a:moveTo>
                    <a:pt x="68710" y="0"/>
                  </a:moveTo>
                  <a:cubicBezTo>
                    <a:pt x="50488" y="0"/>
                    <a:pt x="33011" y="5595"/>
                    <a:pt x="20126" y="15554"/>
                  </a:cubicBezTo>
                  <a:cubicBezTo>
                    <a:pt x="7240" y="25511"/>
                    <a:pt x="1" y="39018"/>
                    <a:pt x="1" y="53102"/>
                  </a:cubicBezTo>
                  <a:cubicBezTo>
                    <a:pt x="1" y="67185"/>
                    <a:pt x="7240" y="80692"/>
                    <a:pt x="20126" y="90650"/>
                  </a:cubicBezTo>
                  <a:cubicBezTo>
                    <a:pt x="33011" y="100609"/>
                    <a:pt x="50488" y="106203"/>
                    <a:pt x="68712" y="106203"/>
                  </a:cubicBezTo>
                  <a:cubicBezTo>
                    <a:pt x="86934" y="106203"/>
                    <a:pt x="104411" y="100609"/>
                    <a:pt x="117296" y="90650"/>
                  </a:cubicBezTo>
                  <a:cubicBezTo>
                    <a:pt x="130182" y="80692"/>
                    <a:pt x="137421" y="67185"/>
                    <a:pt x="137421" y="53102"/>
                  </a:cubicBezTo>
                  <a:cubicBezTo>
                    <a:pt x="137421" y="39018"/>
                    <a:pt x="130182" y="25511"/>
                    <a:pt x="117296" y="15554"/>
                  </a:cubicBezTo>
                  <a:cubicBezTo>
                    <a:pt x="104411" y="5595"/>
                    <a:pt x="86934" y="0"/>
                    <a:pt x="68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4"/>
            <p:cNvSpPr/>
            <p:nvPr/>
          </p:nvSpPr>
          <p:spPr>
            <a:xfrm>
              <a:off x="2183100" y="1947100"/>
              <a:ext cx="3450900" cy="2670400"/>
            </a:xfrm>
            <a:custGeom>
              <a:avLst/>
              <a:gdLst/>
              <a:ahLst/>
              <a:cxnLst/>
              <a:rect l="l" t="t" r="r" b="b"/>
              <a:pathLst>
                <a:path w="138036" h="106816" extrusionOk="0">
                  <a:moveTo>
                    <a:pt x="69019" y="612"/>
                  </a:moveTo>
                  <a:cubicBezTo>
                    <a:pt x="106736" y="612"/>
                    <a:pt x="137424" y="24295"/>
                    <a:pt x="137424" y="53408"/>
                  </a:cubicBezTo>
                  <a:cubicBezTo>
                    <a:pt x="137424" y="82520"/>
                    <a:pt x="106737" y="106203"/>
                    <a:pt x="69019" y="106203"/>
                  </a:cubicBezTo>
                  <a:cubicBezTo>
                    <a:pt x="31299" y="106203"/>
                    <a:pt x="614" y="82519"/>
                    <a:pt x="614" y="53408"/>
                  </a:cubicBezTo>
                  <a:cubicBezTo>
                    <a:pt x="614" y="24296"/>
                    <a:pt x="31300" y="612"/>
                    <a:pt x="69019" y="612"/>
                  </a:cubicBezTo>
                  <a:close/>
                  <a:moveTo>
                    <a:pt x="69019" y="1"/>
                  </a:moveTo>
                  <a:cubicBezTo>
                    <a:pt x="30962" y="1"/>
                    <a:pt x="1" y="23959"/>
                    <a:pt x="1" y="53408"/>
                  </a:cubicBezTo>
                  <a:cubicBezTo>
                    <a:pt x="1" y="82857"/>
                    <a:pt x="30962" y="106816"/>
                    <a:pt x="69019" y="106816"/>
                  </a:cubicBezTo>
                  <a:cubicBezTo>
                    <a:pt x="107074" y="106816"/>
                    <a:pt x="138035" y="82857"/>
                    <a:pt x="138035" y="53408"/>
                  </a:cubicBezTo>
                  <a:cubicBezTo>
                    <a:pt x="138035" y="23959"/>
                    <a:pt x="107074" y="1"/>
                    <a:pt x="69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4"/>
            <p:cNvSpPr/>
            <p:nvPr/>
          </p:nvSpPr>
          <p:spPr>
            <a:xfrm>
              <a:off x="2190775" y="1914975"/>
              <a:ext cx="3435550" cy="2655125"/>
            </a:xfrm>
            <a:custGeom>
              <a:avLst/>
              <a:gdLst/>
              <a:ahLst/>
              <a:cxnLst/>
              <a:rect l="l" t="t" r="r" b="b"/>
              <a:pathLst>
                <a:path w="137422" h="106205" extrusionOk="0">
                  <a:moveTo>
                    <a:pt x="68710" y="1"/>
                  </a:moveTo>
                  <a:cubicBezTo>
                    <a:pt x="50488" y="1"/>
                    <a:pt x="33011" y="5596"/>
                    <a:pt x="20126" y="15554"/>
                  </a:cubicBezTo>
                  <a:cubicBezTo>
                    <a:pt x="7240" y="25513"/>
                    <a:pt x="1" y="39019"/>
                    <a:pt x="1" y="53102"/>
                  </a:cubicBezTo>
                  <a:cubicBezTo>
                    <a:pt x="1" y="67186"/>
                    <a:pt x="7240" y="80692"/>
                    <a:pt x="20126" y="90651"/>
                  </a:cubicBezTo>
                  <a:cubicBezTo>
                    <a:pt x="33011" y="100609"/>
                    <a:pt x="50488" y="106204"/>
                    <a:pt x="68712" y="106204"/>
                  </a:cubicBezTo>
                  <a:cubicBezTo>
                    <a:pt x="86934" y="106204"/>
                    <a:pt x="104411" y="100609"/>
                    <a:pt x="117296" y="90651"/>
                  </a:cubicBezTo>
                  <a:cubicBezTo>
                    <a:pt x="130182" y="80692"/>
                    <a:pt x="137421" y="67186"/>
                    <a:pt x="137421" y="53102"/>
                  </a:cubicBezTo>
                  <a:cubicBezTo>
                    <a:pt x="137421" y="39019"/>
                    <a:pt x="130182" y="25513"/>
                    <a:pt x="117296" y="15554"/>
                  </a:cubicBezTo>
                  <a:cubicBezTo>
                    <a:pt x="104411" y="5596"/>
                    <a:pt x="86934" y="1"/>
                    <a:pt x="6871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2183100" y="1907300"/>
              <a:ext cx="3450900" cy="2670425"/>
            </a:xfrm>
            <a:custGeom>
              <a:avLst/>
              <a:gdLst/>
              <a:ahLst/>
              <a:cxnLst/>
              <a:rect l="l" t="t" r="r" b="b"/>
              <a:pathLst>
                <a:path w="138036" h="106817" extrusionOk="0">
                  <a:moveTo>
                    <a:pt x="69019" y="613"/>
                  </a:moveTo>
                  <a:cubicBezTo>
                    <a:pt x="106736" y="613"/>
                    <a:pt x="137424" y="24298"/>
                    <a:pt x="137424" y="53409"/>
                  </a:cubicBezTo>
                  <a:cubicBezTo>
                    <a:pt x="137424" y="82521"/>
                    <a:pt x="106737" y="106204"/>
                    <a:pt x="69019" y="106204"/>
                  </a:cubicBezTo>
                  <a:cubicBezTo>
                    <a:pt x="31299" y="106204"/>
                    <a:pt x="614" y="82521"/>
                    <a:pt x="614" y="53409"/>
                  </a:cubicBezTo>
                  <a:cubicBezTo>
                    <a:pt x="614" y="24298"/>
                    <a:pt x="31300" y="613"/>
                    <a:pt x="69019" y="613"/>
                  </a:cubicBezTo>
                  <a:close/>
                  <a:moveTo>
                    <a:pt x="69019" y="1"/>
                  </a:moveTo>
                  <a:cubicBezTo>
                    <a:pt x="30962" y="1"/>
                    <a:pt x="1" y="23961"/>
                    <a:pt x="1" y="53410"/>
                  </a:cubicBezTo>
                  <a:cubicBezTo>
                    <a:pt x="1" y="82858"/>
                    <a:pt x="30962" y="106817"/>
                    <a:pt x="69019" y="106817"/>
                  </a:cubicBezTo>
                  <a:cubicBezTo>
                    <a:pt x="107074" y="106817"/>
                    <a:pt x="138035" y="82859"/>
                    <a:pt x="138035" y="53410"/>
                  </a:cubicBezTo>
                  <a:cubicBezTo>
                    <a:pt x="138035" y="23960"/>
                    <a:pt x="107074" y="1"/>
                    <a:pt x="69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4369050" y="2427275"/>
              <a:ext cx="608600" cy="516250"/>
            </a:xfrm>
            <a:custGeom>
              <a:avLst/>
              <a:gdLst/>
              <a:ahLst/>
              <a:cxnLst/>
              <a:rect l="l" t="t" r="r" b="b"/>
              <a:pathLst>
                <a:path w="24344" h="20650" extrusionOk="0">
                  <a:moveTo>
                    <a:pt x="15629" y="0"/>
                  </a:moveTo>
                  <a:lnTo>
                    <a:pt x="1" y="9852"/>
                  </a:lnTo>
                  <a:lnTo>
                    <a:pt x="8904" y="20649"/>
                  </a:lnTo>
                  <a:lnTo>
                    <a:pt x="24344" y="9567"/>
                  </a:lnTo>
                  <a:lnTo>
                    <a:pt x="156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4360200" y="2419650"/>
              <a:ext cx="626175" cy="531500"/>
            </a:xfrm>
            <a:custGeom>
              <a:avLst/>
              <a:gdLst/>
              <a:ahLst/>
              <a:cxnLst/>
              <a:rect l="l" t="t" r="r" b="b"/>
              <a:pathLst>
                <a:path w="25047" h="21260" extrusionOk="0">
                  <a:moveTo>
                    <a:pt x="15930" y="702"/>
                  </a:moveTo>
                  <a:lnTo>
                    <a:pt x="24240" y="9824"/>
                  </a:lnTo>
                  <a:lnTo>
                    <a:pt x="9312" y="20540"/>
                  </a:lnTo>
                  <a:lnTo>
                    <a:pt x="812" y="10230"/>
                  </a:lnTo>
                  <a:lnTo>
                    <a:pt x="15930" y="702"/>
                  </a:lnTo>
                  <a:close/>
                  <a:moveTo>
                    <a:pt x="15984" y="0"/>
                  </a:moveTo>
                  <a:cubicBezTo>
                    <a:pt x="15927" y="0"/>
                    <a:pt x="15871" y="16"/>
                    <a:pt x="15820" y="47"/>
                  </a:cubicBezTo>
                  <a:lnTo>
                    <a:pt x="192" y="9897"/>
                  </a:lnTo>
                  <a:cubicBezTo>
                    <a:pt x="35" y="9995"/>
                    <a:pt x="0" y="10209"/>
                    <a:pt x="119" y="10352"/>
                  </a:cubicBezTo>
                  <a:lnTo>
                    <a:pt x="9023" y="21149"/>
                  </a:lnTo>
                  <a:cubicBezTo>
                    <a:pt x="9081" y="21219"/>
                    <a:pt x="9167" y="21260"/>
                    <a:pt x="9258" y="21260"/>
                  </a:cubicBezTo>
                  <a:cubicBezTo>
                    <a:pt x="9260" y="21260"/>
                    <a:pt x="9261" y="21260"/>
                    <a:pt x="9263" y="21260"/>
                  </a:cubicBezTo>
                  <a:cubicBezTo>
                    <a:pt x="9325" y="21260"/>
                    <a:pt x="9387" y="21240"/>
                    <a:pt x="9437" y="21203"/>
                  </a:cubicBezTo>
                  <a:lnTo>
                    <a:pt x="24876" y="10121"/>
                  </a:lnTo>
                  <a:cubicBezTo>
                    <a:pt x="25025" y="10014"/>
                    <a:pt x="25047" y="9802"/>
                    <a:pt x="24925" y="9666"/>
                  </a:cubicBezTo>
                  <a:lnTo>
                    <a:pt x="16210" y="99"/>
                  </a:lnTo>
                  <a:cubicBezTo>
                    <a:pt x="16151" y="34"/>
                    <a:pt x="16068" y="0"/>
                    <a:pt x="15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4"/>
            <p:cNvSpPr/>
            <p:nvPr/>
          </p:nvSpPr>
          <p:spPr>
            <a:xfrm>
              <a:off x="3224600" y="2447925"/>
              <a:ext cx="682450" cy="570375"/>
            </a:xfrm>
            <a:custGeom>
              <a:avLst/>
              <a:gdLst/>
              <a:ahLst/>
              <a:cxnLst/>
              <a:rect l="l" t="t" r="r" b="b"/>
              <a:pathLst>
                <a:path w="27298" h="22815" extrusionOk="0">
                  <a:moveTo>
                    <a:pt x="14260" y="1"/>
                  </a:moveTo>
                  <a:lnTo>
                    <a:pt x="1" y="7333"/>
                  </a:lnTo>
                  <a:lnTo>
                    <a:pt x="12631" y="22814"/>
                  </a:lnTo>
                  <a:lnTo>
                    <a:pt x="27298" y="13037"/>
                  </a:lnTo>
                  <a:lnTo>
                    <a:pt x="142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3215600" y="2440250"/>
              <a:ext cx="700250" cy="585675"/>
            </a:xfrm>
            <a:custGeom>
              <a:avLst/>
              <a:gdLst/>
              <a:ahLst/>
              <a:cxnLst/>
              <a:rect l="l" t="t" r="r" b="b"/>
              <a:pathLst>
                <a:path w="28010" h="23427" extrusionOk="0">
                  <a:moveTo>
                    <a:pt x="14562" y="682"/>
                  </a:moveTo>
                  <a:lnTo>
                    <a:pt x="27176" y="13296"/>
                  </a:lnTo>
                  <a:lnTo>
                    <a:pt x="13052" y="22712"/>
                  </a:lnTo>
                  <a:lnTo>
                    <a:pt x="837" y="7740"/>
                  </a:lnTo>
                  <a:lnTo>
                    <a:pt x="14562" y="682"/>
                  </a:lnTo>
                  <a:close/>
                  <a:moveTo>
                    <a:pt x="14620" y="1"/>
                  </a:moveTo>
                  <a:cubicBezTo>
                    <a:pt x="14573" y="1"/>
                    <a:pt x="14525" y="12"/>
                    <a:pt x="14481" y="35"/>
                  </a:cubicBezTo>
                  <a:lnTo>
                    <a:pt x="221" y="7369"/>
                  </a:lnTo>
                  <a:cubicBezTo>
                    <a:pt x="49" y="7457"/>
                    <a:pt x="1" y="7683"/>
                    <a:pt x="124" y="7834"/>
                  </a:cubicBezTo>
                  <a:lnTo>
                    <a:pt x="12754" y="23315"/>
                  </a:lnTo>
                  <a:cubicBezTo>
                    <a:pt x="12811" y="23385"/>
                    <a:pt x="12897" y="23427"/>
                    <a:pt x="12987" y="23427"/>
                  </a:cubicBezTo>
                  <a:cubicBezTo>
                    <a:pt x="12988" y="23427"/>
                    <a:pt x="12990" y="23427"/>
                    <a:pt x="12991" y="23427"/>
                  </a:cubicBezTo>
                  <a:cubicBezTo>
                    <a:pt x="13052" y="23427"/>
                    <a:pt x="13110" y="23409"/>
                    <a:pt x="13160" y="23375"/>
                  </a:cubicBezTo>
                  <a:lnTo>
                    <a:pt x="27827" y="13598"/>
                  </a:lnTo>
                  <a:cubicBezTo>
                    <a:pt x="27988" y="13491"/>
                    <a:pt x="28010" y="13263"/>
                    <a:pt x="27874" y="13127"/>
                  </a:cubicBezTo>
                  <a:lnTo>
                    <a:pt x="14836" y="91"/>
                  </a:lnTo>
                  <a:cubicBezTo>
                    <a:pt x="14777" y="32"/>
                    <a:pt x="14699" y="1"/>
                    <a:pt x="14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3765325" y="2835600"/>
              <a:ext cx="682425" cy="570375"/>
            </a:xfrm>
            <a:custGeom>
              <a:avLst/>
              <a:gdLst/>
              <a:ahLst/>
              <a:cxnLst/>
              <a:rect l="l" t="t" r="r" b="b"/>
              <a:pathLst>
                <a:path w="27297" h="22815" extrusionOk="0">
                  <a:moveTo>
                    <a:pt x="14259" y="0"/>
                  </a:moveTo>
                  <a:lnTo>
                    <a:pt x="0" y="7334"/>
                  </a:lnTo>
                  <a:lnTo>
                    <a:pt x="12630" y="22815"/>
                  </a:lnTo>
                  <a:lnTo>
                    <a:pt x="27297" y="13037"/>
                  </a:lnTo>
                  <a:lnTo>
                    <a:pt x="14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3756325" y="2827950"/>
              <a:ext cx="700250" cy="585700"/>
            </a:xfrm>
            <a:custGeom>
              <a:avLst/>
              <a:gdLst/>
              <a:ahLst/>
              <a:cxnLst/>
              <a:rect l="l" t="t" r="r" b="b"/>
              <a:pathLst>
                <a:path w="28010" h="23428" extrusionOk="0">
                  <a:moveTo>
                    <a:pt x="14561" y="681"/>
                  </a:moveTo>
                  <a:lnTo>
                    <a:pt x="27176" y="13295"/>
                  </a:lnTo>
                  <a:lnTo>
                    <a:pt x="13052" y="22711"/>
                  </a:lnTo>
                  <a:lnTo>
                    <a:pt x="837" y="7738"/>
                  </a:lnTo>
                  <a:lnTo>
                    <a:pt x="14561" y="681"/>
                  </a:lnTo>
                  <a:close/>
                  <a:moveTo>
                    <a:pt x="14619" y="0"/>
                  </a:moveTo>
                  <a:cubicBezTo>
                    <a:pt x="14572" y="0"/>
                    <a:pt x="14524" y="11"/>
                    <a:pt x="14480" y="34"/>
                  </a:cubicBezTo>
                  <a:lnTo>
                    <a:pt x="221" y="7368"/>
                  </a:lnTo>
                  <a:cubicBezTo>
                    <a:pt x="48" y="7457"/>
                    <a:pt x="0" y="7683"/>
                    <a:pt x="124" y="7834"/>
                  </a:cubicBezTo>
                  <a:lnTo>
                    <a:pt x="12753" y="23315"/>
                  </a:lnTo>
                  <a:cubicBezTo>
                    <a:pt x="12810" y="23386"/>
                    <a:pt x="12898" y="23428"/>
                    <a:pt x="12990" y="23428"/>
                  </a:cubicBezTo>
                  <a:cubicBezTo>
                    <a:pt x="13051" y="23427"/>
                    <a:pt x="13110" y="23409"/>
                    <a:pt x="13159" y="23376"/>
                  </a:cubicBezTo>
                  <a:lnTo>
                    <a:pt x="27826" y="13597"/>
                  </a:lnTo>
                  <a:cubicBezTo>
                    <a:pt x="27987" y="13490"/>
                    <a:pt x="28009" y="13263"/>
                    <a:pt x="27873" y="13127"/>
                  </a:cubicBezTo>
                  <a:lnTo>
                    <a:pt x="14835" y="89"/>
                  </a:lnTo>
                  <a:cubicBezTo>
                    <a:pt x="14777" y="31"/>
                    <a:pt x="14699" y="0"/>
                    <a:pt x="14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3697975" y="2863625"/>
              <a:ext cx="644700" cy="553250"/>
            </a:xfrm>
            <a:custGeom>
              <a:avLst/>
              <a:gdLst/>
              <a:ahLst/>
              <a:cxnLst/>
              <a:rect l="l" t="t" r="r" b="b"/>
              <a:pathLst>
                <a:path w="25788" h="22130" extrusionOk="0">
                  <a:moveTo>
                    <a:pt x="15363" y="0"/>
                  </a:moveTo>
                  <a:lnTo>
                    <a:pt x="0" y="4594"/>
                  </a:lnTo>
                  <a:lnTo>
                    <a:pt x="9577" y="22129"/>
                  </a:lnTo>
                  <a:lnTo>
                    <a:pt x="25788" y="15208"/>
                  </a:lnTo>
                  <a:lnTo>
                    <a:pt x="15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3688925" y="2856000"/>
              <a:ext cx="662800" cy="568550"/>
            </a:xfrm>
            <a:custGeom>
              <a:avLst/>
              <a:gdLst/>
              <a:ahLst/>
              <a:cxnLst/>
              <a:rect l="l" t="t" r="r" b="b"/>
              <a:pathLst>
                <a:path w="26512" h="22742" extrusionOk="0">
                  <a:moveTo>
                    <a:pt x="15598" y="663"/>
                  </a:moveTo>
                  <a:lnTo>
                    <a:pt x="25686" y="15378"/>
                  </a:lnTo>
                  <a:lnTo>
                    <a:pt x="10074" y="22044"/>
                  </a:lnTo>
                  <a:lnTo>
                    <a:pt x="812" y="5084"/>
                  </a:lnTo>
                  <a:lnTo>
                    <a:pt x="15598" y="663"/>
                  </a:lnTo>
                  <a:close/>
                  <a:moveTo>
                    <a:pt x="15724" y="0"/>
                  </a:moveTo>
                  <a:cubicBezTo>
                    <a:pt x="15695" y="0"/>
                    <a:pt x="15665" y="4"/>
                    <a:pt x="15636" y="13"/>
                  </a:cubicBezTo>
                  <a:lnTo>
                    <a:pt x="275" y="4607"/>
                  </a:lnTo>
                  <a:cubicBezTo>
                    <a:pt x="88" y="4662"/>
                    <a:pt x="1" y="4876"/>
                    <a:pt x="94" y="5047"/>
                  </a:cubicBezTo>
                  <a:lnTo>
                    <a:pt x="9670" y="22582"/>
                  </a:lnTo>
                  <a:cubicBezTo>
                    <a:pt x="9724" y="22679"/>
                    <a:pt x="9827" y="22740"/>
                    <a:pt x="9939" y="22741"/>
                  </a:cubicBezTo>
                  <a:cubicBezTo>
                    <a:pt x="9980" y="22741"/>
                    <a:pt x="10021" y="22732"/>
                    <a:pt x="10060" y="22716"/>
                  </a:cubicBezTo>
                  <a:lnTo>
                    <a:pt x="26270" y="15794"/>
                  </a:lnTo>
                  <a:cubicBezTo>
                    <a:pt x="26448" y="15718"/>
                    <a:pt x="26511" y="15499"/>
                    <a:pt x="26401" y="15339"/>
                  </a:cubicBezTo>
                  <a:lnTo>
                    <a:pt x="15976" y="133"/>
                  </a:lnTo>
                  <a:cubicBezTo>
                    <a:pt x="15918" y="48"/>
                    <a:pt x="15823" y="0"/>
                    <a:pt x="15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3532750" y="2215900"/>
              <a:ext cx="160375" cy="51225"/>
            </a:xfrm>
            <a:custGeom>
              <a:avLst/>
              <a:gdLst/>
              <a:ahLst/>
              <a:cxnLst/>
              <a:rect l="l" t="t" r="r" b="b"/>
              <a:pathLst>
                <a:path w="6415" h="2049" extrusionOk="0">
                  <a:moveTo>
                    <a:pt x="5981" y="1"/>
                  </a:moveTo>
                  <a:cubicBezTo>
                    <a:pt x="5202" y="1"/>
                    <a:pt x="3644" y="585"/>
                    <a:pt x="3644" y="585"/>
                  </a:cubicBezTo>
                  <a:cubicBezTo>
                    <a:pt x="3644" y="585"/>
                    <a:pt x="3367" y="557"/>
                    <a:pt x="2969" y="557"/>
                  </a:cubicBezTo>
                  <a:cubicBezTo>
                    <a:pt x="2371" y="557"/>
                    <a:pt x="1498" y="619"/>
                    <a:pt x="874" y="931"/>
                  </a:cubicBezTo>
                  <a:cubicBezTo>
                    <a:pt x="1" y="1368"/>
                    <a:pt x="2798" y="2049"/>
                    <a:pt x="4431" y="2049"/>
                  </a:cubicBezTo>
                  <a:cubicBezTo>
                    <a:pt x="4741" y="2049"/>
                    <a:pt x="5009" y="2025"/>
                    <a:pt x="5202" y="1969"/>
                  </a:cubicBezTo>
                  <a:cubicBezTo>
                    <a:pt x="6414" y="1624"/>
                    <a:pt x="6414" y="931"/>
                    <a:pt x="6414" y="239"/>
                  </a:cubicBezTo>
                  <a:cubicBezTo>
                    <a:pt x="6414" y="66"/>
                    <a:pt x="6241" y="1"/>
                    <a:pt x="59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3540350" y="2208425"/>
              <a:ext cx="160500" cy="66150"/>
            </a:xfrm>
            <a:custGeom>
              <a:avLst/>
              <a:gdLst/>
              <a:ahLst/>
              <a:cxnLst/>
              <a:rect l="l" t="t" r="r" b="b"/>
              <a:pathLst>
                <a:path w="6420" h="2646" extrusionOk="0">
                  <a:moveTo>
                    <a:pt x="5687" y="601"/>
                  </a:moveTo>
                  <a:cubicBezTo>
                    <a:pt x="5733" y="601"/>
                    <a:pt x="5773" y="605"/>
                    <a:pt x="5804" y="611"/>
                  </a:cubicBezTo>
                  <a:cubicBezTo>
                    <a:pt x="5803" y="1244"/>
                    <a:pt x="5768" y="1702"/>
                    <a:pt x="4815" y="1975"/>
                  </a:cubicBezTo>
                  <a:cubicBezTo>
                    <a:pt x="4634" y="2027"/>
                    <a:pt x="4389" y="2049"/>
                    <a:pt x="4109" y="2049"/>
                  </a:cubicBezTo>
                  <a:cubicBezTo>
                    <a:pt x="3025" y="2049"/>
                    <a:pt x="1407" y="1713"/>
                    <a:pt x="855" y="1437"/>
                  </a:cubicBezTo>
                  <a:lnTo>
                    <a:pt x="854" y="1437"/>
                  </a:lnTo>
                  <a:cubicBezTo>
                    <a:pt x="1410" y="1211"/>
                    <a:pt x="2143" y="1163"/>
                    <a:pt x="2662" y="1163"/>
                  </a:cubicBezTo>
                  <a:cubicBezTo>
                    <a:pt x="3038" y="1163"/>
                    <a:pt x="3303" y="1188"/>
                    <a:pt x="3310" y="1188"/>
                  </a:cubicBezTo>
                  <a:cubicBezTo>
                    <a:pt x="3319" y="1189"/>
                    <a:pt x="3329" y="1190"/>
                    <a:pt x="3338" y="1190"/>
                  </a:cubicBezTo>
                  <a:cubicBezTo>
                    <a:pt x="3375" y="1190"/>
                    <a:pt x="3413" y="1183"/>
                    <a:pt x="3448" y="1170"/>
                  </a:cubicBezTo>
                  <a:cubicBezTo>
                    <a:pt x="4347" y="834"/>
                    <a:pt x="5283" y="601"/>
                    <a:pt x="5687" y="601"/>
                  </a:cubicBezTo>
                  <a:close/>
                  <a:moveTo>
                    <a:pt x="5664" y="0"/>
                  </a:moveTo>
                  <a:cubicBezTo>
                    <a:pt x="4949" y="0"/>
                    <a:pt x="3867" y="362"/>
                    <a:pt x="3299" y="573"/>
                  </a:cubicBezTo>
                  <a:cubicBezTo>
                    <a:pt x="3187" y="565"/>
                    <a:pt x="2957" y="550"/>
                    <a:pt x="2665" y="550"/>
                  </a:cubicBezTo>
                  <a:cubicBezTo>
                    <a:pt x="2035" y="550"/>
                    <a:pt x="1111" y="618"/>
                    <a:pt x="433" y="957"/>
                  </a:cubicBezTo>
                  <a:cubicBezTo>
                    <a:pt x="1" y="1173"/>
                    <a:pt x="104" y="1505"/>
                    <a:pt x="128" y="1569"/>
                  </a:cubicBezTo>
                  <a:cubicBezTo>
                    <a:pt x="368" y="2187"/>
                    <a:pt x="2714" y="2646"/>
                    <a:pt x="4150" y="2646"/>
                  </a:cubicBezTo>
                  <a:cubicBezTo>
                    <a:pt x="4493" y="2646"/>
                    <a:pt x="4784" y="2621"/>
                    <a:pt x="4982" y="2564"/>
                  </a:cubicBezTo>
                  <a:cubicBezTo>
                    <a:pt x="6417" y="2153"/>
                    <a:pt x="6417" y="1258"/>
                    <a:pt x="6417" y="538"/>
                  </a:cubicBezTo>
                  <a:cubicBezTo>
                    <a:pt x="6419" y="372"/>
                    <a:pt x="6338" y="216"/>
                    <a:pt x="6200" y="122"/>
                  </a:cubicBezTo>
                  <a:cubicBezTo>
                    <a:pt x="6075" y="36"/>
                    <a:pt x="5888" y="0"/>
                    <a:pt x="5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2970550" y="1486750"/>
              <a:ext cx="740725" cy="865250"/>
            </a:xfrm>
            <a:custGeom>
              <a:avLst/>
              <a:gdLst/>
              <a:ahLst/>
              <a:cxnLst/>
              <a:rect l="l" t="t" r="r" b="b"/>
              <a:pathLst>
                <a:path w="29629" h="34610" extrusionOk="0">
                  <a:moveTo>
                    <a:pt x="10793" y="0"/>
                  </a:moveTo>
                  <a:cubicBezTo>
                    <a:pt x="10793" y="0"/>
                    <a:pt x="7195" y="1270"/>
                    <a:pt x="5397" y="3492"/>
                  </a:cubicBezTo>
                  <a:cubicBezTo>
                    <a:pt x="3598" y="5714"/>
                    <a:pt x="2752" y="11534"/>
                    <a:pt x="2328" y="14073"/>
                  </a:cubicBezTo>
                  <a:cubicBezTo>
                    <a:pt x="1905" y="16613"/>
                    <a:pt x="0" y="26242"/>
                    <a:pt x="1058" y="27405"/>
                  </a:cubicBezTo>
                  <a:cubicBezTo>
                    <a:pt x="2117" y="28569"/>
                    <a:pt x="13439" y="32485"/>
                    <a:pt x="15661" y="33119"/>
                  </a:cubicBezTo>
                  <a:cubicBezTo>
                    <a:pt x="17769" y="33721"/>
                    <a:pt x="20257" y="34610"/>
                    <a:pt x="21772" y="34610"/>
                  </a:cubicBezTo>
                  <a:cubicBezTo>
                    <a:pt x="21854" y="34610"/>
                    <a:pt x="21933" y="34607"/>
                    <a:pt x="22010" y="34601"/>
                  </a:cubicBezTo>
                  <a:cubicBezTo>
                    <a:pt x="23491" y="34495"/>
                    <a:pt x="24973" y="33437"/>
                    <a:pt x="24973" y="33437"/>
                  </a:cubicBezTo>
                  <a:cubicBezTo>
                    <a:pt x="24973" y="33437"/>
                    <a:pt x="27512" y="34601"/>
                    <a:pt x="28148" y="34601"/>
                  </a:cubicBezTo>
                  <a:cubicBezTo>
                    <a:pt x="28782" y="34601"/>
                    <a:pt x="29629" y="33437"/>
                    <a:pt x="28888" y="32273"/>
                  </a:cubicBezTo>
                  <a:cubicBezTo>
                    <a:pt x="28147" y="31109"/>
                    <a:pt x="26084" y="29404"/>
                    <a:pt x="24921" y="29404"/>
                  </a:cubicBezTo>
                  <a:cubicBezTo>
                    <a:pt x="23756" y="29404"/>
                    <a:pt x="19471" y="30051"/>
                    <a:pt x="19471" y="30051"/>
                  </a:cubicBezTo>
                  <a:cubicBezTo>
                    <a:pt x="19471" y="30051"/>
                    <a:pt x="12169" y="26347"/>
                    <a:pt x="10053" y="24866"/>
                  </a:cubicBezTo>
                  <a:cubicBezTo>
                    <a:pt x="7936" y="23384"/>
                    <a:pt x="6350" y="21691"/>
                    <a:pt x="6350" y="21691"/>
                  </a:cubicBezTo>
                  <a:lnTo>
                    <a:pt x="10688" y="8148"/>
                  </a:lnTo>
                  <a:lnTo>
                    <a:pt x="10793"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2970150" y="1479125"/>
              <a:ext cx="740175" cy="880500"/>
            </a:xfrm>
            <a:custGeom>
              <a:avLst/>
              <a:gdLst/>
              <a:ahLst/>
              <a:cxnLst/>
              <a:rect l="l" t="t" r="r" b="b"/>
              <a:pathLst>
                <a:path w="29607" h="35220" extrusionOk="0">
                  <a:moveTo>
                    <a:pt x="10803" y="1"/>
                  </a:moveTo>
                  <a:cubicBezTo>
                    <a:pt x="10771" y="1"/>
                    <a:pt x="10739" y="6"/>
                    <a:pt x="10707" y="16"/>
                  </a:cubicBezTo>
                  <a:cubicBezTo>
                    <a:pt x="10557" y="69"/>
                    <a:pt x="7007" y="1341"/>
                    <a:pt x="5175" y="3605"/>
                  </a:cubicBezTo>
                  <a:cubicBezTo>
                    <a:pt x="3449" y="5737"/>
                    <a:pt x="2595" y="10955"/>
                    <a:pt x="2135" y="13759"/>
                  </a:cubicBezTo>
                  <a:lnTo>
                    <a:pt x="2042" y="14328"/>
                  </a:lnTo>
                  <a:cubicBezTo>
                    <a:pt x="1987" y="14660"/>
                    <a:pt x="1906" y="15114"/>
                    <a:pt x="1810" y="15653"/>
                  </a:cubicBezTo>
                  <a:cubicBezTo>
                    <a:pt x="620" y="22341"/>
                    <a:pt x="1" y="26985"/>
                    <a:pt x="848" y="27916"/>
                  </a:cubicBezTo>
                  <a:cubicBezTo>
                    <a:pt x="1991" y="29175"/>
                    <a:pt x="13466" y="33112"/>
                    <a:pt x="15593" y="33719"/>
                  </a:cubicBezTo>
                  <a:cubicBezTo>
                    <a:pt x="16061" y="33853"/>
                    <a:pt x="16548" y="34001"/>
                    <a:pt x="17038" y="34150"/>
                  </a:cubicBezTo>
                  <a:cubicBezTo>
                    <a:pt x="18773" y="34677"/>
                    <a:pt x="20563" y="35220"/>
                    <a:pt x="21790" y="35220"/>
                  </a:cubicBezTo>
                  <a:cubicBezTo>
                    <a:pt x="21879" y="35220"/>
                    <a:pt x="21965" y="35218"/>
                    <a:pt x="22047" y="35211"/>
                  </a:cubicBezTo>
                  <a:cubicBezTo>
                    <a:pt x="23335" y="35119"/>
                    <a:pt x="24592" y="34368"/>
                    <a:pt x="25017" y="34091"/>
                  </a:cubicBezTo>
                  <a:cubicBezTo>
                    <a:pt x="25676" y="34389"/>
                    <a:pt x="27553" y="35212"/>
                    <a:pt x="28161" y="35212"/>
                  </a:cubicBezTo>
                  <a:cubicBezTo>
                    <a:pt x="28571" y="35212"/>
                    <a:pt x="29003" y="34906"/>
                    <a:pt x="29264" y="34432"/>
                  </a:cubicBezTo>
                  <a:cubicBezTo>
                    <a:pt x="29606" y="33809"/>
                    <a:pt x="29568" y="33053"/>
                    <a:pt x="29161" y="32414"/>
                  </a:cubicBezTo>
                  <a:cubicBezTo>
                    <a:pt x="28407" y="31230"/>
                    <a:pt x="26254" y="29404"/>
                    <a:pt x="24936" y="29404"/>
                  </a:cubicBezTo>
                  <a:cubicBezTo>
                    <a:pt x="23847" y="29404"/>
                    <a:pt x="20198" y="29940"/>
                    <a:pt x="19536" y="30039"/>
                  </a:cubicBezTo>
                  <a:cubicBezTo>
                    <a:pt x="18706" y="29616"/>
                    <a:pt x="12194" y="26286"/>
                    <a:pt x="10243" y="24921"/>
                  </a:cubicBezTo>
                  <a:cubicBezTo>
                    <a:pt x="8513" y="23708"/>
                    <a:pt x="7124" y="22335"/>
                    <a:pt x="6713" y="21916"/>
                  </a:cubicBezTo>
                  <a:lnTo>
                    <a:pt x="10994" y="8546"/>
                  </a:lnTo>
                  <a:cubicBezTo>
                    <a:pt x="11043" y="8386"/>
                    <a:pt x="10953" y="8218"/>
                    <a:pt x="10795" y="8167"/>
                  </a:cubicBezTo>
                  <a:cubicBezTo>
                    <a:pt x="10764" y="8157"/>
                    <a:pt x="10732" y="8152"/>
                    <a:pt x="10701" y="8152"/>
                  </a:cubicBezTo>
                  <a:cubicBezTo>
                    <a:pt x="10573" y="8152"/>
                    <a:pt x="10455" y="8232"/>
                    <a:pt x="10412" y="8360"/>
                  </a:cubicBezTo>
                  <a:lnTo>
                    <a:pt x="6074" y="21903"/>
                  </a:lnTo>
                  <a:cubicBezTo>
                    <a:pt x="6039" y="22010"/>
                    <a:pt x="6066" y="22125"/>
                    <a:pt x="6141" y="22206"/>
                  </a:cubicBezTo>
                  <a:cubicBezTo>
                    <a:pt x="6208" y="22277"/>
                    <a:pt x="7775" y="23940"/>
                    <a:pt x="9893" y="25423"/>
                  </a:cubicBezTo>
                  <a:cubicBezTo>
                    <a:pt x="12002" y="26899"/>
                    <a:pt x="19049" y="30478"/>
                    <a:pt x="19347" y="30629"/>
                  </a:cubicBezTo>
                  <a:cubicBezTo>
                    <a:pt x="19392" y="30651"/>
                    <a:pt x="19441" y="30662"/>
                    <a:pt x="19490" y="30662"/>
                  </a:cubicBezTo>
                  <a:cubicBezTo>
                    <a:pt x="19504" y="30662"/>
                    <a:pt x="19518" y="30661"/>
                    <a:pt x="19532" y="30659"/>
                  </a:cubicBezTo>
                  <a:cubicBezTo>
                    <a:pt x="19574" y="30653"/>
                    <a:pt x="23808" y="30016"/>
                    <a:pt x="24936" y="30016"/>
                  </a:cubicBezTo>
                  <a:cubicBezTo>
                    <a:pt x="25934" y="30016"/>
                    <a:pt x="27903" y="31577"/>
                    <a:pt x="28644" y="32743"/>
                  </a:cubicBezTo>
                  <a:cubicBezTo>
                    <a:pt x="29055" y="33388"/>
                    <a:pt x="28839" y="33934"/>
                    <a:pt x="28726" y="34138"/>
                  </a:cubicBezTo>
                  <a:cubicBezTo>
                    <a:pt x="28560" y="34441"/>
                    <a:pt x="28317" y="34600"/>
                    <a:pt x="28163" y="34600"/>
                  </a:cubicBezTo>
                  <a:cubicBezTo>
                    <a:pt x="27749" y="34600"/>
                    <a:pt x="26074" y="33903"/>
                    <a:pt x="25116" y="33464"/>
                  </a:cubicBezTo>
                  <a:cubicBezTo>
                    <a:pt x="25076" y="33445"/>
                    <a:pt x="25032" y="33436"/>
                    <a:pt x="24989" y="33436"/>
                  </a:cubicBezTo>
                  <a:cubicBezTo>
                    <a:pt x="24926" y="33436"/>
                    <a:pt x="24863" y="33456"/>
                    <a:pt x="24810" y="33493"/>
                  </a:cubicBezTo>
                  <a:cubicBezTo>
                    <a:pt x="24796" y="33503"/>
                    <a:pt x="23384" y="34502"/>
                    <a:pt x="22003" y="34601"/>
                  </a:cubicBezTo>
                  <a:cubicBezTo>
                    <a:pt x="21934" y="34606"/>
                    <a:pt x="21862" y="34608"/>
                    <a:pt x="21787" y="34608"/>
                  </a:cubicBezTo>
                  <a:cubicBezTo>
                    <a:pt x="20660" y="34608"/>
                    <a:pt x="18911" y="34079"/>
                    <a:pt x="17217" y="33564"/>
                  </a:cubicBezTo>
                  <a:cubicBezTo>
                    <a:pt x="16723" y="33414"/>
                    <a:pt x="16232" y="33265"/>
                    <a:pt x="15761" y="33131"/>
                  </a:cubicBezTo>
                  <a:cubicBezTo>
                    <a:pt x="13436" y="32466"/>
                    <a:pt x="2266" y="28568"/>
                    <a:pt x="1301" y="27504"/>
                  </a:cubicBezTo>
                  <a:cubicBezTo>
                    <a:pt x="483" y="26605"/>
                    <a:pt x="1885" y="18726"/>
                    <a:pt x="2412" y="15761"/>
                  </a:cubicBezTo>
                  <a:cubicBezTo>
                    <a:pt x="2510" y="15218"/>
                    <a:pt x="2591" y="14763"/>
                    <a:pt x="2646" y="14428"/>
                  </a:cubicBezTo>
                  <a:lnTo>
                    <a:pt x="2740" y="13858"/>
                  </a:lnTo>
                  <a:cubicBezTo>
                    <a:pt x="3190" y="11110"/>
                    <a:pt x="4026" y="5996"/>
                    <a:pt x="5650" y="3990"/>
                  </a:cubicBezTo>
                  <a:cubicBezTo>
                    <a:pt x="7373" y="1863"/>
                    <a:pt x="10876" y="606"/>
                    <a:pt x="10911" y="594"/>
                  </a:cubicBezTo>
                  <a:cubicBezTo>
                    <a:pt x="11067" y="536"/>
                    <a:pt x="11147" y="363"/>
                    <a:pt x="11092" y="205"/>
                  </a:cubicBezTo>
                  <a:cubicBezTo>
                    <a:pt x="11047" y="80"/>
                    <a:pt x="10930" y="1"/>
                    <a:pt x="10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3353725" y="2212850"/>
              <a:ext cx="357550" cy="139150"/>
            </a:xfrm>
            <a:custGeom>
              <a:avLst/>
              <a:gdLst/>
              <a:ahLst/>
              <a:cxnLst/>
              <a:rect l="l" t="t" r="r" b="b"/>
              <a:pathLst>
                <a:path w="14302" h="5566" extrusionOk="0">
                  <a:moveTo>
                    <a:pt x="2187" y="1"/>
                  </a:moveTo>
                  <a:cubicBezTo>
                    <a:pt x="1417" y="587"/>
                    <a:pt x="514" y="1459"/>
                    <a:pt x="228" y="2489"/>
                  </a:cubicBezTo>
                  <a:cubicBezTo>
                    <a:pt x="67" y="3068"/>
                    <a:pt x="10" y="3560"/>
                    <a:pt x="0" y="3977"/>
                  </a:cubicBezTo>
                  <a:cubicBezTo>
                    <a:pt x="126" y="4014"/>
                    <a:pt x="240" y="4049"/>
                    <a:pt x="334" y="4075"/>
                  </a:cubicBezTo>
                  <a:cubicBezTo>
                    <a:pt x="2442" y="4678"/>
                    <a:pt x="4930" y="5566"/>
                    <a:pt x="6445" y="5566"/>
                  </a:cubicBezTo>
                  <a:cubicBezTo>
                    <a:pt x="6527" y="5566"/>
                    <a:pt x="6606" y="5563"/>
                    <a:pt x="6683" y="5557"/>
                  </a:cubicBezTo>
                  <a:cubicBezTo>
                    <a:pt x="8164" y="5452"/>
                    <a:pt x="9646" y="4393"/>
                    <a:pt x="9646" y="4393"/>
                  </a:cubicBezTo>
                  <a:cubicBezTo>
                    <a:pt x="9646" y="4393"/>
                    <a:pt x="12186" y="5557"/>
                    <a:pt x="12821" y="5557"/>
                  </a:cubicBezTo>
                  <a:cubicBezTo>
                    <a:pt x="13455" y="5557"/>
                    <a:pt x="14302" y="4393"/>
                    <a:pt x="13561" y="3230"/>
                  </a:cubicBezTo>
                  <a:cubicBezTo>
                    <a:pt x="12820" y="2066"/>
                    <a:pt x="10757" y="361"/>
                    <a:pt x="9593" y="361"/>
                  </a:cubicBezTo>
                  <a:cubicBezTo>
                    <a:pt x="8429" y="361"/>
                    <a:pt x="4144" y="1008"/>
                    <a:pt x="4144" y="1008"/>
                  </a:cubicBezTo>
                  <a:cubicBezTo>
                    <a:pt x="4144" y="1008"/>
                    <a:pt x="3338" y="599"/>
                    <a:pt x="2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3346000" y="2205200"/>
              <a:ext cx="364350" cy="154425"/>
            </a:xfrm>
            <a:custGeom>
              <a:avLst/>
              <a:gdLst/>
              <a:ahLst/>
              <a:cxnLst/>
              <a:rect l="l" t="t" r="r" b="b"/>
              <a:pathLst>
                <a:path w="14574" h="6177" extrusionOk="0">
                  <a:moveTo>
                    <a:pt x="2529" y="668"/>
                  </a:moveTo>
                  <a:cubicBezTo>
                    <a:pt x="3587" y="1217"/>
                    <a:pt x="4313" y="1586"/>
                    <a:pt x="4313" y="1586"/>
                  </a:cubicBezTo>
                  <a:cubicBezTo>
                    <a:pt x="4358" y="1608"/>
                    <a:pt x="4407" y="1619"/>
                    <a:pt x="4456" y="1619"/>
                  </a:cubicBezTo>
                  <a:cubicBezTo>
                    <a:pt x="4470" y="1619"/>
                    <a:pt x="4484" y="1618"/>
                    <a:pt x="4498" y="1616"/>
                  </a:cubicBezTo>
                  <a:cubicBezTo>
                    <a:pt x="4540" y="1610"/>
                    <a:pt x="8774" y="973"/>
                    <a:pt x="9902" y="973"/>
                  </a:cubicBezTo>
                  <a:cubicBezTo>
                    <a:pt x="10900" y="973"/>
                    <a:pt x="12869" y="2535"/>
                    <a:pt x="13610" y="3700"/>
                  </a:cubicBezTo>
                  <a:cubicBezTo>
                    <a:pt x="14021" y="4346"/>
                    <a:pt x="13805" y="4891"/>
                    <a:pt x="13692" y="5095"/>
                  </a:cubicBezTo>
                  <a:cubicBezTo>
                    <a:pt x="13526" y="5398"/>
                    <a:pt x="13283" y="5557"/>
                    <a:pt x="13129" y="5557"/>
                  </a:cubicBezTo>
                  <a:cubicBezTo>
                    <a:pt x="12715" y="5557"/>
                    <a:pt x="11040" y="4860"/>
                    <a:pt x="10082" y="4421"/>
                  </a:cubicBezTo>
                  <a:cubicBezTo>
                    <a:pt x="10042" y="4402"/>
                    <a:pt x="9998" y="4393"/>
                    <a:pt x="9955" y="4393"/>
                  </a:cubicBezTo>
                  <a:cubicBezTo>
                    <a:pt x="9892" y="4393"/>
                    <a:pt x="9829" y="4413"/>
                    <a:pt x="9776" y="4450"/>
                  </a:cubicBezTo>
                  <a:cubicBezTo>
                    <a:pt x="9762" y="4460"/>
                    <a:pt x="8350" y="5459"/>
                    <a:pt x="6969" y="5558"/>
                  </a:cubicBezTo>
                  <a:cubicBezTo>
                    <a:pt x="6900" y="5563"/>
                    <a:pt x="6828" y="5565"/>
                    <a:pt x="6753" y="5565"/>
                  </a:cubicBezTo>
                  <a:cubicBezTo>
                    <a:pt x="5626" y="5565"/>
                    <a:pt x="3877" y="5036"/>
                    <a:pt x="2183" y="4521"/>
                  </a:cubicBezTo>
                  <a:cubicBezTo>
                    <a:pt x="1689" y="4371"/>
                    <a:pt x="1198" y="4223"/>
                    <a:pt x="727" y="4088"/>
                  </a:cubicBezTo>
                  <a:lnTo>
                    <a:pt x="626" y="4058"/>
                  </a:lnTo>
                  <a:cubicBezTo>
                    <a:pt x="654" y="3658"/>
                    <a:pt x="723" y="3262"/>
                    <a:pt x="831" y="2876"/>
                  </a:cubicBezTo>
                  <a:cubicBezTo>
                    <a:pt x="1079" y="1983"/>
                    <a:pt x="1861" y="1200"/>
                    <a:pt x="2529" y="668"/>
                  </a:cubicBezTo>
                  <a:close/>
                  <a:moveTo>
                    <a:pt x="2496" y="0"/>
                  </a:moveTo>
                  <a:cubicBezTo>
                    <a:pt x="2431" y="0"/>
                    <a:pt x="2365" y="22"/>
                    <a:pt x="2311" y="63"/>
                  </a:cubicBezTo>
                  <a:cubicBezTo>
                    <a:pt x="1540" y="650"/>
                    <a:pt x="554" y="1586"/>
                    <a:pt x="242" y="2713"/>
                  </a:cubicBezTo>
                  <a:cubicBezTo>
                    <a:pt x="93" y="3247"/>
                    <a:pt x="16" y="3758"/>
                    <a:pt x="4" y="4276"/>
                  </a:cubicBezTo>
                  <a:cubicBezTo>
                    <a:pt x="0" y="4412"/>
                    <a:pt x="89" y="4535"/>
                    <a:pt x="220" y="4575"/>
                  </a:cubicBezTo>
                  <a:lnTo>
                    <a:pt x="559" y="4676"/>
                  </a:lnTo>
                  <a:cubicBezTo>
                    <a:pt x="1027" y="4810"/>
                    <a:pt x="1514" y="4958"/>
                    <a:pt x="2004" y="5107"/>
                  </a:cubicBezTo>
                  <a:cubicBezTo>
                    <a:pt x="3739" y="5634"/>
                    <a:pt x="5529" y="6177"/>
                    <a:pt x="6756" y="6177"/>
                  </a:cubicBezTo>
                  <a:cubicBezTo>
                    <a:pt x="6845" y="6177"/>
                    <a:pt x="6931" y="6175"/>
                    <a:pt x="7014" y="6168"/>
                  </a:cubicBezTo>
                  <a:cubicBezTo>
                    <a:pt x="8302" y="6076"/>
                    <a:pt x="9559" y="5325"/>
                    <a:pt x="9984" y="5048"/>
                  </a:cubicBezTo>
                  <a:cubicBezTo>
                    <a:pt x="10643" y="5346"/>
                    <a:pt x="12520" y="6169"/>
                    <a:pt x="13129" y="6169"/>
                  </a:cubicBezTo>
                  <a:cubicBezTo>
                    <a:pt x="13537" y="6169"/>
                    <a:pt x="13969" y="5863"/>
                    <a:pt x="14230" y="5389"/>
                  </a:cubicBezTo>
                  <a:cubicBezTo>
                    <a:pt x="14573" y="4766"/>
                    <a:pt x="14534" y="4010"/>
                    <a:pt x="14128" y="3371"/>
                  </a:cubicBezTo>
                  <a:cubicBezTo>
                    <a:pt x="13375" y="2187"/>
                    <a:pt x="11221" y="361"/>
                    <a:pt x="9902" y="361"/>
                  </a:cubicBezTo>
                  <a:cubicBezTo>
                    <a:pt x="8813" y="361"/>
                    <a:pt x="5164" y="897"/>
                    <a:pt x="4503" y="996"/>
                  </a:cubicBezTo>
                  <a:cubicBezTo>
                    <a:pt x="4266" y="875"/>
                    <a:pt x="3564" y="516"/>
                    <a:pt x="2638" y="35"/>
                  </a:cubicBezTo>
                  <a:cubicBezTo>
                    <a:pt x="2593" y="12"/>
                    <a:pt x="2545" y="0"/>
                    <a:pt x="2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2301725" y="1746050"/>
              <a:ext cx="318700" cy="436725"/>
            </a:xfrm>
            <a:custGeom>
              <a:avLst/>
              <a:gdLst/>
              <a:ahLst/>
              <a:cxnLst/>
              <a:rect l="l" t="t" r="r" b="b"/>
              <a:pathLst>
                <a:path w="12748" h="17469" extrusionOk="0">
                  <a:moveTo>
                    <a:pt x="4057" y="1"/>
                  </a:moveTo>
                  <a:cubicBezTo>
                    <a:pt x="3762" y="1"/>
                    <a:pt x="3478" y="38"/>
                    <a:pt x="3214" y="115"/>
                  </a:cubicBezTo>
                  <a:cubicBezTo>
                    <a:pt x="2888" y="211"/>
                    <a:pt x="428" y="2900"/>
                    <a:pt x="214" y="6007"/>
                  </a:cubicBezTo>
                  <a:cubicBezTo>
                    <a:pt x="1" y="9114"/>
                    <a:pt x="2357" y="14255"/>
                    <a:pt x="2785" y="15112"/>
                  </a:cubicBezTo>
                  <a:cubicBezTo>
                    <a:pt x="3213" y="15970"/>
                    <a:pt x="2678" y="17469"/>
                    <a:pt x="3749" y="17469"/>
                  </a:cubicBezTo>
                  <a:cubicBezTo>
                    <a:pt x="4820" y="17469"/>
                    <a:pt x="8142" y="12541"/>
                    <a:pt x="8142" y="12541"/>
                  </a:cubicBezTo>
                  <a:cubicBezTo>
                    <a:pt x="8142" y="12541"/>
                    <a:pt x="8498" y="12562"/>
                    <a:pt x="9003" y="12562"/>
                  </a:cubicBezTo>
                  <a:cubicBezTo>
                    <a:pt x="10137" y="12562"/>
                    <a:pt x="12022" y="12459"/>
                    <a:pt x="12319" y="11791"/>
                  </a:cubicBezTo>
                  <a:cubicBezTo>
                    <a:pt x="12748" y="10828"/>
                    <a:pt x="9320" y="5472"/>
                    <a:pt x="8570" y="3222"/>
                  </a:cubicBezTo>
                  <a:cubicBezTo>
                    <a:pt x="7929" y="1298"/>
                    <a:pt x="5799" y="1"/>
                    <a:pt x="4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2293450" y="1738550"/>
              <a:ext cx="330750" cy="451900"/>
            </a:xfrm>
            <a:custGeom>
              <a:avLst/>
              <a:gdLst/>
              <a:ahLst/>
              <a:cxnLst/>
              <a:rect l="l" t="t" r="r" b="b"/>
              <a:pathLst>
                <a:path w="13230" h="18076" extrusionOk="0">
                  <a:moveTo>
                    <a:pt x="4397" y="605"/>
                  </a:moveTo>
                  <a:cubicBezTo>
                    <a:pt x="5993" y="605"/>
                    <a:pt x="7999" y="1784"/>
                    <a:pt x="8611" y="3619"/>
                  </a:cubicBezTo>
                  <a:cubicBezTo>
                    <a:pt x="8921" y="4549"/>
                    <a:pt x="9646" y="5937"/>
                    <a:pt x="10414" y="7408"/>
                  </a:cubicBezTo>
                  <a:cubicBezTo>
                    <a:pt x="11271" y="9047"/>
                    <a:pt x="12566" y="11526"/>
                    <a:pt x="12371" y="11967"/>
                  </a:cubicBezTo>
                  <a:cubicBezTo>
                    <a:pt x="12195" y="12362"/>
                    <a:pt x="10805" y="12560"/>
                    <a:pt x="9363" y="12560"/>
                  </a:cubicBezTo>
                  <a:cubicBezTo>
                    <a:pt x="9071" y="12560"/>
                    <a:pt x="8776" y="12552"/>
                    <a:pt x="8489" y="12536"/>
                  </a:cubicBezTo>
                  <a:cubicBezTo>
                    <a:pt x="8485" y="12535"/>
                    <a:pt x="8481" y="12535"/>
                    <a:pt x="8476" y="12535"/>
                  </a:cubicBezTo>
                  <a:cubicBezTo>
                    <a:pt x="8374" y="12535"/>
                    <a:pt x="8277" y="12586"/>
                    <a:pt x="8219" y="12671"/>
                  </a:cubicBezTo>
                  <a:cubicBezTo>
                    <a:pt x="6666" y="14976"/>
                    <a:pt x="4642" y="17463"/>
                    <a:pt x="4080" y="17463"/>
                  </a:cubicBezTo>
                  <a:cubicBezTo>
                    <a:pt x="3756" y="17463"/>
                    <a:pt x="3684" y="17311"/>
                    <a:pt x="3632" y="16504"/>
                  </a:cubicBezTo>
                  <a:cubicBezTo>
                    <a:pt x="3606" y="16103"/>
                    <a:pt x="3577" y="15650"/>
                    <a:pt x="3390" y="15276"/>
                  </a:cubicBezTo>
                  <a:cubicBezTo>
                    <a:pt x="2670" y="13836"/>
                    <a:pt x="659" y="9103"/>
                    <a:pt x="851" y="6328"/>
                  </a:cubicBezTo>
                  <a:cubicBezTo>
                    <a:pt x="1053" y="3408"/>
                    <a:pt x="3314" y="911"/>
                    <a:pt x="3649" y="703"/>
                  </a:cubicBezTo>
                  <a:cubicBezTo>
                    <a:pt x="3882" y="637"/>
                    <a:pt x="4134" y="605"/>
                    <a:pt x="4397" y="605"/>
                  </a:cubicBezTo>
                  <a:close/>
                  <a:moveTo>
                    <a:pt x="4355" y="0"/>
                  </a:moveTo>
                  <a:cubicBezTo>
                    <a:pt x="4039" y="0"/>
                    <a:pt x="3736" y="40"/>
                    <a:pt x="3458" y="122"/>
                  </a:cubicBezTo>
                  <a:cubicBezTo>
                    <a:pt x="2967" y="266"/>
                    <a:pt x="459" y="3100"/>
                    <a:pt x="240" y="6286"/>
                  </a:cubicBezTo>
                  <a:cubicBezTo>
                    <a:pt x="0" y="9755"/>
                    <a:pt x="2814" y="15492"/>
                    <a:pt x="2843" y="15550"/>
                  </a:cubicBezTo>
                  <a:cubicBezTo>
                    <a:pt x="2974" y="15812"/>
                    <a:pt x="2998" y="16184"/>
                    <a:pt x="3021" y="16542"/>
                  </a:cubicBezTo>
                  <a:cubicBezTo>
                    <a:pt x="3063" y="17189"/>
                    <a:pt x="3120" y="18076"/>
                    <a:pt x="4080" y="18076"/>
                  </a:cubicBezTo>
                  <a:cubicBezTo>
                    <a:pt x="5182" y="18076"/>
                    <a:pt x="7727" y="14483"/>
                    <a:pt x="8629" y="13156"/>
                  </a:cubicBezTo>
                  <a:cubicBezTo>
                    <a:pt x="8844" y="13166"/>
                    <a:pt x="9125" y="13175"/>
                    <a:pt x="9441" y="13175"/>
                  </a:cubicBezTo>
                  <a:cubicBezTo>
                    <a:pt x="10720" y="13175"/>
                    <a:pt x="12568" y="13029"/>
                    <a:pt x="12929" y="12215"/>
                  </a:cubicBezTo>
                  <a:cubicBezTo>
                    <a:pt x="13229" y="11540"/>
                    <a:pt x="12375" y="9840"/>
                    <a:pt x="10956" y="7124"/>
                  </a:cubicBezTo>
                  <a:cubicBezTo>
                    <a:pt x="10233" y="5739"/>
                    <a:pt x="9485" y="4308"/>
                    <a:pt x="9190" y="3425"/>
                  </a:cubicBezTo>
                  <a:cubicBezTo>
                    <a:pt x="8495" y="1337"/>
                    <a:pt x="6194" y="0"/>
                    <a:pt x="4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2352600" y="1687325"/>
              <a:ext cx="257100" cy="396375"/>
            </a:xfrm>
            <a:custGeom>
              <a:avLst/>
              <a:gdLst/>
              <a:ahLst/>
              <a:cxnLst/>
              <a:rect l="l" t="t" r="r" b="b"/>
              <a:pathLst>
                <a:path w="10284" h="15855" extrusionOk="0">
                  <a:moveTo>
                    <a:pt x="1868" y="0"/>
                  </a:moveTo>
                  <a:cubicBezTo>
                    <a:pt x="1489" y="0"/>
                    <a:pt x="1197" y="207"/>
                    <a:pt x="964" y="857"/>
                  </a:cubicBezTo>
                  <a:cubicBezTo>
                    <a:pt x="964" y="857"/>
                    <a:pt x="964" y="3749"/>
                    <a:pt x="536" y="5249"/>
                  </a:cubicBezTo>
                  <a:cubicBezTo>
                    <a:pt x="107" y="6749"/>
                    <a:pt x="0" y="7499"/>
                    <a:pt x="1607" y="9856"/>
                  </a:cubicBezTo>
                  <a:cubicBezTo>
                    <a:pt x="3214" y="12213"/>
                    <a:pt x="6857" y="15854"/>
                    <a:pt x="6857" y="15854"/>
                  </a:cubicBezTo>
                  <a:cubicBezTo>
                    <a:pt x="6857" y="15854"/>
                    <a:pt x="7070" y="13390"/>
                    <a:pt x="7178" y="11998"/>
                  </a:cubicBezTo>
                  <a:cubicBezTo>
                    <a:pt x="7284" y="10605"/>
                    <a:pt x="9427" y="9749"/>
                    <a:pt x="9855" y="9106"/>
                  </a:cubicBezTo>
                  <a:cubicBezTo>
                    <a:pt x="10284" y="8463"/>
                    <a:pt x="7499" y="8034"/>
                    <a:pt x="6428" y="6107"/>
                  </a:cubicBezTo>
                  <a:cubicBezTo>
                    <a:pt x="5357" y="4178"/>
                    <a:pt x="5357" y="857"/>
                    <a:pt x="3857" y="536"/>
                  </a:cubicBezTo>
                  <a:cubicBezTo>
                    <a:pt x="3007" y="354"/>
                    <a:pt x="2364" y="0"/>
                    <a:pt x="1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2346175" y="1679775"/>
              <a:ext cx="262025" cy="411575"/>
            </a:xfrm>
            <a:custGeom>
              <a:avLst/>
              <a:gdLst/>
              <a:ahLst/>
              <a:cxnLst/>
              <a:rect l="l" t="t" r="r" b="b"/>
              <a:pathLst>
                <a:path w="10481" h="16463" extrusionOk="0">
                  <a:moveTo>
                    <a:pt x="2132" y="605"/>
                  </a:moveTo>
                  <a:cubicBezTo>
                    <a:pt x="2341" y="605"/>
                    <a:pt x="2614" y="698"/>
                    <a:pt x="3000" y="830"/>
                  </a:cubicBezTo>
                  <a:cubicBezTo>
                    <a:pt x="3307" y="934"/>
                    <a:pt x="3655" y="1053"/>
                    <a:pt x="4049" y="1137"/>
                  </a:cubicBezTo>
                  <a:cubicBezTo>
                    <a:pt x="4788" y="1295"/>
                    <a:pt x="5124" y="2555"/>
                    <a:pt x="5481" y="3888"/>
                  </a:cubicBezTo>
                  <a:cubicBezTo>
                    <a:pt x="5729" y="4818"/>
                    <a:pt x="5986" y="5781"/>
                    <a:pt x="6418" y="6557"/>
                  </a:cubicBezTo>
                  <a:cubicBezTo>
                    <a:pt x="7054" y="7703"/>
                    <a:pt x="8211" y="8332"/>
                    <a:pt x="9057" y="8792"/>
                  </a:cubicBezTo>
                  <a:cubicBezTo>
                    <a:pt x="9342" y="8947"/>
                    <a:pt x="9723" y="9154"/>
                    <a:pt x="9832" y="9274"/>
                  </a:cubicBezTo>
                  <a:cubicBezTo>
                    <a:pt x="9701" y="9439"/>
                    <a:pt x="9391" y="9659"/>
                    <a:pt x="9064" y="9892"/>
                  </a:cubicBezTo>
                  <a:cubicBezTo>
                    <a:pt x="8239" y="10479"/>
                    <a:pt x="7212" y="11210"/>
                    <a:pt x="7129" y="12277"/>
                  </a:cubicBezTo>
                  <a:cubicBezTo>
                    <a:pt x="7057" y="13215"/>
                    <a:pt x="6936" y="14640"/>
                    <a:pt x="6865" y="15468"/>
                  </a:cubicBezTo>
                  <a:cubicBezTo>
                    <a:pt x="5835" y="14408"/>
                    <a:pt x="3350" y="11794"/>
                    <a:pt x="2117" y="9986"/>
                  </a:cubicBezTo>
                  <a:cubicBezTo>
                    <a:pt x="578" y="7726"/>
                    <a:pt x="681" y="7059"/>
                    <a:pt x="1087" y="5636"/>
                  </a:cubicBezTo>
                  <a:cubicBezTo>
                    <a:pt x="1495" y="4209"/>
                    <a:pt x="1525" y="1633"/>
                    <a:pt x="1527" y="1214"/>
                  </a:cubicBezTo>
                  <a:cubicBezTo>
                    <a:pt x="1694" y="767"/>
                    <a:pt x="1858" y="605"/>
                    <a:pt x="2132" y="605"/>
                  </a:cubicBezTo>
                  <a:close/>
                  <a:moveTo>
                    <a:pt x="2122" y="0"/>
                  </a:moveTo>
                  <a:cubicBezTo>
                    <a:pt x="1648" y="0"/>
                    <a:pt x="1224" y="241"/>
                    <a:pt x="933" y="1057"/>
                  </a:cubicBezTo>
                  <a:cubicBezTo>
                    <a:pt x="921" y="1089"/>
                    <a:pt x="916" y="1125"/>
                    <a:pt x="916" y="1159"/>
                  </a:cubicBezTo>
                  <a:cubicBezTo>
                    <a:pt x="916" y="1188"/>
                    <a:pt x="910" y="4027"/>
                    <a:pt x="499" y="5467"/>
                  </a:cubicBezTo>
                  <a:cubicBezTo>
                    <a:pt x="27" y="7120"/>
                    <a:pt x="0" y="7967"/>
                    <a:pt x="1611" y="10330"/>
                  </a:cubicBezTo>
                  <a:cubicBezTo>
                    <a:pt x="3215" y="12683"/>
                    <a:pt x="6748" y="16224"/>
                    <a:pt x="6896" y="16373"/>
                  </a:cubicBezTo>
                  <a:cubicBezTo>
                    <a:pt x="6954" y="16431"/>
                    <a:pt x="7032" y="16463"/>
                    <a:pt x="7114" y="16463"/>
                  </a:cubicBezTo>
                  <a:cubicBezTo>
                    <a:pt x="7272" y="16463"/>
                    <a:pt x="7404" y="16341"/>
                    <a:pt x="7418" y="16184"/>
                  </a:cubicBezTo>
                  <a:cubicBezTo>
                    <a:pt x="7418" y="16184"/>
                    <a:pt x="7633" y="13718"/>
                    <a:pt x="7739" y="12324"/>
                  </a:cubicBezTo>
                  <a:cubicBezTo>
                    <a:pt x="7800" y="11542"/>
                    <a:pt x="8698" y="10904"/>
                    <a:pt x="9419" y="10390"/>
                  </a:cubicBezTo>
                  <a:cubicBezTo>
                    <a:pt x="9834" y="10095"/>
                    <a:pt x="10192" y="9841"/>
                    <a:pt x="10367" y="9578"/>
                  </a:cubicBezTo>
                  <a:cubicBezTo>
                    <a:pt x="10480" y="9410"/>
                    <a:pt x="10473" y="9252"/>
                    <a:pt x="10448" y="9151"/>
                  </a:cubicBezTo>
                  <a:cubicBezTo>
                    <a:pt x="10363" y="8805"/>
                    <a:pt x="9959" y="8586"/>
                    <a:pt x="9350" y="8254"/>
                  </a:cubicBezTo>
                  <a:cubicBezTo>
                    <a:pt x="8570" y="7830"/>
                    <a:pt x="7502" y="7250"/>
                    <a:pt x="6953" y="6260"/>
                  </a:cubicBezTo>
                  <a:cubicBezTo>
                    <a:pt x="6557" y="5549"/>
                    <a:pt x="6310" y="4624"/>
                    <a:pt x="6072" y="3730"/>
                  </a:cubicBezTo>
                  <a:cubicBezTo>
                    <a:pt x="5666" y="2210"/>
                    <a:pt x="5282" y="776"/>
                    <a:pt x="4178" y="539"/>
                  </a:cubicBezTo>
                  <a:cubicBezTo>
                    <a:pt x="3819" y="462"/>
                    <a:pt x="3489" y="349"/>
                    <a:pt x="3199" y="251"/>
                  </a:cubicBezTo>
                  <a:cubicBezTo>
                    <a:pt x="2834" y="126"/>
                    <a:pt x="2465" y="0"/>
                    <a:pt x="2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2258850" y="1329150"/>
              <a:ext cx="551725" cy="488550"/>
            </a:xfrm>
            <a:custGeom>
              <a:avLst/>
              <a:gdLst/>
              <a:ahLst/>
              <a:cxnLst/>
              <a:rect l="l" t="t" r="r" b="b"/>
              <a:pathLst>
                <a:path w="22069" h="19542" extrusionOk="0">
                  <a:moveTo>
                    <a:pt x="11387" y="1"/>
                  </a:moveTo>
                  <a:cubicBezTo>
                    <a:pt x="10813" y="1"/>
                    <a:pt x="10230" y="26"/>
                    <a:pt x="9643" y="80"/>
                  </a:cubicBezTo>
                  <a:cubicBezTo>
                    <a:pt x="3750" y="616"/>
                    <a:pt x="1073" y="4472"/>
                    <a:pt x="537" y="8328"/>
                  </a:cubicBezTo>
                  <a:cubicBezTo>
                    <a:pt x="1" y="12185"/>
                    <a:pt x="4072" y="15934"/>
                    <a:pt x="4500" y="16577"/>
                  </a:cubicBezTo>
                  <a:cubicBezTo>
                    <a:pt x="4929" y="17220"/>
                    <a:pt x="4393" y="17863"/>
                    <a:pt x="5679" y="18291"/>
                  </a:cubicBezTo>
                  <a:cubicBezTo>
                    <a:pt x="6107" y="18434"/>
                    <a:pt x="6548" y="18481"/>
                    <a:pt x="6944" y="18481"/>
                  </a:cubicBezTo>
                  <a:cubicBezTo>
                    <a:pt x="7738" y="18481"/>
                    <a:pt x="8357" y="18291"/>
                    <a:pt x="8357" y="18291"/>
                  </a:cubicBezTo>
                  <a:cubicBezTo>
                    <a:pt x="8357" y="18291"/>
                    <a:pt x="9190" y="19542"/>
                    <a:pt x="10637" y="19542"/>
                  </a:cubicBezTo>
                  <a:cubicBezTo>
                    <a:pt x="10831" y="19542"/>
                    <a:pt x="11035" y="19519"/>
                    <a:pt x="11249" y="19469"/>
                  </a:cubicBezTo>
                  <a:cubicBezTo>
                    <a:pt x="13070" y="19041"/>
                    <a:pt x="12534" y="15398"/>
                    <a:pt x="13285" y="14970"/>
                  </a:cubicBezTo>
                  <a:cubicBezTo>
                    <a:pt x="14035" y="14542"/>
                    <a:pt x="14570" y="13149"/>
                    <a:pt x="16820" y="11864"/>
                  </a:cubicBezTo>
                  <a:cubicBezTo>
                    <a:pt x="19069" y="10578"/>
                    <a:pt x="19069" y="8650"/>
                    <a:pt x="19069" y="8650"/>
                  </a:cubicBezTo>
                  <a:cubicBezTo>
                    <a:pt x="19069" y="8650"/>
                    <a:pt x="22069" y="7793"/>
                    <a:pt x="21532" y="4793"/>
                  </a:cubicBezTo>
                  <a:cubicBezTo>
                    <a:pt x="21051" y="2093"/>
                    <a:pt x="16574" y="1"/>
                    <a:pt x="11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2252925" y="1321450"/>
              <a:ext cx="564075" cy="503950"/>
            </a:xfrm>
            <a:custGeom>
              <a:avLst/>
              <a:gdLst/>
              <a:ahLst/>
              <a:cxnLst/>
              <a:rect l="l" t="t" r="r" b="b"/>
              <a:pathLst>
                <a:path w="22563" h="20158" extrusionOk="0">
                  <a:moveTo>
                    <a:pt x="11629" y="614"/>
                  </a:moveTo>
                  <a:cubicBezTo>
                    <a:pt x="16606" y="614"/>
                    <a:pt x="21006" y="2561"/>
                    <a:pt x="21469" y="5154"/>
                  </a:cubicBezTo>
                  <a:cubicBezTo>
                    <a:pt x="21949" y="7841"/>
                    <a:pt x="19333" y="8631"/>
                    <a:pt x="19222" y="8664"/>
                  </a:cubicBezTo>
                  <a:cubicBezTo>
                    <a:pt x="19092" y="8701"/>
                    <a:pt x="19002" y="8820"/>
                    <a:pt x="19000" y="8956"/>
                  </a:cubicBezTo>
                  <a:cubicBezTo>
                    <a:pt x="19000" y="9028"/>
                    <a:pt x="18960" y="10731"/>
                    <a:pt x="16905" y="11905"/>
                  </a:cubicBezTo>
                  <a:cubicBezTo>
                    <a:pt x="15433" y="12747"/>
                    <a:pt x="14675" y="13629"/>
                    <a:pt x="14121" y="14274"/>
                  </a:cubicBezTo>
                  <a:cubicBezTo>
                    <a:pt x="13830" y="14614"/>
                    <a:pt x="13600" y="14882"/>
                    <a:pt x="13370" y="15012"/>
                  </a:cubicBezTo>
                  <a:cubicBezTo>
                    <a:pt x="12954" y="15251"/>
                    <a:pt x="12850" y="15927"/>
                    <a:pt x="12718" y="16785"/>
                  </a:cubicBezTo>
                  <a:cubicBezTo>
                    <a:pt x="12548" y="17889"/>
                    <a:pt x="12337" y="19263"/>
                    <a:pt x="11416" y="19479"/>
                  </a:cubicBezTo>
                  <a:cubicBezTo>
                    <a:pt x="11226" y="19524"/>
                    <a:pt x="11044" y="19544"/>
                    <a:pt x="10873" y="19544"/>
                  </a:cubicBezTo>
                  <a:cubicBezTo>
                    <a:pt x="9619" y="19544"/>
                    <a:pt x="8883" y="18479"/>
                    <a:pt x="8848" y="18429"/>
                  </a:cubicBezTo>
                  <a:cubicBezTo>
                    <a:pt x="8791" y="18345"/>
                    <a:pt x="8696" y="18294"/>
                    <a:pt x="8594" y="18293"/>
                  </a:cubicBezTo>
                  <a:cubicBezTo>
                    <a:pt x="8563" y="18293"/>
                    <a:pt x="8533" y="18297"/>
                    <a:pt x="8504" y="18306"/>
                  </a:cubicBezTo>
                  <a:cubicBezTo>
                    <a:pt x="8496" y="18309"/>
                    <a:pt x="7917" y="18483"/>
                    <a:pt x="7182" y="18483"/>
                  </a:cubicBezTo>
                  <a:cubicBezTo>
                    <a:pt x="6814" y="18483"/>
                    <a:pt x="6407" y="18439"/>
                    <a:pt x="6013" y="18308"/>
                  </a:cubicBezTo>
                  <a:cubicBezTo>
                    <a:pt x="5345" y="18085"/>
                    <a:pt x="5310" y="17862"/>
                    <a:pt x="5253" y="17489"/>
                  </a:cubicBezTo>
                  <a:cubicBezTo>
                    <a:pt x="5219" y="17268"/>
                    <a:pt x="5176" y="16991"/>
                    <a:pt x="4992" y="16715"/>
                  </a:cubicBezTo>
                  <a:cubicBezTo>
                    <a:pt x="4912" y="16595"/>
                    <a:pt x="4756" y="16419"/>
                    <a:pt x="4520" y="16152"/>
                  </a:cubicBezTo>
                  <a:cubicBezTo>
                    <a:pt x="3360" y="14844"/>
                    <a:pt x="646" y="11782"/>
                    <a:pt x="1077" y="8678"/>
                  </a:cubicBezTo>
                  <a:cubicBezTo>
                    <a:pt x="1710" y="4123"/>
                    <a:pt x="5011" y="1138"/>
                    <a:pt x="9907" y="692"/>
                  </a:cubicBezTo>
                  <a:cubicBezTo>
                    <a:pt x="10485" y="640"/>
                    <a:pt x="11061" y="614"/>
                    <a:pt x="11629" y="614"/>
                  </a:cubicBezTo>
                  <a:close/>
                  <a:moveTo>
                    <a:pt x="11661" y="1"/>
                  </a:moveTo>
                  <a:cubicBezTo>
                    <a:pt x="11066" y="1"/>
                    <a:pt x="10461" y="27"/>
                    <a:pt x="9852" y="83"/>
                  </a:cubicBezTo>
                  <a:cubicBezTo>
                    <a:pt x="4652" y="556"/>
                    <a:pt x="1145" y="3737"/>
                    <a:pt x="470" y="8594"/>
                  </a:cubicBezTo>
                  <a:cubicBezTo>
                    <a:pt x="1" y="11978"/>
                    <a:pt x="2846" y="15187"/>
                    <a:pt x="4062" y="16559"/>
                  </a:cubicBezTo>
                  <a:cubicBezTo>
                    <a:pt x="4258" y="16779"/>
                    <a:pt x="4426" y="16970"/>
                    <a:pt x="4483" y="17055"/>
                  </a:cubicBezTo>
                  <a:cubicBezTo>
                    <a:pt x="4592" y="17218"/>
                    <a:pt x="4618" y="17387"/>
                    <a:pt x="4648" y="17582"/>
                  </a:cubicBezTo>
                  <a:cubicBezTo>
                    <a:pt x="4714" y="18013"/>
                    <a:pt x="4796" y="18548"/>
                    <a:pt x="5819" y="18890"/>
                  </a:cubicBezTo>
                  <a:cubicBezTo>
                    <a:pt x="6284" y="19045"/>
                    <a:pt x="6758" y="19096"/>
                    <a:pt x="7183" y="19096"/>
                  </a:cubicBezTo>
                  <a:cubicBezTo>
                    <a:pt x="7741" y="19096"/>
                    <a:pt x="8214" y="19008"/>
                    <a:pt x="8474" y="18947"/>
                  </a:cubicBezTo>
                  <a:cubicBezTo>
                    <a:pt x="8783" y="19323"/>
                    <a:pt x="9612" y="20158"/>
                    <a:pt x="10865" y="20158"/>
                  </a:cubicBezTo>
                  <a:cubicBezTo>
                    <a:pt x="11097" y="20157"/>
                    <a:pt x="11330" y="20129"/>
                    <a:pt x="11557" y="20075"/>
                  </a:cubicBezTo>
                  <a:cubicBezTo>
                    <a:pt x="12878" y="19765"/>
                    <a:pt x="13124" y="18164"/>
                    <a:pt x="13323" y="16878"/>
                  </a:cubicBezTo>
                  <a:cubicBezTo>
                    <a:pt x="13398" y="16383"/>
                    <a:pt x="13513" y="15635"/>
                    <a:pt x="13673" y="15544"/>
                  </a:cubicBezTo>
                  <a:cubicBezTo>
                    <a:pt x="13994" y="15361"/>
                    <a:pt x="14254" y="15057"/>
                    <a:pt x="14586" y="14672"/>
                  </a:cubicBezTo>
                  <a:cubicBezTo>
                    <a:pt x="15110" y="14062"/>
                    <a:pt x="15827" y="13227"/>
                    <a:pt x="17209" y="12437"/>
                  </a:cubicBezTo>
                  <a:cubicBezTo>
                    <a:pt x="19155" y="11325"/>
                    <a:pt x="19525" y="9757"/>
                    <a:pt x="19596" y="9180"/>
                  </a:cubicBezTo>
                  <a:cubicBezTo>
                    <a:pt x="20303" y="8904"/>
                    <a:pt x="22563" y="7799"/>
                    <a:pt x="22071" y="5048"/>
                  </a:cubicBezTo>
                  <a:cubicBezTo>
                    <a:pt x="21551" y="2133"/>
                    <a:pt x="16972" y="1"/>
                    <a:pt x="11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2407475" y="1545375"/>
              <a:ext cx="360250" cy="399975"/>
            </a:xfrm>
            <a:custGeom>
              <a:avLst/>
              <a:gdLst/>
              <a:ahLst/>
              <a:cxnLst/>
              <a:rect l="l" t="t" r="r" b="b"/>
              <a:pathLst>
                <a:path w="14410" h="15999" extrusionOk="0">
                  <a:moveTo>
                    <a:pt x="13125" y="0"/>
                  </a:moveTo>
                  <a:cubicBezTo>
                    <a:pt x="13125" y="0"/>
                    <a:pt x="12589" y="1929"/>
                    <a:pt x="10875" y="1929"/>
                  </a:cubicBezTo>
                  <a:cubicBezTo>
                    <a:pt x="9160" y="1929"/>
                    <a:pt x="7447" y="1394"/>
                    <a:pt x="7446" y="1394"/>
                  </a:cubicBezTo>
                  <a:lnTo>
                    <a:pt x="7446" y="1394"/>
                  </a:lnTo>
                  <a:cubicBezTo>
                    <a:pt x="7446" y="1394"/>
                    <a:pt x="8304" y="3643"/>
                    <a:pt x="7660" y="4608"/>
                  </a:cubicBezTo>
                  <a:cubicBezTo>
                    <a:pt x="7018" y="5571"/>
                    <a:pt x="5947" y="5357"/>
                    <a:pt x="5733" y="5785"/>
                  </a:cubicBezTo>
                  <a:cubicBezTo>
                    <a:pt x="5518" y="6214"/>
                    <a:pt x="5625" y="8142"/>
                    <a:pt x="5518" y="8571"/>
                  </a:cubicBezTo>
                  <a:cubicBezTo>
                    <a:pt x="5447" y="8857"/>
                    <a:pt x="5090" y="9618"/>
                    <a:pt x="4670" y="9618"/>
                  </a:cubicBezTo>
                  <a:cubicBezTo>
                    <a:pt x="4459" y="9618"/>
                    <a:pt x="4233" y="9428"/>
                    <a:pt x="4019" y="8892"/>
                  </a:cubicBezTo>
                  <a:cubicBezTo>
                    <a:pt x="4019" y="8892"/>
                    <a:pt x="4233" y="7178"/>
                    <a:pt x="2090" y="6964"/>
                  </a:cubicBezTo>
                  <a:cubicBezTo>
                    <a:pt x="1985" y="6953"/>
                    <a:pt x="1885" y="6948"/>
                    <a:pt x="1793" y="6948"/>
                  </a:cubicBezTo>
                  <a:cubicBezTo>
                    <a:pt x="1" y="6948"/>
                    <a:pt x="505" y="8832"/>
                    <a:pt x="912" y="9749"/>
                  </a:cubicBezTo>
                  <a:cubicBezTo>
                    <a:pt x="1340" y="10714"/>
                    <a:pt x="2840" y="11462"/>
                    <a:pt x="2840" y="11462"/>
                  </a:cubicBezTo>
                  <a:cubicBezTo>
                    <a:pt x="2840" y="11462"/>
                    <a:pt x="3376" y="13926"/>
                    <a:pt x="4125" y="14140"/>
                  </a:cubicBezTo>
                  <a:cubicBezTo>
                    <a:pt x="4818" y="14338"/>
                    <a:pt x="8708" y="15998"/>
                    <a:pt x="9975" y="15998"/>
                  </a:cubicBezTo>
                  <a:cubicBezTo>
                    <a:pt x="10080" y="15998"/>
                    <a:pt x="10167" y="15987"/>
                    <a:pt x="10233" y="15962"/>
                  </a:cubicBezTo>
                  <a:cubicBezTo>
                    <a:pt x="11090" y="15640"/>
                    <a:pt x="11946" y="11676"/>
                    <a:pt x="11946" y="11676"/>
                  </a:cubicBezTo>
                  <a:cubicBezTo>
                    <a:pt x="11946" y="11676"/>
                    <a:pt x="13446" y="10927"/>
                    <a:pt x="13446" y="10177"/>
                  </a:cubicBezTo>
                  <a:cubicBezTo>
                    <a:pt x="13446" y="9427"/>
                    <a:pt x="12804" y="7285"/>
                    <a:pt x="12804" y="6749"/>
                  </a:cubicBezTo>
                  <a:cubicBezTo>
                    <a:pt x="12804" y="6214"/>
                    <a:pt x="13981" y="4714"/>
                    <a:pt x="14196" y="3535"/>
                  </a:cubicBezTo>
                  <a:cubicBezTo>
                    <a:pt x="14410" y="2358"/>
                    <a:pt x="13125" y="0"/>
                    <a:pt x="13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2404625" y="1537725"/>
              <a:ext cx="370950" cy="415250"/>
            </a:xfrm>
            <a:custGeom>
              <a:avLst/>
              <a:gdLst/>
              <a:ahLst/>
              <a:cxnLst/>
              <a:rect l="l" t="t" r="r" b="b"/>
              <a:pathLst>
                <a:path w="14838" h="16610" extrusionOk="0">
                  <a:moveTo>
                    <a:pt x="13263" y="1041"/>
                  </a:moveTo>
                  <a:cubicBezTo>
                    <a:pt x="13648" y="1862"/>
                    <a:pt x="14132" y="3108"/>
                    <a:pt x="14008" y="3788"/>
                  </a:cubicBezTo>
                  <a:cubicBezTo>
                    <a:pt x="13899" y="4385"/>
                    <a:pt x="13496" y="5120"/>
                    <a:pt x="13172" y="5711"/>
                  </a:cubicBezTo>
                  <a:cubicBezTo>
                    <a:pt x="12814" y="6366"/>
                    <a:pt x="12611" y="6750"/>
                    <a:pt x="12611" y="7056"/>
                  </a:cubicBezTo>
                  <a:cubicBezTo>
                    <a:pt x="12611" y="7336"/>
                    <a:pt x="12744" y="7914"/>
                    <a:pt x="12899" y="8585"/>
                  </a:cubicBezTo>
                  <a:cubicBezTo>
                    <a:pt x="13065" y="9300"/>
                    <a:pt x="13253" y="10112"/>
                    <a:pt x="13253" y="10485"/>
                  </a:cubicBezTo>
                  <a:cubicBezTo>
                    <a:pt x="13253" y="10866"/>
                    <a:pt x="12459" y="11441"/>
                    <a:pt x="11922" y="11710"/>
                  </a:cubicBezTo>
                  <a:cubicBezTo>
                    <a:pt x="11840" y="11752"/>
                    <a:pt x="11780" y="11828"/>
                    <a:pt x="11760" y="11919"/>
                  </a:cubicBezTo>
                  <a:cubicBezTo>
                    <a:pt x="11363" y="13755"/>
                    <a:pt x="10657" y="15824"/>
                    <a:pt x="10238" y="15981"/>
                  </a:cubicBezTo>
                  <a:cubicBezTo>
                    <a:pt x="10195" y="15998"/>
                    <a:pt x="10136" y="16005"/>
                    <a:pt x="10063" y="16005"/>
                  </a:cubicBezTo>
                  <a:cubicBezTo>
                    <a:pt x="9238" y="16005"/>
                    <a:pt x="6652" y="15021"/>
                    <a:pt x="5494" y="14580"/>
                  </a:cubicBezTo>
                  <a:cubicBezTo>
                    <a:pt x="4931" y="14365"/>
                    <a:pt x="4523" y="14210"/>
                    <a:pt x="4324" y="14153"/>
                  </a:cubicBezTo>
                  <a:cubicBezTo>
                    <a:pt x="3981" y="14056"/>
                    <a:pt x="3494" y="12808"/>
                    <a:pt x="3253" y="11704"/>
                  </a:cubicBezTo>
                  <a:cubicBezTo>
                    <a:pt x="3233" y="11613"/>
                    <a:pt x="3174" y="11537"/>
                    <a:pt x="3091" y="11496"/>
                  </a:cubicBezTo>
                  <a:cubicBezTo>
                    <a:pt x="3077" y="11488"/>
                    <a:pt x="1684" y="10783"/>
                    <a:pt x="1306" y="9931"/>
                  </a:cubicBezTo>
                  <a:cubicBezTo>
                    <a:pt x="1007" y="9258"/>
                    <a:pt x="773" y="8313"/>
                    <a:pt x="1098" y="7864"/>
                  </a:cubicBezTo>
                  <a:cubicBezTo>
                    <a:pt x="1244" y="7662"/>
                    <a:pt x="1514" y="7560"/>
                    <a:pt x="1904" y="7560"/>
                  </a:cubicBezTo>
                  <a:cubicBezTo>
                    <a:pt x="1988" y="7560"/>
                    <a:pt x="2079" y="7564"/>
                    <a:pt x="2174" y="7574"/>
                  </a:cubicBezTo>
                  <a:cubicBezTo>
                    <a:pt x="2799" y="7638"/>
                    <a:pt x="3256" y="7841"/>
                    <a:pt x="3531" y="8184"/>
                  </a:cubicBezTo>
                  <a:cubicBezTo>
                    <a:pt x="3883" y="8617"/>
                    <a:pt x="3831" y="9149"/>
                    <a:pt x="3829" y="9162"/>
                  </a:cubicBezTo>
                  <a:cubicBezTo>
                    <a:pt x="3823" y="9213"/>
                    <a:pt x="3829" y="9265"/>
                    <a:pt x="3848" y="9313"/>
                  </a:cubicBezTo>
                  <a:cubicBezTo>
                    <a:pt x="4093" y="9921"/>
                    <a:pt x="4414" y="10230"/>
                    <a:pt x="4781" y="10230"/>
                  </a:cubicBezTo>
                  <a:cubicBezTo>
                    <a:pt x="4797" y="10230"/>
                    <a:pt x="4813" y="10230"/>
                    <a:pt x="4829" y="10229"/>
                  </a:cubicBezTo>
                  <a:cubicBezTo>
                    <a:pt x="5482" y="10184"/>
                    <a:pt x="5869" y="9194"/>
                    <a:pt x="5929" y="8951"/>
                  </a:cubicBezTo>
                  <a:cubicBezTo>
                    <a:pt x="5979" y="8752"/>
                    <a:pt x="5987" y="8386"/>
                    <a:pt x="5998" y="7807"/>
                  </a:cubicBezTo>
                  <a:cubicBezTo>
                    <a:pt x="6008" y="7289"/>
                    <a:pt x="6024" y="6420"/>
                    <a:pt x="6120" y="6228"/>
                  </a:cubicBezTo>
                  <a:cubicBezTo>
                    <a:pt x="6148" y="6173"/>
                    <a:pt x="6381" y="6104"/>
                    <a:pt x="6535" y="6059"/>
                  </a:cubicBezTo>
                  <a:cubicBezTo>
                    <a:pt x="6978" y="5928"/>
                    <a:pt x="7586" y="5747"/>
                    <a:pt x="8029" y="5083"/>
                  </a:cubicBezTo>
                  <a:cubicBezTo>
                    <a:pt x="8549" y="4304"/>
                    <a:pt x="8259" y="2924"/>
                    <a:pt x="8030" y="2145"/>
                  </a:cubicBezTo>
                  <a:lnTo>
                    <a:pt x="8030" y="2145"/>
                  </a:lnTo>
                  <a:cubicBezTo>
                    <a:pt x="8687" y="2308"/>
                    <a:pt x="9830" y="2542"/>
                    <a:pt x="10988" y="2542"/>
                  </a:cubicBezTo>
                  <a:cubicBezTo>
                    <a:pt x="12141" y="2542"/>
                    <a:pt x="12880" y="1751"/>
                    <a:pt x="13263" y="1041"/>
                  </a:cubicBezTo>
                  <a:close/>
                  <a:moveTo>
                    <a:pt x="13241" y="0"/>
                  </a:moveTo>
                  <a:cubicBezTo>
                    <a:pt x="13229" y="0"/>
                    <a:pt x="13216" y="1"/>
                    <a:pt x="13203" y="3"/>
                  </a:cubicBezTo>
                  <a:cubicBezTo>
                    <a:pt x="13079" y="16"/>
                    <a:pt x="12976" y="104"/>
                    <a:pt x="12943" y="224"/>
                  </a:cubicBezTo>
                  <a:cubicBezTo>
                    <a:pt x="12923" y="293"/>
                    <a:pt x="12445" y="1928"/>
                    <a:pt x="10989" y="1928"/>
                  </a:cubicBezTo>
                  <a:cubicBezTo>
                    <a:pt x="9343" y="1928"/>
                    <a:pt x="7668" y="1412"/>
                    <a:pt x="7651" y="1407"/>
                  </a:cubicBezTo>
                  <a:cubicBezTo>
                    <a:pt x="7619" y="1397"/>
                    <a:pt x="7588" y="1393"/>
                    <a:pt x="7557" y="1393"/>
                  </a:cubicBezTo>
                  <a:cubicBezTo>
                    <a:pt x="7354" y="1393"/>
                    <a:pt x="7195" y="1600"/>
                    <a:pt x="7275" y="1807"/>
                  </a:cubicBezTo>
                  <a:cubicBezTo>
                    <a:pt x="7496" y="2393"/>
                    <a:pt x="7974" y="4062"/>
                    <a:pt x="7519" y="4743"/>
                  </a:cubicBezTo>
                  <a:cubicBezTo>
                    <a:pt x="7200" y="5223"/>
                    <a:pt x="6754" y="5354"/>
                    <a:pt x="6361" y="5472"/>
                  </a:cubicBezTo>
                  <a:cubicBezTo>
                    <a:pt x="6031" y="5569"/>
                    <a:pt x="5718" y="5661"/>
                    <a:pt x="5572" y="5955"/>
                  </a:cubicBezTo>
                  <a:cubicBezTo>
                    <a:pt x="5426" y="6248"/>
                    <a:pt x="5404" y="6874"/>
                    <a:pt x="5386" y="7796"/>
                  </a:cubicBezTo>
                  <a:cubicBezTo>
                    <a:pt x="5379" y="8201"/>
                    <a:pt x="5370" y="8661"/>
                    <a:pt x="5335" y="8803"/>
                  </a:cubicBezTo>
                  <a:cubicBezTo>
                    <a:pt x="5256" y="9115"/>
                    <a:pt x="4948" y="9607"/>
                    <a:pt x="4785" y="9618"/>
                  </a:cubicBezTo>
                  <a:cubicBezTo>
                    <a:pt x="4762" y="9618"/>
                    <a:pt x="4610" y="9542"/>
                    <a:pt x="4442" y="9147"/>
                  </a:cubicBezTo>
                  <a:cubicBezTo>
                    <a:pt x="4452" y="8926"/>
                    <a:pt x="4431" y="8330"/>
                    <a:pt x="4014" y="7807"/>
                  </a:cubicBezTo>
                  <a:cubicBezTo>
                    <a:pt x="3633" y="7328"/>
                    <a:pt x="3033" y="7046"/>
                    <a:pt x="2234" y="6965"/>
                  </a:cubicBezTo>
                  <a:cubicBezTo>
                    <a:pt x="2120" y="6954"/>
                    <a:pt x="2011" y="6948"/>
                    <a:pt x="1907" y="6948"/>
                  </a:cubicBezTo>
                  <a:cubicBezTo>
                    <a:pt x="1308" y="6948"/>
                    <a:pt x="869" y="7135"/>
                    <a:pt x="601" y="7506"/>
                  </a:cubicBezTo>
                  <a:cubicBezTo>
                    <a:pt x="1" y="8335"/>
                    <a:pt x="560" y="9762"/>
                    <a:pt x="745" y="10180"/>
                  </a:cubicBezTo>
                  <a:cubicBezTo>
                    <a:pt x="1140" y="11066"/>
                    <a:pt x="2293" y="11757"/>
                    <a:pt x="2686" y="11973"/>
                  </a:cubicBezTo>
                  <a:cubicBezTo>
                    <a:pt x="2858" y="12714"/>
                    <a:pt x="3352" y="14512"/>
                    <a:pt x="4155" y="14742"/>
                  </a:cubicBezTo>
                  <a:cubicBezTo>
                    <a:pt x="4330" y="14792"/>
                    <a:pt x="4769" y="14958"/>
                    <a:pt x="5277" y="15152"/>
                  </a:cubicBezTo>
                  <a:cubicBezTo>
                    <a:pt x="7702" y="16075"/>
                    <a:pt x="9274" y="16609"/>
                    <a:pt x="10084" y="16609"/>
                  </a:cubicBezTo>
                  <a:cubicBezTo>
                    <a:pt x="10232" y="16609"/>
                    <a:pt x="10355" y="16592"/>
                    <a:pt x="10453" y="16554"/>
                  </a:cubicBezTo>
                  <a:cubicBezTo>
                    <a:pt x="11352" y="16217"/>
                    <a:pt x="12082" y="13291"/>
                    <a:pt x="12328" y="12187"/>
                  </a:cubicBezTo>
                  <a:cubicBezTo>
                    <a:pt x="12768" y="11949"/>
                    <a:pt x="13866" y="11277"/>
                    <a:pt x="13866" y="10482"/>
                  </a:cubicBezTo>
                  <a:cubicBezTo>
                    <a:pt x="13866" y="10041"/>
                    <a:pt x="13678" y="9229"/>
                    <a:pt x="13496" y="8445"/>
                  </a:cubicBezTo>
                  <a:cubicBezTo>
                    <a:pt x="13361" y="7865"/>
                    <a:pt x="13222" y="7265"/>
                    <a:pt x="13222" y="7055"/>
                  </a:cubicBezTo>
                  <a:cubicBezTo>
                    <a:pt x="13222" y="6891"/>
                    <a:pt x="13493" y="6399"/>
                    <a:pt x="13709" y="6004"/>
                  </a:cubicBezTo>
                  <a:cubicBezTo>
                    <a:pt x="14072" y="5341"/>
                    <a:pt x="14484" y="4590"/>
                    <a:pt x="14610" y="3895"/>
                  </a:cubicBezTo>
                  <a:cubicBezTo>
                    <a:pt x="14837" y="2647"/>
                    <a:pt x="13643" y="410"/>
                    <a:pt x="13507" y="160"/>
                  </a:cubicBezTo>
                  <a:cubicBezTo>
                    <a:pt x="13454" y="61"/>
                    <a:pt x="13351" y="0"/>
                    <a:pt x="13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2767700" y="1960475"/>
              <a:ext cx="337425" cy="678750"/>
            </a:xfrm>
            <a:custGeom>
              <a:avLst/>
              <a:gdLst/>
              <a:ahLst/>
              <a:cxnLst/>
              <a:rect l="l" t="t" r="r" b="b"/>
              <a:pathLst>
                <a:path w="13497" h="27150" extrusionOk="0">
                  <a:moveTo>
                    <a:pt x="3321" y="1"/>
                  </a:moveTo>
                  <a:lnTo>
                    <a:pt x="1" y="3964"/>
                  </a:lnTo>
                  <a:cubicBezTo>
                    <a:pt x="1" y="3964"/>
                    <a:pt x="536" y="8249"/>
                    <a:pt x="1607" y="9963"/>
                  </a:cubicBezTo>
                  <a:cubicBezTo>
                    <a:pt x="2677" y="11678"/>
                    <a:pt x="7177" y="18319"/>
                    <a:pt x="7177" y="18319"/>
                  </a:cubicBezTo>
                  <a:cubicBezTo>
                    <a:pt x="7177" y="18319"/>
                    <a:pt x="6856" y="20569"/>
                    <a:pt x="7177" y="21211"/>
                  </a:cubicBezTo>
                  <a:cubicBezTo>
                    <a:pt x="7498" y="21854"/>
                    <a:pt x="8783" y="24961"/>
                    <a:pt x="8783" y="25389"/>
                  </a:cubicBezTo>
                  <a:cubicBezTo>
                    <a:pt x="8783" y="25643"/>
                    <a:pt x="9085" y="25859"/>
                    <a:pt x="9353" y="25859"/>
                  </a:cubicBezTo>
                  <a:cubicBezTo>
                    <a:pt x="9537" y="25859"/>
                    <a:pt x="9705" y="25758"/>
                    <a:pt x="9748" y="25496"/>
                  </a:cubicBezTo>
                  <a:cubicBezTo>
                    <a:pt x="9855" y="24854"/>
                    <a:pt x="9855" y="23996"/>
                    <a:pt x="9855" y="23996"/>
                  </a:cubicBezTo>
                  <a:lnTo>
                    <a:pt x="11676" y="26782"/>
                  </a:lnTo>
                  <a:cubicBezTo>
                    <a:pt x="11676" y="26782"/>
                    <a:pt x="12148" y="27149"/>
                    <a:pt x="12542" y="27149"/>
                  </a:cubicBezTo>
                  <a:cubicBezTo>
                    <a:pt x="12711" y="27149"/>
                    <a:pt x="12865" y="27082"/>
                    <a:pt x="12962" y="26889"/>
                  </a:cubicBezTo>
                  <a:cubicBezTo>
                    <a:pt x="13283" y="26246"/>
                    <a:pt x="13068" y="22818"/>
                    <a:pt x="13283" y="21425"/>
                  </a:cubicBezTo>
                  <a:cubicBezTo>
                    <a:pt x="13497" y="20033"/>
                    <a:pt x="12426" y="18105"/>
                    <a:pt x="11568" y="17248"/>
                  </a:cubicBezTo>
                  <a:cubicBezTo>
                    <a:pt x="10712" y="16391"/>
                    <a:pt x="9641" y="14891"/>
                    <a:pt x="9320" y="14570"/>
                  </a:cubicBezTo>
                  <a:cubicBezTo>
                    <a:pt x="8998" y="14248"/>
                    <a:pt x="7606" y="9213"/>
                    <a:pt x="6962" y="5786"/>
                  </a:cubicBezTo>
                  <a:cubicBezTo>
                    <a:pt x="6320" y="2358"/>
                    <a:pt x="4606" y="216"/>
                    <a:pt x="3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2759600" y="1952850"/>
              <a:ext cx="353800" cy="694000"/>
            </a:xfrm>
            <a:custGeom>
              <a:avLst/>
              <a:gdLst/>
              <a:ahLst/>
              <a:cxnLst/>
              <a:rect l="l" t="t" r="r" b="b"/>
              <a:pathLst>
                <a:path w="14152" h="27760" extrusionOk="0">
                  <a:moveTo>
                    <a:pt x="3645" y="0"/>
                  </a:moveTo>
                  <a:cubicBezTo>
                    <a:pt x="3498" y="0"/>
                    <a:pt x="3368" y="106"/>
                    <a:pt x="3344" y="256"/>
                  </a:cubicBezTo>
                  <a:cubicBezTo>
                    <a:pt x="3316" y="422"/>
                    <a:pt x="3429" y="580"/>
                    <a:pt x="3595" y="608"/>
                  </a:cubicBezTo>
                  <a:cubicBezTo>
                    <a:pt x="4603" y="775"/>
                    <a:pt x="6322" y="2605"/>
                    <a:pt x="6987" y="6147"/>
                  </a:cubicBezTo>
                  <a:cubicBezTo>
                    <a:pt x="7580" y="9308"/>
                    <a:pt x="8992" y="14655"/>
                    <a:pt x="9427" y="15090"/>
                  </a:cubicBezTo>
                  <a:cubicBezTo>
                    <a:pt x="9537" y="15200"/>
                    <a:pt x="9771" y="15497"/>
                    <a:pt x="10042" y="15840"/>
                  </a:cubicBezTo>
                  <a:cubicBezTo>
                    <a:pt x="10502" y="16424"/>
                    <a:pt x="11133" y="17225"/>
                    <a:pt x="11677" y="17769"/>
                  </a:cubicBezTo>
                  <a:cubicBezTo>
                    <a:pt x="12467" y="18559"/>
                    <a:pt x="13502" y="20407"/>
                    <a:pt x="13306" y="21684"/>
                  </a:cubicBezTo>
                  <a:cubicBezTo>
                    <a:pt x="13207" y="22323"/>
                    <a:pt x="13196" y="23359"/>
                    <a:pt x="13185" y="24359"/>
                  </a:cubicBezTo>
                  <a:cubicBezTo>
                    <a:pt x="13174" y="25430"/>
                    <a:pt x="13161" y="26762"/>
                    <a:pt x="13012" y="27056"/>
                  </a:cubicBezTo>
                  <a:cubicBezTo>
                    <a:pt x="12979" y="27124"/>
                    <a:pt x="12947" y="27136"/>
                    <a:pt x="12919" y="27143"/>
                  </a:cubicBezTo>
                  <a:cubicBezTo>
                    <a:pt x="12903" y="27146"/>
                    <a:pt x="12884" y="27148"/>
                    <a:pt x="12865" y="27148"/>
                  </a:cubicBezTo>
                  <a:cubicBezTo>
                    <a:pt x="12686" y="27148"/>
                    <a:pt x="12404" y="26999"/>
                    <a:pt x="12228" y="26873"/>
                  </a:cubicBezTo>
                  <a:lnTo>
                    <a:pt x="10437" y="24134"/>
                  </a:lnTo>
                  <a:cubicBezTo>
                    <a:pt x="10379" y="24046"/>
                    <a:pt x="10282" y="23996"/>
                    <a:pt x="10181" y="23996"/>
                  </a:cubicBezTo>
                  <a:cubicBezTo>
                    <a:pt x="10152" y="23996"/>
                    <a:pt x="10122" y="24000"/>
                    <a:pt x="10093" y="24009"/>
                  </a:cubicBezTo>
                  <a:cubicBezTo>
                    <a:pt x="9964" y="24048"/>
                    <a:pt x="9875" y="24166"/>
                    <a:pt x="9875" y="24301"/>
                  </a:cubicBezTo>
                  <a:cubicBezTo>
                    <a:pt x="9875" y="24310"/>
                    <a:pt x="9874" y="25141"/>
                    <a:pt x="9772" y="25751"/>
                  </a:cubicBezTo>
                  <a:cubicBezTo>
                    <a:pt x="9756" y="25842"/>
                    <a:pt x="9731" y="25859"/>
                    <a:pt x="9688" y="25859"/>
                  </a:cubicBezTo>
                  <a:cubicBezTo>
                    <a:pt x="9680" y="25859"/>
                    <a:pt x="9671" y="25859"/>
                    <a:pt x="9661" y="25858"/>
                  </a:cubicBezTo>
                  <a:cubicBezTo>
                    <a:pt x="9532" y="25848"/>
                    <a:pt x="9415" y="25740"/>
                    <a:pt x="9415" y="25694"/>
                  </a:cubicBezTo>
                  <a:cubicBezTo>
                    <a:pt x="9415" y="25140"/>
                    <a:pt x="8015" y="21856"/>
                    <a:pt x="7776" y="21380"/>
                  </a:cubicBezTo>
                  <a:cubicBezTo>
                    <a:pt x="7573" y="20975"/>
                    <a:pt x="7686" y="19501"/>
                    <a:pt x="7806" y="18667"/>
                  </a:cubicBezTo>
                  <a:cubicBezTo>
                    <a:pt x="7816" y="18592"/>
                    <a:pt x="7798" y="18515"/>
                    <a:pt x="7756" y="18452"/>
                  </a:cubicBezTo>
                  <a:cubicBezTo>
                    <a:pt x="7710" y="18386"/>
                    <a:pt x="3247" y="11796"/>
                    <a:pt x="2192" y="10106"/>
                  </a:cubicBezTo>
                  <a:cubicBezTo>
                    <a:pt x="1169" y="8470"/>
                    <a:pt x="634" y="4274"/>
                    <a:pt x="628" y="4232"/>
                  </a:cubicBezTo>
                  <a:cubicBezTo>
                    <a:pt x="609" y="4077"/>
                    <a:pt x="477" y="3963"/>
                    <a:pt x="325" y="3963"/>
                  </a:cubicBezTo>
                  <a:cubicBezTo>
                    <a:pt x="313" y="3963"/>
                    <a:pt x="300" y="3964"/>
                    <a:pt x="287" y="3966"/>
                  </a:cubicBezTo>
                  <a:cubicBezTo>
                    <a:pt x="119" y="3987"/>
                    <a:pt x="0" y="4140"/>
                    <a:pt x="21" y="4308"/>
                  </a:cubicBezTo>
                  <a:cubicBezTo>
                    <a:pt x="44" y="4485"/>
                    <a:pt x="577" y="8679"/>
                    <a:pt x="1673" y="10431"/>
                  </a:cubicBezTo>
                  <a:cubicBezTo>
                    <a:pt x="2663" y="12016"/>
                    <a:pt x="6623" y="17870"/>
                    <a:pt x="7183" y="18698"/>
                  </a:cubicBezTo>
                  <a:cubicBezTo>
                    <a:pt x="7107" y="19271"/>
                    <a:pt x="6908" y="21013"/>
                    <a:pt x="7229" y="21653"/>
                  </a:cubicBezTo>
                  <a:cubicBezTo>
                    <a:pt x="7575" y="22346"/>
                    <a:pt x="8784" y="25317"/>
                    <a:pt x="8803" y="25694"/>
                  </a:cubicBezTo>
                  <a:cubicBezTo>
                    <a:pt x="8803" y="26117"/>
                    <a:pt x="9220" y="26435"/>
                    <a:pt x="9610" y="26467"/>
                  </a:cubicBezTo>
                  <a:cubicBezTo>
                    <a:pt x="9638" y="26470"/>
                    <a:pt x="9664" y="26471"/>
                    <a:pt x="9691" y="26471"/>
                  </a:cubicBezTo>
                  <a:cubicBezTo>
                    <a:pt x="10047" y="26471"/>
                    <a:pt x="10312" y="26231"/>
                    <a:pt x="10376" y="25851"/>
                  </a:cubicBezTo>
                  <a:cubicBezTo>
                    <a:pt x="10406" y="25664"/>
                    <a:pt x="10428" y="25461"/>
                    <a:pt x="10444" y="25265"/>
                  </a:cubicBezTo>
                  <a:lnTo>
                    <a:pt x="11745" y="27253"/>
                  </a:lnTo>
                  <a:cubicBezTo>
                    <a:pt x="11764" y="27282"/>
                    <a:pt x="11786" y="27307"/>
                    <a:pt x="11813" y="27328"/>
                  </a:cubicBezTo>
                  <a:cubicBezTo>
                    <a:pt x="11914" y="27407"/>
                    <a:pt x="12395" y="27760"/>
                    <a:pt x="12867" y="27760"/>
                  </a:cubicBezTo>
                  <a:cubicBezTo>
                    <a:pt x="12872" y="27760"/>
                    <a:pt x="12876" y="27760"/>
                    <a:pt x="12881" y="27760"/>
                  </a:cubicBezTo>
                  <a:cubicBezTo>
                    <a:pt x="12939" y="27760"/>
                    <a:pt x="12997" y="27753"/>
                    <a:pt x="13054" y="27740"/>
                  </a:cubicBezTo>
                  <a:cubicBezTo>
                    <a:pt x="13276" y="27690"/>
                    <a:pt x="13452" y="27548"/>
                    <a:pt x="13561" y="27331"/>
                  </a:cubicBezTo>
                  <a:cubicBezTo>
                    <a:pt x="13760" y="26931"/>
                    <a:pt x="13781" y="25944"/>
                    <a:pt x="13798" y="24367"/>
                  </a:cubicBezTo>
                  <a:cubicBezTo>
                    <a:pt x="13808" y="23386"/>
                    <a:pt x="13819" y="22373"/>
                    <a:pt x="13911" y="21778"/>
                  </a:cubicBezTo>
                  <a:cubicBezTo>
                    <a:pt x="14151" y="20217"/>
                    <a:pt x="12978" y="18204"/>
                    <a:pt x="12111" y="17337"/>
                  </a:cubicBezTo>
                  <a:cubicBezTo>
                    <a:pt x="11592" y="16817"/>
                    <a:pt x="10974" y="16034"/>
                    <a:pt x="10522" y="15461"/>
                  </a:cubicBezTo>
                  <a:cubicBezTo>
                    <a:pt x="10216" y="15073"/>
                    <a:pt x="9996" y="14793"/>
                    <a:pt x="9873" y="14671"/>
                  </a:cubicBezTo>
                  <a:cubicBezTo>
                    <a:pt x="9598" y="14294"/>
                    <a:pt x="8264" y="9642"/>
                    <a:pt x="7589" y="6034"/>
                  </a:cubicBezTo>
                  <a:cubicBezTo>
                    <a:pt x="6912" y="2426"/>
                    <a:pt x="5077" y="235"/>
                    <a:pt x="3696" y="4"/>
                  </a:cubicBezTo>
                  <a:cubicBezTo>
                    <a:pt x="3679" y="2"/>
                    <a:pt x="3662"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2929725" y="2339975"/>
              <a:ext cx="175450" cy="299250"/>
            </a:xfrm>
            <a:custGeom>
              <a:avLst/>
              <a:gdLst/>
              <a:ahLst/>
              <a:cxnLst/>
              <a:rect l="l" t="t" r="r" b="b"/>
              <a:pathLst>
                <a:path w="7018" h="11970" extrusionOk="0">
                  <a:moveTo>
                    <a:pt x="3346" y="1"/>
                  </a:moveTo>
                  <a:cubicBezTo>
                    <a:pt x="1729" y="423"/>
                    <a:pt x="594" y="1447"/>
                    <a:pt x="0" y="2110"/>
                  </a:cubicBezTo>
                  <a:cubicBezTo>
                    <a:pt x="425" y="2738"/>
                    <a:pt x="697" y="3139"/>
                    <a:pt x="697" y="3139"/>
                  </a:cubicBezTo>
                  <a:cubicBezTo>
                    <a:pt x="697" y="3139"/>
                    <a:pt x="376" y="5389"/>
                    <a:pt x="697" y="6031"/>
                  </a:cubicBezTo>
                  <a:cubicBezTo>
                    <a:pt x="1018" y="6674"/>
                    <a:pt x="2303" y="9781"/>
                    <a:pt x="2303" y="10209"/>
                  </a:cubicBezTo>
                  <a:cubicBezTo>
                    <a:pt x="2303" y="10463"/>
                    <a:pt x="2605" y="10679"/>
                    <a:pt x="2872" y="10679"/>
                  </a:cubicBezTo>
                  <a:cubicBezTo>
                    <a:pt x="3056" y="10679"/>
                    <a:pt x="3224" y="10578"/>
                    <a:pt x="3267" y="10316"/>
                  </a:cubicBezTo>
                  <a:cubicBezTo>
                    <a:pt x="3375" y="9674"/>
                    <a:pt x="3375" y="8816"/>
                    <a:pt x="3375" y="8816"/>
                  </a:cubicBezTo>
                  <a:lnTo>
                    <a:pt x="5196" y="11602"/>
                  </a:lnTo>
                  <a:cubicBezTo>
                    <a:pt x="5196" y="11602"/>
                    <a:pt x="5668" y="11969"/>
                    <a:pt x="6062" y="11969"/>
                  </a:cubicBezTo>
                  <a:cubicBezTo>
                    <a:pt x="6231" y="11969"/>
                    <a:pt x="6385" y="11902"/>
                    <a:pt x="6482" y="11709"/>
                  </a:cubicBezTo>
                  <a:cubicBezTo>
                    <a:pt x="6803" y="11066"/>
                    <a:pt x="6588" y="7638"/>
                    <a:pt x="6803" y="6245"/>
                  </a:cubicBezTo>
                  <a:cubicBezTo>
                    <a:pt x="7017" y="4854"/>
                    <a:pt x="5946" y="2925"/>
                    <a:pt x="5088" y="2068"/>
                  </a:cubicBezTo>
                  <a:cubicBezTo>
                    <a:pt x="4504" y="1483"/>
                    <a:pt x="3823" y="604"/>
                    <a:pt x="3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2921450" y="2332300"/>
              <a:ext cx="191950" cy="314550"/>
            </a:xfrm>
            <a:custGeom>
              <a:avLst/>
              <a:gdLst/>
              <a:ahLst/>
              <a:cxnLst/>
              <a:rect l="l" t="t" r="r" b="b"/>
              <a:pathLst>
                <a:path w="7678" h="12582" extrusionOk="0">
                  <a:moveTo>
                    <a:pt x="3563" y="657"/>
                  </a:moveTo>
                  <a:lnTo>
                    <a:pt x="3575" y="672"/>
                  </a:lnTo>
                  <a:cubicBezTo>
                    <a:pt x="4032" y="1253"/>
                    <a:pt x="4659" y="2048"/>
                    <a:pt x="5203" y="2591"/>
                  </a:cubicBezTo>
                  <a:cubicBezTo>
                    <a:pt x="5993" y="3382"/>
                    <a:pt x="7028" y="5231"/>
                    <a:pt x="6832" y="6506"/>
                  </a:cubicBezTo>
                  <a:cubicBezTo>
                    <a:pt x="6733" y="7145"/>
                    <a:pt x="6722" y="8181"/>
                    <a:pt x="6711" y="9182"/>
                  </a:cubicBezTo>
                  <a:cubicBezTo>
                    <a:pt x="6700" y="10252"/>
                    <a:pt x="6687" y="11584"/>
                    <a:pt x="6538" y="11878"/>
                  </a:cubicBezTo>
                  <a:cubicBezTo>
                    <a:pt x="6505" y="11946"/>
                    <a:pt x="6473" y="11958"/>
                    <a:pt x="6445" y="11965"/>
                  </a:cubicBezTo>
                  <a:cubicBezTo>
                    <a:pt x="6429" y="11968"/>
                    <a:pt x="6411" y="11970"/>
                    <a:pt x="6392" y="11970"/>
                  </a:cubicBezTo>
                  <a:cubicBezTo>
                    <a:pt x="6214" y="11970"/>
                    <a:pt x="5930" y="11821"/>
                    <a:pt x="5754" y="11695"/>
                  </a:cubicBezTo>
                  <a:lnTo>
                    <a:pt x="3962" y="8956"/>
                  </a:lnTo>
                  <a:cubicBezTo>
                    <a:pt x="3905" y="8868"/>
                    <a:pt x="3808" y="8818"/>
                    <a:pt x="3706" y="8818"/>
                  </a:cubicBezTo>
                  <a:cubicBezTo>
                    <a:pt x="3677" y="8818"/>
                    <a:pt x="3647" y="8822"/>
                    <a:pt x="3618" y="8831"/>
                  </a:cubicBezTo>
                  <a:cubicBezTo>
                    <a:pt x="3489" y="8868"/>
                    <a:pt x="3400" y="8988"/>
                    <a:pt x="3400" y="9123"/>
                  </a:cubicBezTo>
                  <a:cubicBezTo>
                    <a:pt x="3400" y="9132"/>
                    <a:pt x="3399" y="9962"/>
                    <a:pt x="3297" y="10573"/>
                  </a:cubicBezTo>
                  <a:cubicBezTo>
                    <a:pt x="3282" y="10664"/>
                    <a:pt x="3256" y="10681"/>
                    <a:pt x="3213" y="10681"/>
                  </a:cubicBezTo>
                  <a:cubicBezTo>
                    <a:pt x="3205" y="10681"/>
                    <a:pt x="3196" y="10681"/>
                    <a:pt x="3186" y="10680"/>
                  </a:cubicBezTo>
                  <a:cubicBezTo>
                    <a:pt x="3057" y="10669"/>
                    <a:pt x="2940" y="10562"/>
                    <a:pt x="2940" y="10516"/>
                  </a:cubicBezTo>
                  <a:cubicBezTo>
                    <a:pt x="2940" y="9961"/>
                    <a:pt x="1540" y="6678"/>
                    <a:pt x="1302" y="6201"/>
                  </a:cubicBezTo>
                  <a:cubicBezTo>
                    <a:pt x="1099" y="5795"/>
                    <a:pt x="1212" y="4322"/>
                    <a:pt x="1331" y="3489"/>
                  </a:cubicBezTo>
                  <a:cubicBezTo>
                    <a:pt x="1342" y="3414"/>
                    <a:pt x="1324" y="3337"/>
                    <a:pt x="1281" y="3274"/>
                  </a:cubicBezTo>
                  <a:lnTo>
                    <a:pt x="721" y="2446"/>
                  </a:lnTo>
                  <a:cubicBezTo>
                    <a:pt x="1337" y="1802"/>
                    <a:pt x="2287" y="1038"/>
                    <a:pt x="3563" y="657"/>
                  </a:cubicBezTo>
                  <a:close/>
                  <a:moveTo>
                    <a:pt x="3678" y="1"/>
                  </a:moveTo>
                  <a:cubicBezTo>
                    <a:pt x="3652" y="1"/>
                    <a:pt x="3626" y="4"/>
                    <a:pt x="3600" y="11"/>
                  </a:cubicBezTo>
                  <a:cubicBezTo>
                    <a:pt x="1959" y="439"/>
                    <a:pt x="793" y="1444"/>
                    <a:pt x="104" y="2212"/>
                  </a:cubicBezTo>
                  <a:cubicBezTo>
                    <a:pt x="10" y="2316"/>
                    <a:pt x="0" y="2471"/>
                    <a:pt x="79" y="2587"/>
                  </a:cubicBezTo>
                  <a:lnTo>
                    <a:pt x="709" y="3520"/>
                  </a:lnTo>
                  <a:cubicBezTo>
                    <a:pt x="633" y="4093"/>
                    <a:pt x="434" y="5835"/>
                    <a:pt x="755" y="6475"/>
                  </a:cubicBezTo>
                  <a:cubicBezTo>
                    <a:pt x="1101" y="7168"/>
                    <a:pt x="2310" y="10139"/>
                    <a:pt x="2329" y="10516"/>
                  </a:cubicBezTo>
                  <a:cubicBezTo>
                    <a:pt x="2329" y="10939"/>
                    <a:pt x="2746" y="11258"/>
                    <a:pt x="3136" y="11290"/>
                  </a:cubicBezTo>
                  <a:cubicBezTo>
                    <a:pt x="3163" y="11293"/>
                    <a:pt x="3190" y="11294"/>
                    <a:pt x="3217" y="11294"/>
                  </a:cubicBezTo>
                  <a:cubicBezTo>
                    <a:pt x="3573" y="11294"/>
                    <a:pt x="3838" y="11053"/>
                    <a:pt x="3902" y="10674"/>
                  </a:cubicBezTo>
                  <a:cubicBezTo>
                    <a:pt x="3932" y="10486"/>
                    <a:pt x="3954" y="10283"/>
                    <a:pt x="3970" y="10087"/>
                  </a:cubicBezTo>
                  <a:lnTo>
                    <a:pt x="5271" y="12075"/>
                  </a:lnTo>
                  <a:cubicBezTo>
                    <a:pt x="5290" y="12104"/>
                    <a:pt x="5312" y="12129"/>
                    <a:pt x="5339" y="12150"/>
                  </a:cubicBezTo>
                  <a:cubicBezTo>
                    <a:pt x="5440" y="12229"/>
                    <a:pt x="5921" y="12582"/>
                    <a:pt x="6393" y="12582"/>
                  </a:cubicBezTo>
                  <a:cubicBezTo>
                    <a:pt x="6456" y="12582"/>
                    <a:pt x="6518" y="12575"/>
                    <a:pt x="6580" y="12562"/>
                  </a:cubicBezTo>
                  <a:cubicBezTo>
                    <a:pt x="6803" y="12511"/>
                    <a:pt x="6978" y="12370"/>
                    <a:pt x="7087" y="12153"/>
                  </a:cubicBezTo>
                  <a:cubicBezTo>
                    <a:pt x="7287" y="11752"/>
                    <a:pt x="7307" y="10765"/>
                    <a:pt x="7324" y="9189"/>
                  </a:cubicBezTo>
                  <a:cubicBezTo>
                    <a:pt x="7334" y="8208"/>
                    <a:pt x="7345" y="7195"/>
                    <a:pt x="7437" y="6599"/>
                  </a:cubicBezTo>
                  <a:cubicBezTo>
                    <a:pt x="7677" y="5038"/>
                    <a:pt x="6504" y="3026"/>
                    <a:pt x="5637" y="2158"/>
                  </a:cubicBezTo>
                  <a:cubicBezTo>
                    <a:pt x="5118" y="1640"/>
                    <a:pt x="4504" y="861"/>
                    <a:pt x="4056" y="293"/>
                  </a:cubicBezTo>
                  <a:lnTo>
                    <a:pt x="3917" y="117"/>
                  </a:lnTo>
                  <a:cubicBezTo>
                    <a:pt x="3858" y="43"/>
                    <a:pt x="3770" y="1"/>
                    <a:pt x="3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2036575" y="1952450"/>
              <a:ext cx="1098050" cy="985600"/>
            </a:xfrm>
            <a:custGeom>
              <a:avLst/>
              <a:gdLst/>
              <a:ahLst/>
              <a:cxnLst/>
              <a:rect l="l" t="t" r="r" b="b"/>
              <a:pathLst>
                <a:path w="43922" h="39424" extrusionOk="0">
                  <a:moveTo>
                    <a:pt x="3536" y="0"/>
                  </a:moveTo>
                  <a:cubicBezTo>
                    <a:pt x="3536" y="0"/>
                    <a:pt x="1501" y="1393"/>
                    <a:pt x="751" y="4393"/>
                  </a:cubicBezTo>
                  <a:cubicBezTo>
                    <a:pt x="1" y="7393"/>
                    <a:pt x="2464" y="19604"/>
                    <a:pt x="3108" y="23140"/>
                  </a:cubicBezTo>
                  <a:cubicBezTo>
                    <a:pt x="3750" y="26675"/>
                    <a:pt x="6964" y="38458"/>
                    <a:pt x="7928" y="39208"/>
                  </a:cubicBezTo>
                  <a:cubicBezTo>
                    <a:pt x="8122" y="39359"/>
                    <a:pt x="8733" y="39423"/>
                    <a:pt x="9619" y="39423"/>
                  </a:cubicBezTo>
                  <a:cubicBezTo>
                    <a:pt x="13131" y="39423"/>
                    <a:pt x="20960" y="38414"/>
                    <a:pt x="24211" y="37815"/>
                  </a:cubicBezTo>
                  <a:cubicBezTo>
                    <a:pt x="28281" y="37066"/>
                    <a:pt x="37066" y="33958"/>
                    <a:pt x="38887" y="33423"/>
                  </a:cubicBezTo>
                  <a:cubicBezTo>
                    <a:pt x="40708" y="32887"/>
                    <a:pt x="41672" y="30102"/>
                    <a:pt x="42208" y="29567"/>
                  </a:cubicBezTo>
                  <a:cubicBezTo>
                    <a:pt x="42743" y="29031"/>
                    <a:pt x="43922" y="27210"/>
                    <a:pt x="43278" y="26567"/>
                  </a:cubicBezTo>
                  <a:cubicBezTo>
                    <a:pt x="43064" y="26353"/>
                    <a:pt x="42719" y="26282"/>
                    <a:pt x="42326" y="26282"/>
                  </a:cubicBezTo>
                  <a:cubicBezTo>
                    <a:pt x="41540" y="26282"/>
                    <a:pt x="40564" y="26567"/>
                    <a:pt x="40064" y="26567"/>
                  </a:cubicBezTo>
                  <a:cubicBezTo>
                    <a:pt x="39314" y="26567"/>
                    <a:pt x="37922" y="26460"/>
                    <a:pt x="36423" y="26460"/>
                  </a:cubicBezTo>
                  <a:cubicBezTo>
                    <a:pt x="34923" y="26460"/>
                    <a:pt x="33638" y="27531"/>
                    <a:pt x="33210" y="29031"/>
                  </a:cubicBezTo>
                  <a:cubicBezTo>
                    <a:pt x="32781" y="30531"/>
                    <a:pt x="32138" y="31281"/>
                    <a:pt x="32138" y="31281"/>
                  </a:cubicBezTo>
                  <a:cubicBezTo>
                    <a:pt x="32138" y="31281"/>
                    <a:pt x="21104" y="32781"/>
                    <a:pt x="18748" y="32781"/>
                  </a:cubicBezTo>
                  <a:cubicBezTo>
                    <a:pt x="16391" y="32781"/>
                    <a:pt x="14141" y="32459"/>
                    <a:pt x="14141" y="32459"/>
                  </a:cubicBezTo>
                  <a:cubicBezTo>
                    <a:pt x="14141" y="32459"/>
                    <a:pt x="12856" y="25067"/>
                    <a:pt x="11892" y="20461"/>
                  </a:cubicBezTo>
                  <a:cubicBezTo>
                    <a:pt x="10928" y="15855"/>
                    <a:pt x="10070" y="12320"/>
                    <a:pt x="9320" y="11142"/>
                  </a:cubicBezTo>
                  <a:lnTo>
                    <a:pt x="35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2030900" y="1944800"/>
              <a:ext cx="1115225" cy="1000750"/>
            </a:xfrm>
            <a:custGeom>
              <a:avLst/>
              <a:gdLst/>
              <a:ahLst/>
              <a:cxnLst/>
              <a:rect l="l" t="t" r="r" b="b"/>
              <a:pathLst>
                <a:path w="44609" h="40030" extrusionOk="0">
                  <a:moveTo>
                    <a:pt x="3762" y="0"/>
                  </a:moveTo>
                  <a:cubicBezTo>
                    <a:pt x="3703" y="0"/>
                    <a:pt x="3643" y="18"/>
                    <a:pt x="3590" y="54"/>
                  </a:cubicBezTo>
                  <a:cubicBezTo>
                    <a:pt x="3503" y="114"/>
                    <a:pt x="1450" y="1547"/>
                    <a:pt x="681" y="4625"/>
                  </a:cubicBezTo>
                  <a:cubicBezTo>
                    <a:pt x="1" y="7347"/>
                    <a:pt x="1857" y="17232"/>
                    <a:pt x="2750" y="21981"/>
                  </a:cubicBezTo>
                  <a:cubicBezTo>
                    <a:pt x="2863" y="22583"/>
                    <a:pt x="2961" y="23098"/>
                    <a:pt x="3034" y="23500"/>
                  </a:cubicBezTo>
                  <a:cubicBezTo>
                    <a:pt x="3589" y="26556"/>
                    <a:pt x="6834" y="38874"/>
                    <a:pt x="7967" y="39755"/>
                  </a:cubicBezTo>
                  <a:cubicBezTo>
                    <a:pt x="8216" y="39948"/>
                    <a:pt x="8943" y="40029"/>
                    <a:pt x="9964" y="40029"/>
                  </a:cubicBezTo>
                  <a:cubicBezTo>
                    <a:pt x="13890" y="40029"/>
                    <a:pt x="22177" y="38849"/>
                    <a:pt x="24493" y="38422"/>
                  </a:cubicBezTo>
                  <a:cubicBezTo>
                    <a:pt x="27565" y="37857"/>
                    <a:pt x="33293" y="35961"/>
                    <a:pt x="36714" y="34829"/>
                  </a:cubicBezTo>
                  <a:cubicBezTo>
                    <a:pt x="37851" y="34453"/>
                    <a:pt x="38749" y="34156"/>
                    <a:pt x="39200" y="34023"/>
                  </a:cubicBezTo>
                  <a:cubicBezTo>
                    <a:pt x="40627" y="33603"/>
                    <a:pt x="41535" y="31984"/>
                    <a:pt x="42136" y="30913"/>
                  </a:cubicBezTo>
                  <a:cubicBezTo>
                    <a:pt x="42339" y="30552"/>
                    <a:pt x="42530" y="30211"/>
                    <a:pt x="42652" y="30089"/>
                  </a:cubicBezTo>
                  <a:cubicBezTo>
                    <a:pt x="43128" y="29613"/>
                    <a:pt x="44608" y="27543"/>
                    <a:pt x="43723" y="26657"/>
                  </a:cubicBezTo>
                  <a:cubicBezTo>
                    <a:pt x="43440" y="26373"/>
                    <a:pt x="43016" y="26282"/>
                    <a:pt x="42549" y="26282"/>
                  </a:cubicBezTo>
                  <a:cubicBezTo>
                    <a:pt x="42085" y="26282"/>
                    <a:pt x="41579" y="26373"/>
                    <a:pt x="41128" y="26453"/>
                  </a:cubicBezTo>
                  <a:cubicBezTo>
                    <a:pt x="40799" y="26512"/>
                    <a:pt x="40488" y="26567"/>
                    <a:pt x="40293" y="26567"/>
                  </a:cubicBezTo>
                  <a:cubicBezTo>
                    <a:pt x="39986" y="26567"/>
                    <a:pt x="39569" y="26549"/>
                    <a:pt x="39082" y="26528"/>
                  </a:cubicBezTo>
                  <a:cubicBezTo>
                    <a:pt x="38393" y="26498"/>
                    <a:pt x="37535" y="26460"/>
                    <a:pt x="36650" y="26460"/>
                  </a:cubicBezTo>
                  <a:cubicBezTo>
                    <a:pt x="35030" y="26460"/>
                    <a:pt x="33620" y="27582"/>
                    <a:pt x="33142" y="29253"/>
                  </a:cubicBezTo>
                  <a:cubicBezTo>
                    <a:pt x="32821" y="30381"/>
                    <a:pt x="32370" y="31068"/>
                    <a:pt x="32200" y="31300"/>
                  </a:cubicBezTo>
                  <a:cubicBezTo>
                    <a:pt x="30977" y="31465"/>
                    <a:pt x="21151" y="32780"/>
                    <a:pt x="18976" y="32780"/>
                  </a:cubicBezTo>
                  <a:cubicBezTo>
                    <a:pt x="17089" y="32780"/>
                    <a:pt x="15251" y="32569"/>
                    <a:pt x="14632" y="32491"/>
                  </a:cubicBezTo>
                  <a:cubicBezTo>
                    <a:pt x="14409" y="31223"/>
                    <a:pt x="13279" y="24817"/>
                    <a:pt x="12419" y="20704"/>
                  </a:cubicBezTo>
                  <a:cubicBezTo>
                    <a:pt x="11241" y="15079"/>
                    <a:pt x="10485" y="12349"/>
                    <a:pt x="9807" y="11283"/>
                  </a:cubicBezTo>
                  <a:cubicBezTo>
                    <a:pt x="9748" y="11194"/>
                    <a:pt x="9650" y="11146"/>
                    <a:pt x="9551" y="11146"/>
                  </a:cubicBezTo>
                  <a:cubicBezTo>
                    <a:pt x="9494" y="11146"/>
                    <a:pt x="9438" y="11161"/>
                    <a:pt x="9387" y="11194"/>
                  </a:cubicBezTo>
                  <a:cubicBezTo>
                    <a:pt x="9246" y="11283"/>
                    <a:pt x="9203" y="11470"/>
                    <a:pt x="9290" y="11611"/>
                  </a:cubicBezTo>
                  <a:cubicBezTo>
                    <a:pt x="10079" y="12851"/>
                    <a:pt x="11012" y="16966"/>
                    <a:pt x="11819" y="20830"/>
                  </a:cubicBezTo>
                  <a:cubicBezTo>
                    <a:pt x="12772" y="25379"/>
                    <a:pt x="14055" y="32743"/>
                    <a:pt x="14067" y="32817"/>
                  </a:cubicBezTo>
                  <a:cubicBezTo>
                    <a:pt x="14090" y="32948"/>
                    <a:pt x="14194" y="33049"/>
                    <a:pt x="14325" y="33068"/>
                  </a:cubicBezTo>
                  <a:cubicBezTo>
                    <a:pt x="14348" y="33071"/>
                    <a:pt x="16625" y="33392"/>
                    <a:pt x="18976" y="33392"/>
                  </a:cubicBezTo>
                  <a:cubicBezTo>
                    <a:pt x="21325" y="33392"/>
                    <a:pt x="31955" y="31951"/>
                    <a:pt x="32407" y="31890"/>
                  </a:cubicBezTo>
                  <a:cubicBezTo>
                    <a:pt x="32482" y="31879"/>
                    <a:pt x="32549" y="31843"/>
                    <a:pt x="32598" y="31786"/>
                  </a:cubicBezTo>
                  <a:cubicBezTo>
                    <a:pt x="32626" y="31753"/>
                    <a:pt x="33289" y="30967"/>
                    <a:pt x="33731" y="29421"/>
                  </a:cubicBezTo>
                  <a:cubicBezTo>
                    <a:pt x="34133" y="28016"/>
                    <a:pt x="35305" y="27071"/>
                    <a:pt x="36650" y="27071"/>
                  </a:cubicBezTo>
                  <a:cubicBezTo>
                    <a:pt x="37522" y="27071"/>
                    <a:pt x="38373" y="27109"/>
                    <a:pt x="39055" y="27139"/>
                  </a:cubicBezTo>
                  <a:cubicBezTo>
                    <a:pt x="39554" y="27160"/>
                    <a:pt x="39979" y="27179"/>
                    <a:pt x="40293" y="27179"/>
                  </a:cubicBezTo>
                  <a:cubicBezTo>
                    <a:pt x="40542" y="27179"/>
                    <a:pt x="40863" y="27121"/>
                    <a:pt x="41234" y="27056"/>
                  </a:cubicBezTo>
                  <a:cubicBezTo>
                    <a:pt x="41647" y="26982"/>
                    <a:pt x="42147" y="26893"/>
                    <a:pt x="42564" y="26893"/>
                  </a:cubicBezTo>
                  <a:cubicBezTo>
                    <a:pt x="42878" y="26893"/>
                    <a:pt x="43144" y="26943"/>
                    <a:pt x="43290" y="27089"/>
                  </a:cubicBezTo>
                  <a:cubicBezTo>
                    <a:pt x="43691" y="27491"/>
                    <a:pt x="42817" y="29058"/>
                    <a:pt x="42219" y="29656"/>
                  </a:cubicBezTo>
                  <a:cubicBezTo>
                    <a:pt x="42037" y="29838"/>
                    <a:pt x="41846" y="30180"/>
                    <a:pt x="41602" y="30613"/>
                  </a:cubicBezTo>
                  <a:cubicBezTo>
                    <a:pt x="41049" y="31598"/>
                    <a:pt x="40215" y="33086"/>
                    <a:pt x="39027" y="33436"/>
                  </a:cubicBezTo>
                  <a:cubicBezTo>
                    <a:pt x="38567" y="33571"/>
                    <a:pt x="37664" y="33870"/>
                    <a:pt x="36522" y="34248"/>
                  </a:cubicBezTo>
                  <a:cubicBezTo>
                    <a:pt x="33115" y="35374"/>
                    <a:pt x="27412" y="37262"/>
                    <a:pt x="24383" y="37820"/>
                  </a:cubicBezTo>
                  <a:cubicBezTo>
                    <a:pt x="20321" y="38568"/>
                    <a:pt x="12889" y="39434"/>
                    <a:pt x="9752" y="39434"/>
                  </a:cubicBezTo>
                  <a:cubicBezTo>
                    <a:pt x="9002" y="39434"/>
                    <a:pt x="8498" y="39385"/>
                    <a:pt x="8343" y="39272"/>
                  </a:cubicBezTo>
                  <a:cubicBezTo>
                    <a:pt x="7537" y="38644"/>
                    <a:pt x="4332" y="27224"/>
                    <a:pt x="3635" y="23390"/>
                  </a:cubicBezTo>
                  <a:cubicBezTo>
                    <a:pt x="3562" y="22987"/>
                    <a:pt x="3465" y="22471"/>
                    <a:pt x="3352" y="21868"/>
                  </a:cubicBezTo>
                  <a:cubicBezTo>
                    <a:pt x="2536" y="17528"/>
                    <a:pt x="626" y="7365"/>
                    <a:pt x="1275" y="4773"/>
                  </a:cubicBezTo>
                  <a:cubicBezTo>
                    <a:pt x="1985" y="1932"/>
                    <a:pt x="3917" y="572"/>
                    <a:pt x="3937" y="559"/>
                  </a:cubicBezTo>
                  <a:cubicBezTo>
                    <a:pt x="4076" y="464"/>
                    <a:pt x="4112" y="273"/>
                    <a:pt x="4015" y="134"/>
                  </a:cubicBezTo>
                  <a:cubicBezTo>
                    <a:pt x="3956" y="47"/>
                    <a:pt x="3860" y="0"/>
                    <a:pt x="3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2820625" y="2609475"/>
              <a:ext cx="314000" cy="236300"/>
            </a:xfrm>
            <a:custGeom>
              <a:avLst/>
              <a:gdLst/>
              <a:ahLst/>
              <a:cxnLst/>
              <a:rect l="l" t="t" r="r" b="b"/>
              <a:pathLst>
                <a:path w="12560" h="9452" extrusionOk="0">
                  <a:moveTo>
                    <a:pt x="10965" y="1"/>
                  </a:moveTo>
                  <a:cubicBezTo>
                    <a:pt x="10179" y="1"/>
                    <a:pt x="9203" y="286"/>
                    <a:pt x="8702" y="286"/>
                  </a:cubicBezTo>
                  <a:cubicBezTo>
                    <a:pt x="7954" y="286"/>
                    <a:pt x="6560" y="179"/>
                    <a:pt x="5061" y="179"/>
                  </a:cubicBezTo>
                  <a:cubicBezTo>
                    <a:pt x="3561" y="179"/>
                    <a:pt x="2276" y="1250"/>
                    <a:pt x="1848" y="2750"/>
                  </a:cubicBezTo>
                  <a:cubicBezTo>
                    <a:pt x="1419" y="4250"/>
                    <a:pt x="776" y="5000"/>
                    <a:pt x="776" y="5000"/>
                  </a:cubicBezTo>
                  <a:cubicBezTo>
                    <a:pt x="776" y="5000"/>
                    <a:pt x="488" y="5038"/>
                    <a:pt x="1" y="5104"/>
                  </a:cubicBezTo>
                  <a:cubicBezTo>
                    <a:pt x="267" y="5684"/>
                    <a:pt x="516" y="6399"/>
                    <a:pt x="563" y="7142"/>
                  </a:cubicBezTo>
                  <a:cubicBezTo>
                    <a:pt x="610" y="7920"/>
                    <a:pt x="527" y="8762"/>
                    <a:pt x="421" y="9452"/>
                  </a:cubicBezTo>
                  <a:cubicBezTo>
                    <a:pt x="3589" y="8449"/>
                    <a:pt x="6552" y="7428"/>
                    <a:pt x="7525" y="7142"/>
                  </a:cubicBezTo>
                  <a:cubicBezTo>
                    <a:pt x="9346" y="6606"/>
                    <a:pt x="10310" y="3821"/>
                    <a:pt x="10846" y="3286"/>
                  </a:cubicBezTo>
                  <a:cubicBezTo>
                    <a:pt x="11382" y="2750"/>
                    <a:pt x="12560" y="929"/>
                    <a:pt x="11917" y="286"/>
                  </a:cubicBezTo>
                  <a:cubicBezTo>
                    <a:pt x="11703" y="72"/>
                    <a:pt x="11358" y="1"/>
                    <a:pt x="10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2811525" y="2601850"/>
              <a:ext cx="334575" cy="251575"/>
            </a:xfrm>
            <a:custGeom>
              <a:avLst/>
              <a:gdLst/>
              <a:ahLst/>
              <a:cxnLst/>
              <a:rect l="l" t="t" r="r" b="b"/>
              <a:pathLst>
                <a:path w="13383" h="10063" extrusionOk="0">
                  <a:moveTo>
                    <a:pt x="11338" y="611"/>
                  </a:moveTo>
                  <a:cubicBezTo>
                    <a:pt x="11652" y="611"/>
                    <a:pt x="11918" y="661"/>
                    <a:pt x="12064" y="807"/>
                  </a:cubicBezTo>
                  <a:cubicBezTo>
                    <a:pt x="12466" y="1209"/>
                    <a:pt x="11592" y="2776"/>
                    <a:pt x="10993" y="3374"/>
                  </a:cubicBezTo>
                  <a:cubicBezTo>
                    <a:pt x="10812" y="3556"/>
                    <a:pt x="10620" y="3898"/>
                    <a:pt x="10377" y="4331"/>
                  </a:cubicBezTo>
                  <a:cubicBezTo>
                    <a:pt x="9824" y="5316"/>
                    <a:pt x="8990" y="6804"/>
                    <a:pt x="7802" y="7154"/>
                  </a:cubicBezTo>
                  <a:cubicBezTo>
                    <a:pt x="7341" y="7289"/>
                    <a:pt x="6435" y="7588"/>
                    <a:pt x="5291" y="7968"/>
                  </a:cubicBezTo>
                  <a:cubicBezTo>
                    <a:pt x="4112" y="8358"/>
                    <a:pt x="2667" y="8835"/>
                    <a:pt x="1154" y="9318"/>
                  </a:cubicBezTo>
                  <a:cubicBezTo>
                    <a:pt x="1240" y="8615"/>
                    <a:pt x="1265" y="7980"/>
                    <a:pt x="1231" y="7428"/>
                  </a:cubicBezTo>
                  <a:cubicBezTo>
                    <a:pt x="1197" y="6876"/>
                    <a:pt x="1054" y="6282"/>
                    <a:pt x="805" y="5658"/>
                  </a:cubicBezTo>
                  <a:lnTo>
                    <a:pt x="1181" y="5608"/>
                  </a:lnTo>
                  <a:cubicBezTo>
                    <a:pt x="1256" y="5597"/>
                    <a:pt x="1323" y="5561"/>
                    <a:pt x="1372" y="5504"/>
                  </a:cubicBezTo>
                  <a:cubicBezTo>
                    <a:pt x="1401" y="5471"/>
                    <a:pt x="2064" y="4685"/>
                    <a:pt x="2506" y="3139"/>
                  </a:cubicBezTo>
                  <a:cubicBezTo>
                    <a:pt x="2907" y="1734"/>
                    <a:pt x="4080" y="789"/>
                    <a:pt x="5425" y="789"/>
                  </a:cubicBezTo>
                  <a:cubicBezTo>
                    <a:pt x="6297" y="789"/>
                    <a:pt x="7147" y="827"/>
                    <a:pt x="7829" y="857"/>
                  </a:cubicBezTo>
                  <a:cubicBezTo>
                    <a:pt x="8329" y="878"/>
                    <a:pt x="8753" y="897"/>
                    <a:pt x="9068" y="897"/>
                  </a:cubicBezTo>
                  <a:cubicBezTo>
                    <a:pt x="9317" y="897"/>
                    <a:pt x="9637" y="839"/>
                    <a:pt x="10009" y="774"/>
                  </a:cubicBezTo>
                  <a:cubicBezTo>
                    <a:pt x="10422" y="700"/>
                    <a:pt x="10922" y="611"/>
                    <a:pt x="11338" y="611"/>
                  </a:cubicBezTo>
                  <a:close/>
                  <a:moveTo>
                    <a:pt x="11324" y="0"/>
                  </a:moveTo>
                  <a:cubicBezTo>
                    <a:pt x="10860" y="0"/>
                    <a:pt x="10353" y="91"/>
                    <a:pt x="9902" y="171"/>
                  </a:cubicBezTo>
                  <a:cubicBezTo>
                    <a:pt x="9573" y="230"/>
                    <a:pt x="9261" y="285"/>
                    <a:pt x="9068" y="285"/>
                  </a:cubicBezTo>
                  <a:cubicBezTo>
                    <a:pt x="8760" y="285"/>
                    <a:pt x="8344" y="267"/>
                    <a:pt x="7856" y="246"/>
                  </a:cubicBezTo>
                  <a:cubicBezTo>
                    <a:pt x="7168" y="216"/>
                    <a:pt x="6310" y="178"/>
                    <a:pt x="5425" y="178"/>
                  </a:cubicBezTo>
                  <a:cubicBezTo>
                    <a:pt x="3803" y="178"/>
                    <a:pt x="2394" y="1300"/>
                    <a:pt x="1917" y="2971"/>
                  </a:cubicBezTo>
                  <a:cubicBezTo>
                    <a:pt x="1595" y="4099"/>
                    <a:pt x="1145" y="4786"/>
                    <a:pt x="975" y="5018"/>
                  </a:cubicBezTo>
                  <a:lnTo>
                    <a:pt x="324" y="5105"/>
                  </a:lnTo>
                  <a:cubicBezTo>
                    <a:pt x="120" y="5132"/>
                    <a:pt x="0" y="5349"/>
                    <a:pt x="87" y="5536"/>
                  </a:cubicBezTo>
                  <a:cubicBezTo>
                    <a:pt x="404" y="6230"/>
                    <a:pt x="584" y="6879"/>
                    <a:pt x="621" y="7466"/>
                  </a:cubicBezTo>
                  <a:cubicBezTo>
                    <a:pt x="660" y="8099"/>
                    <a:pt x="613" y="8854"/>
                    <a:pt x="482" y="9710"/>
                  </a:cubicBezTo>
                  <a:cubicBezTo>
                    <a:pt x="453" y="9895"/>
                    <a:pt x="596" y="10063"/>
                    <a:pt x="785" y="10063"/>
                  </a:cubicBezTo>
                  <a:cubicBezTo>
                    <a:pt x="816" y="10063"/>
                    <a:pt x="847" y="10058"/>
                    <a:pt x="877" y="10048"/>
                  </a:cubicBezTo>
                  <a:cubicBezTo>
                    <a:pt x="2559" y="9516"/>
                    <a:pt x="4183" y="8979"/>
                    <a:pt x="5483" y="8548"/>
                  </a:cubicBezTo>
                  <a:cubicBezTo>
                    <a:pt x="6623" y="8172"/>
                    <a:pt x="7522" y="7874"/>
                    <a:pt x="7975" y="7741"/>
                  </a:cubicBezTo>
                  <a:cubicBezTo>
                    <a:pt x="9401" y="7321"/>
                    <a:pt x="10309" y="5702"/>
                    <a:pt x="10911" y="4631"/>
                  </a:cubicBezTo>
                  <a:cubicBezTo>
                    <a:pt x="11114" y="4270"/>
                    <a:pt x="11305" y="3929"/>
                    <a:pt x="11426" y="3807"/>
                  </a:cubicBezTo>
                  <a:cubicBezTo>
                    <a:pt x="11902" y="3331"/>
                    <a:pt x="13382" y="1261"/>
                    <a:pt x="12497" y="375"/>
                  </a:cubicBezTo>
                  <a:cubicBezTo>
                    <a:pt x="12214" y="91"/>
                    <a:pt x="11790" y="0"/>
                    <a:pt x="11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2857025" y="3034975"/>
              <a:ext cx="273125" cy="92025"/>
            </a:xfrm>
            <a:custGeom>
              <a:avLst/>
              <a:gdLst/>
              <a:ahLst/>
              <a:cxnLst/>
              <a:rect l="l" t="t" r="r" b="b"/>
              <a:pathLst>
                <a:path w="10925" h="3681" extrusionOk="0">
                  <a:moveTo>
                    <a:pt x="2170" y="0"/>
                  </a:moveTo>
                  <a:lnTo>
                    <a:pt x="0" y="3450"/>
                  </a:lnTo>
                  <a:cubicBezTo>
                    <a:pt x="0" y="3450"/>
                    <a:pt x="2760" y="3680"/>
                    <a:pt x="3681" y="3680"/>
                  </a:cubicBezTo>
                  <a:cubicBezTo>
                    <a:pt x="4600" y="3680"/>
                    <a:pt x="10924" y="2990"/>
                    <a:pt x="10005" y="1955"/>
                  </a:cubicBezTo>
                  <a:cubicBezTo>
                    <a:pt x="9084" y="920"/>
                    <a:pt x="2170" y="0"/>
                    <a:pt x="2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4"/>
            <p:cNvSpPr/>
            <p:nvPr/>
          </p:nvSpPr>
          <p:spPr>
            <a:xfrm>
              <a:off x="2847500" y="3027275"/>
              <a:ext cx="270700" cy="107350"/>
            </a:xfrm>
            <a:custGeom>
              <a:avLst/>
              <a:gdLst/>
              <a:ahLst/>
              <a:cxnLst/>
              <a:rect l="l" t="t" r="r" b="b"/>
              <a:pathLst>
                <a:path w="10828" h="4294" extrusionOk="0">
                  <a:moveTo>
                    <a:pt x="2704" y="637"/>
                  </a:moveTo>
                  <a:cubicBezTo>
                    <a:pt x="5352" y="1001"/>
                    <a:pt x="9557" y="1790"/>
                    <a:pt x="10174" y="2444"/>
                  </a:cubicBezTo>
                  <a:cubicBezTo>
                    <a:pt x="9907" y="3009"/>
                    <a:pt x="5371" y="3681"/>
                    <a:pt x="4062" y="3681"/>
                  </a:cubicBezTo>
                  <a:cubicBezTo>
                    <a:pt x="3402" y="3681"/>
                    <a:pt x="1747" y="3558"/>
                    <a:pt x="910" y="3493"/>
                  </a:cubicBezTo>
                  <a:lnTo>
                    <a:pt x="2704" y="637"/>
                  </a:lnTo>
                  <a:close/>
                  <a:moveTo>
                    <a:pt x="2551" y="1"/>
                  </a:moveTo>
                  <a:cubicBezTo>
                    <a:pt x="2446" y="1"/>
                    <a:pt x="2347" y="54"/>
                    <a:pt x="2291" y="144"/>
                  </a:cubicBezTo>
                  <a:lnTo>
                    <a:pt x="122" y="3594"/>
                  </a:lnTo>
                  <a:cubicBezTo>
                    <a:pt x="0" y="3789"/>
                    <a:pt x="128" y="4044"/>
                    <a:pt x="356" y="4062"/>
                  </a:cubicBezTo>
                  <a:cubicBezTo>
                    <a:pt x="469" y="4072"/>
                    <a:pt x="3140" y="4294"/>
                    <a:pt x="4062" y="4294"/>
                  </a:cubicBezTo>
                  <a:cubicBezTo>
                    <a:pt x="4120" y="4294"/>
                    <a:pt x="10193" y="3897"/>
                    <a:pt x="10733" y="2694"/>
                  </a:cubicBezTo>
                  <a:cubicBezTo>
                    <a:pt x="10828" y="2482"/>
                    <a:pt x="10785" y="2251"/>
                    <a:pt x="10614" y="2060"/>
                  </a:cubicBezTo>
                  <a:cubicBezTo>
                    <a:pt x="9647" y="971"/>
                    <a:pt x="3310" y="100"/>
                    <a:pt x="2592" y="4"/>
                  </a:cubicBezTo>
                  <a:cubicBezTo>
                    <a:pt x="2578" y="2"/>
                    <a:pt x="2564" y="1"/>
                    <a:pt x="2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4"/>
            <p:cNvSpPr/>
            <p:nvPr/>
          </p:nvSpPr>
          <p:spPr>
            <a:xfrm>
              <a:off x="2698925" y="2965975"/>
              <a:ext cx="689950" cy="629575"/>
            </a:xfrm>
            <a:custGeom>
              <a:avLst/>
              <a:gdLst/>
              <a:ahLst/>
              <a:cxnLst/>
              <a:rect l="l" t="t" r="r" b="b"/>
              <a:pathLst>
                <a:path w="27598" h="25183" extrusionOk="0">
                  <a:moveTo>
                    <a:pt x="20123" y="1"/>
                  </a:moveTo>
                  <a:lnTo>
                    <a:pt x="0" y="9315"/>
                  </a:lnTo>
                  <a:lnTo>
                    <a:pt x="7820" y="25183"/>
                  </a:lnTo>
                  <a:lnTo>
                    <a:pt x="27597" y="15178"/>
                  </a:lnTo>
                  <a:lnTo>
                    <a:pt x="20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2690175" y="2958325"/>
              <a:ext cx="707425" cy="644875"/>
            </a:xfrm>
            <a:custGeom>
              <a:avLst/>
              <a:gdLst/>
              <a:ahLst/>
              <a:cxnLst/>
              <a:rect l="l" t="t" r="r" b="b"/>
              <a:pathLst>
                <a:path w="28297" h="25795" extrusionOk="0">
                  <a:moveTo>
                    <a:pt x="20330" y="710"/>
                  </a:moveTo>
                  <a:lnTo>
                    <a:pt x="27539" y="15348"/>
                  </a:lnTo>
                  <a:lnTo>
                    <a:pt x="8307" y="25075"/>
                  </a:lnTo>
                  <a:lnTo>
                    <a:pt x="763" y="9766"/>
                  </a:lnTo>
                  <a:lnTo>
                    <a:pt x="20330" y="710"/>
                  </a:lnTo>
                  <a:close/>
                  <a:moveTo>
                    <a:pt x="20473" y="0"/>
                  </a:moveTo>
                  <a:cubicBezTo>
                    <a:pt x="20430" y="0"/>
                    <a:pt x="20386" y="9"/>
                    <a:pt x="20344" y="29"/>
                  </a:cubicBezTo>
                  <a:lnTo>
                    <a:pt x="222" y="9342"/>
                  </a:lnTo>
                  <a:cubicBezTo>
                    <a:pt x="67" y="9415"/>
                    <a:pt x="0" y="9601"/>
                    <a:pt x="77" y="9755"/>
                  </a:cubicBezTo>
                  <a:lnTo>
                    <a:pt x="7895" y="25624"/>
                  </a:lnTo>
                  <a:cubicBezTo>
                    <a:pt x="7931" y="25697"/>
                    <a:pt x="7995" y="25753"/>
                    <a:pt x="8073" y="25779"/>
                  </a:cubicBezTo>
                  <a:cubicBezTo>
                    <a:pt x="8104" y="25789"/>
                    <a:pt x="8137" y="25794"/>
                    <a:pt x="8170" y="25794"/>
                  </a:cubicBezTo>
                  <a:cubicBezTo>
                    <a:pt x="8218" y="25794"/>
                    <a:pt x="8265" y="25783"/>
                    <a:pt x="8307" y="25762"/>
                  </a:cubicBezTo>
                  <a:lnTo>
                    <a:pt x="28086" y="15758"/>
                  </a:lnTo>
                  <a:cubicBezTo>
                    <a:pt x="28235" y="15683"/>
                    <a:pt x="28296" y="15500"/>
                    <a:pt x="28222" y="15350"/>
                  </a:cubicBezTo>
                  <a:lnTo>
                    <a:pt x="20748" y="172"/>
                  </a:lnTo>
                  <a:cubicBezTo>
                    <a:pt x="20695" y="63"/>
                    <a:pt x="20586" y="0"/>
                    <a:pt x="20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4"/>
            <p:cNvSpPr/>
            <p:nvPr/>
          </p:nvSpPr>
          <p:spPr>
            <a:xfrm>
              <a:off x="2865675" y="3066600"/>
              <a:ext cx="166725" cy="91525"/>
            </a:xfrm>
            <a:custGeom>
              <a:avLst/>
              <a:gdLst/>
              <a:ahLst/>
              <a:cxnLst/>
              <a:rect l="l" t="t" r="r" b="b"/>
              <a:pathLst>
                <a:path w="6669" h="3661" extrusionOk="0">
                  <a:moveTo>
                    <a:pt x="3565" y="0"/>
                  </a:moveTo>
                  <a:lnTo>
                    <a:pt x="0" y="1264"/>
                  </a:lnTo>
                  <a:cubicBezTo>
                    <a:pt x="0" y="1264"/>
                    <a:pt x="2414" y="1264"/>
                    <a:pt x="2989" y="1610"/>
                  </a:cubicBezTo>
                  <a:cubicBezTo>
                    <a:pt x="3497" y="1915"/>
                    <a:pt x="5446" y="3660"/>
                    <a:pt x="6128" y="3660"/>
                  </a:cubicBezTo>
                  <a:cubicBezTo>
                    <a:pt x="6217" y="3660"/>
                    <a:pt x="6285" y="3630"/>
                    <a:pt x="6324" y="3564"/>
                  </a:cubicBezTo>
                  <a:cubicBezTo>
                    <a:pt x="6669" y="2989"/>
                    <a:pt x="5289" y="1610"/>
                    <a:pt x="4714" y="1035"/>
                  </a:cubicBezTo>
                  <a:cubicBezTo>
                    <a:pt x="4139" y="460"/>
                    <a:pt x="3565" y="0"/>
                    <a:pt x="3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4"/>
            <p:cNvSpPr/>
            <p:nvPr/>
          </p:nvSpPr>
          <p:spPr>
            <a:xfrm>
              <a:off x="2857825" y="3059025"/>
              <a:ext cx="182250" cy="106750"/>
            </a:xfrm>
            <a:custGeom>
              <a:avLst/>
              <a:gdLst/>
              <a:ahLst/>
              <a:cxnLst/>
              <a:rect l="l" t="t" r="r" b="b"/>
              <a:pathLst>
                <a:path w="7290" h="4270" extrusionOk="0">
                  <a:moveTo>
                    <a:pt x="3884" y="0"/>
                  </a:moveTo>
                  <a:cubicBezTo>
                    <a:pt x="3793" y="0"/>
                    <a:pt x="3704" y="40"/>
                    <a:pt x="3644" y="115"/>
                  </a:cubicBezTo>
                  <a:cubicBezTo>
                    <a:pt x="3540" y="246"/>
                    <a:pt x="3560" y="435"/>
                    <a:pt x="3687" y="543"/>
                  </a:cubicBezTo>
                  <a:cubicBezTo>
                    <a:pt x="3693" y="546"/>
                    <a:pt x="4257" y="999"/>
                    <a:pt x="4813" y="1554"/>
                  </a:cubicBezTo>
                  <a:cubicBezTo>
                    <a:pt x="6247" y="2990"/>
                    <a:pt x="6409" y="3490"/>
                    <a:pt x="6392" y="3655"/>
                  </a:cubicBezTo>
                  <a:cubicBezTo>
                    <a:pt x="5990" y="3597"/>
                    <a:pt x="4778" y="2650"/>
                    <a:pt x="4246" y="2234"/>
                  </a:cubicBezTo>
                  <a:cubicBezTo>
                    <a:pt x="3900" y="1964"/>
                    <a:pt x="3627" y="1750"/>
                    <a:pt x="3461" y="1650"/>
                  </a:cubicBezTo>
                  <a:cubicBezTo>
                    <a:pt x="2844" y="1280"/>
                    <a:pt x="731" y="1261"/>
                    <a:pt x="314" y="1261"/>
                  </a:cubicBezTo>
                  <a:cubicBezTo>
                    <a:pt x="312" y="1261"/>
                    <a:pt x="310" y="1261"/>
                    <a:pt x="308" y="1261"/>
                  </a:cubicBezTo>
                  <a:cubicBezTo>
                    <a:pt x="139" y="1261"/>
                    <a:pt x="1" y="1399"/>
                    <a:pt x="1" y="1568"/>
                  </a:cubicBezTo>
                  <a:cubicBezTo>
                    <a:pt x="1" y="1738"/>
                    <a:pt x="139" y="1874"/>
                    <a:pt x="308" y="1874"/>
                  </a:cubicBezTo>
                  <a:cubicBezTo>
                    <a:pt x="310" y="1874"/>
                    <a:pt x="312" y="1874"/>
                    <a:pt x="314" y="1874"/>
                  </a:cubicBezTo>
                  <a:cubicBezTo>
                    <a:pt x="1281" y="1874"/>
                    <a:pt x="2800" y="1967"/>
                    <a:pt x="3146" y="2175"/>
                  </a:cubicBezTo>
                  <a:cubicBezTo>
                    <a:pt x="3280" y="2255"/>
                    <a:pt x="3552" y="2469"/>
                    <a:pt x="3869" y="2716"/>
                  </a:cubicBezTo>
                  <a:cubicBezTo>
                    <a:pt x="5024" y="3620"/>
                    <a:pt x="5900" y="4269"/>
                    <a:pt x="6448" y="4269"/>
                  </a:cubicBezTo>
                  <a:cubicBezTo>
                    <a:pt x="6484" y="4269"/>
                    <a:pt x="6522" y="4266"/>
                    <a:pt x="6559" y="4259"/>
                  </a:cubicBezTo>
                  <a:cubicBezTo>
                    <a:pt x="6702" y="4235"/>
                    <a:pt x="6827" y="4149"/>
                    <a:pt x="6901" y="4024"/>
                  </a:cubicBezTo>
                  <a:cubicBezTo>
                    <a:pt x="7290" y="3377"/>
                    <a:pt x="6520" y="2396"/>
                    <a:pt x="5245" y="1122"/>
                  </a:cubicBezTo>
                  <a:cubicBezTo>
                    <a:pt x="4664" y="540"/>
                    <a:pt x="4094" y="83"/>
                    <a:pt x="4071" y="64"/>
                  </a:cubicBezTo>
                  <a:cubicBezTo>
                    <a:pt x="4015" y="21"/>
                    <a:pt x="3949" y="0"/>
                    <a:pt x="3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4"/>
            <p:cNvSpPr/>
            <p:nvPr/>
          </p:nvSpPr>
          <p:spPr>
            <a:xfrm>
              <a:off x="2155400" y="2899975"/>
              <a:ext cx="755875" cy="253800"/>
            </a:xfrm>
            <a:custGeom>
              <a:avLst/>
              <a:gdLst/>
              <a:ahLst/>
              <a:cxnLst/>
              <a:rect l="l" t="t" r="r" b="b"/>
              <a:pathLst>
                <a:path w="30235" h="10152" extrusionOk="0">
                  <a:moveTo>
                    <a:pt x="9503" y="1"/>
                  </a:moveTo>
                  <a:cubicBezTo>
                    <a:pt x="0" y="433"/>
                    <a:pt x="5183" y="7559"/>
                    <a:pt x="5183" y="7559"/>
                  </a:cubicBezTo>
                  <a:lnTo>
                    <a:pt x="26995" y="10151"/>
                  </a:lnTo>
                  <a:lnTo>
                    <a:pt x="30235" y="5400"/>
                  </a:lnTo>
                  <a:lnTo>
                    <a:pt x="95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4"/>
            <p:cNvSpPr/>
            <p:nvPr/>
          </p:nvSpPr>
          <p:spPr>
            <a:xfrm>
              <a:off x="2221750" y="2892325"/>
              <a:ext cx="698825" cy="269100"/>
            </a:xfrm>
            <a:custGeom>
              <a:avLst/>
              <a:gdLst/>
              <a:ahLst/>
              <a:cxnLst/>
              <a:rect l="l" t="t" r="r" b="b"/>
              <a:pathLst>
                <a:path w="27953" h="10764" extrusionOk="0">
                  <a:moveTo>
                    <a:pt x="6816" y="615"/>
                  </a:moveTo>
                  <a:lnTo>
                    <a:pt x="27083" y="5892"/>
                  </a:lnTo>
                  <a:lnTo>
                    <a:pt x="24193" y="10132"/>
                  </a:lnTo>
                  <a:lnTo>
                    <a:pt x="2702" y="7578"/>
                  </a:lnTo>
                  <a:cubicBezTo>
                    <a:pt x="2341" y="7038"/>
                    <a:pt x="818" y="4580"/>
                    <a:pt x="1690" y="2766"/>
                  </a:cubicBezTo>
                  <a:cubicBezTo>
                    <a:pt x="2312" y="1472"/>
                    <a:pt x="4037" y="748"/>
                    <a:pt x="6816" y="615"/>
                  </a:cubicBezTo>
                  <a:close/>
                  <a:moveTo>
                    <a:pt x="6846" y="1"/>
                  </a:moveTo>
                  <a:cubicBezTo>
                    <a:pt x="6842" y="1"/>
                    <a:pt x="6838" y="1"/>
                    <a:pt x="6834" y="1"/>
                  </a:cubicBezTo>
                  <a:cubicBezTo>
                    <a:pt x="3786" y="140"/>
                    <a:pt x="1869" y="982"/>
                    <a:pt x="1138" y="2501"/>
                  </a:cubicBezTo>
                  <a:cubicBezTo>
                    <a:pt x="0" y="4864"/>
                    <a:pt x="2188" y="7917"/>
                    <a:pt x="2281" y="8046"/>
                  </a:cubicBezTo>
                  <a:cubicBezTo>
                    <a:pt x="2332" y="8114"/>
                    <a:pt x="2409" y="8160"/>
                    <a:pt x="2493" y="8170"/>
                  </a:cubicBezTo>
                  <a:lnTo>
                    <a:pt x="24305" y="10761"/>
                  </a:lnTo>
                  <a:cubicBezTo>
                    <a:pt x="24317" y="10762"/>
                    <a:pt x="24329" y="10763"/>
                    <a:pt x="24341" y="10763"/>
                  </a:cubicBezTo>
                  <a:cubicBezTo>
                    <a:pt x="24442" y="10763"/>
                    <a:pt x="24537" y="10713"/>
                    <a:pt x="24594" y="10629"/>
                  </a:cubicBezTo>
                  <a:lnTo>
                    <a:pt x="27833" y="5878"/>
                  </a:lnTo>
                  <a:cubicBezTo>
                    <a:pt x="27953" y="5704"/>
                    <a:pt x="27863" y="5464"/>
                    <a:pt x="27658" y="5410"/>
                  </a:cubicBezTo>
                  <a:lnTo>
                    <a:pt x="6925" y="11"/>
                  </a:lnTo>
                  <a:cubicBezTo>
                    <a:pt x="6900" y="4"/>
                    <a:pt x="6873" y="1"/>
                    <a:pt x="6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4"/>
            <p:cNvSpPr/>
            <p:nvPr/>
          </p:nvSpPr>
          <p:spPr>
            <a:xfrm>
              <a:off x="1655175" y="2894050"/>
              <a:ext cx="811075" cy="1382925"/>
            </a:xfrm>
            <a:custGeom>
              <a:avLst/>
              <a:gdLst/>
              <a:ahLst/>
              <a:cxnLst/>
              <a:rect l="l" t="t" r="r" b="b"/>
              <a:pathLst>
                <a:path w="32443" h="55317" extrusionOk="0">
                  <a:moveTo>
                    <a:pt x="17974" y="0"/>
                  </a:moveTo>
                  <a:cubicBezTo>
                    <a:pt x="16936" y="0"/>
                    <a:pt x="15899" y="342"/>
                    <a:pt x="14845" y="1145"/>
                  </a:cubicBezTo>
                  <a:cubicBezTo>
                    <a:pt x="14845" y="1145"/>
                    <a:pt x="9794" y="5430"/>
                    <a:pt x="8110" y="10633"/>
                  </a:cubicBezTo>
                  <a:cubicBezTo>
                    <a:pt x="6428" y="15836"/>
                    <a:pt x="5356" y="26242"/>
                    <a:pt x="5356" y="26242"/>
                  </a:cubicBezTo>
                  <a:cubicBezTo>
                    <a:pt x="5356" y="26242"/>
                    <a:pt x="0" y="33893"/>
                    <a:pt x="0" y="34659"/>
                  </a:cubicBezTo>
                  <a:cubicBezTo>
                    <a:pt x="0" y="34914"/>
                    <a:pt x="493" y="34999"/>
                    <a:pt x="1151" y="34999"/>
                  </a:cubicBezTo>
                  <a:cubicBezTo>
                    <a:pt x="2466" y="34999"/>
                    <a:pt x="4438" y="34659"/>
                    <a:pt x="4438" y="34659"/>
                  </a:cubicBezTo>
                  <a:lnTo>
                    <a:pt x="4438" y="34659"/>
                  </a:lnTo>
                  <a:lnTo>
                    <a:pt x="153" y="42004"/>
                  </a:lnTo>
                  <a:cubicBezTo>
                    <a:pt x="153" y="42004"/>
                    <a:pt x="153" y="48125"/>
                    <a:pt x="3520" y="51338"/>
                  </a:cubicBezTo>
                  <a:cubicBezTo>
                    <a:pt x="6329" y="54020"/>
                    <a:pt x="10099" y="55317"/>
                    <a:pt x="13405" y="55317"/>
                  </a:cubicBezTo>
                  <a:cubicBezTo>
                    <a:pt x="14060" y="55317"/>
                    <a:pt x="14697" y="55266"/>
                    <a:pt x="15304" y="55165"/>
                  </a:cubicBezTo>
                  <a:cubicBezTo>
                    <a:pt x="18977" y="54552"/>
                    <a:pt x="25710" y="46288"/>
                    <a:pt x="26475" y="45829"/>
                  </a:cubicBezTo>
                  <a:cubicBezTo>
                    <a:pt x="27241" y="45371"/>
                    <a:pt x="24638" y="38331"/>
                    <a:pt x="24027" y="35730"/>
                  </a:cubicBezTo>
                  <a:cubicBezTo>
                    <a:pt x="23414" y="33129"/>
                    <a:pt x="24638" y="31292"/>
                    <a:pt x="25404" y="30832"/>
                  </a:cubicBezTo>
                  <a:cubicBezTo>
                    <a:pt x="26169" y="30374"/>
                    <a:pt x="30606" y="27619"/>
                    <a:pt x="31524" y="25630"/>
                  </a:cubicBezTo>
                  <a:cubicBezTo>
                    <a:pt x="32443" y="23641"/>
                    <a:pt x="32290" y="20274"/>
                    <a:pt x="31984" y="17672"/>
                  </a:cubicBezTo>
                  <a:cubicBezTo>
                    <a:pt x="31677" y="15070"/>
                    <a:pt x="27852" y="6042"/>
                    <a:pt x="24486" y="3288"/>
                  </a:cubicBezTo>
                  <a:cubicBezTo>
                    <a:pt x="22223" y="1436"/>
                    <a:pt x="20099" y="0"/>
                    <a:pt x="17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4"/>
            <p:cNvSpPr/>
            <p:nvPr/>
          </p:nvSpPr>
          <p:spPr>
            <a:xfrm>
              <a:off x="1647500" y="2886300"/>
              <a:ext cx="825875" cy="1398450"/>
            </a:xfrm>
            <a:custGeom>
              <a:avLst/>
              <a:gdLst/>
              <a:ahLst/>
              <a:cxnLst/>
              <a:rect l="l" t="t" r="r" b="b"/>
              <a:pathLst>
                <a:path w="33035" h="55938" extrusionOk="0">
                  <a:moveTo>
                    <a:pt x="18282" y="606"/>
                  </a:moveTo>
                  <a:cubicBezTo>
                    <a:pt x="20183" y="606"/>
                    <a:pt x="22177" y="1854"/>
                    <a:pt x="24599" y="3834"/>
                  </a:cubicBezTo>
                  <a:cubicBezTo>
                    <a:pt x="27918" y="6550"/>
                    <a:pt x="31690" y="15495"/>
                    <a:pt x="31986" y="18017"/>
                  </a:cubicBezTo>
                  <a:cubicBezTo>
                    <a:pt x="32407" y="21591"/>
                    <a:pt x="32258" y="24286"/>
                    <a:pt x="31553" y="25811"/>
                  </a:cubicBezTo>
                  <a:cubicBezTo>
                    <a:pt x="30813" y="27415"/>
                    <a:pt x="27433" y="29752"/>
                    <a:pt x="25552" y="30880"/>
                  </a:cubicBezTo>
                  <a:cubicBezTo>
                    <a:pt x="24767" y="31352"/>
                    <a:pt x="23362" y="33251"/>
                    <a:pt x="24035" y="36110"/>
                  </a:cubicBezTo>
                  <a:cubicBezTo>
                    <a:pt x="24231" y="36943"/>
                    <a:pt x="24629" y="38226"/>
                    <a:pt x="25050" y="39583"/>
                  </a:cubicBezTo>
                  <a:cubicBezTo>
                    <a:pt x="25725" y="41763"/>
                    <a:pt x="26856" y="45414"/>
                    <a:pt x="26624" y="45877"/>
                  </a:cubicBezTo>
                  <a:cubicBezTo>
                    <a:pt x="26407" y="46008"/>
                    <a:pt x="25979" y="46460"/>
                    <a:pt x="25032" y="47470"/>
                  </a:cubicBezTo>
                  <a:cubicBezTo>
                    <a:pt x="22822" y="49826"/>
                    <a:pt x="18222" y="54730"/>
                    <a:pt x="15560" y="55173"/>
                  </a:cubicBezTo>
                  <a:cubicBezTo>
                    <a:pt x="14940" y="55277"/>
                    <a:pt x="14305" y="55327"/>
                    <a:pt x="13663" y="55327"/>
                  </a:cubicBezTo>
                  <a:cubicBezTo>
                    <a:pt x="10239" y="55327"/>
                    <a:pt x="6623" y="53896"/>
                    <a:pt x="4038" y="51428"/>
                  </a:cubicBezTo>
                  <a:cubicBezTo>
                    <a:pt x="1013" y="48540"/>
                    <a:pt x="785" y="43121"/>
                    <a:pt x="767" y="42395"/>
                  </a:cubicBezTo>
                  <a:lnTo>
                    <a:pt x="5010" y="35123"/>
                  </a:lnTo>
                  <a:cubicBezTo>
                    <a:pt x="5131" y="34914"/>
                    <a:pt x="4975" y="34662"/>
                    <a:pt x="4746" y="34662"/>
                  </a:cubicBezTo>
                  <a:cubicBezTo>
                    <a:pt x="4729" y="34662"/>
                    <a:pt x="4711" y="34663"/>
                    <a:pt x="4693" y="34666"/>
                  </a:cubicBezTo>
                  <a:cubicBezTo>
                    <a:pt x="3533" y="34867"/>
                    <a:pt x="2234" y="35005"/>
                    <a:pt x="1404" y="35005"/>
                  </a:cubicBezTo>
                  <a:cubicBezTo>
                    <a:pt x="1034" y="35005"/>
                    <a:pt x="757" y="34977"/>
                    <a:pt x="628" y="34915"/>
                  </a:cubicBezTo>
                  <a:cubicBezTo>
                    <a:pt x="861" y="34169"/>
                    <a:pt x="3480" y="30204"/>
                    <a:pt x="5914" y="26728"/>
                  </a:cubicBezTo>
                  <a:cubicBezTo>
                    <a:pt x="5944" y="26685"/>
                    <a:pt x="5963" y="26635"/>
                    <a:pt x="5968" y="26583"/>
                  </a:cubicBezTo>
                  <a:cubicBezTo>
                    <a:pt x="5978" y="26480"/>
                    <a:pt x="7055" y="16150"/>
                    <a:pt x="8709" y="11037"/>
                  </a:cubicBezTo>
                  <a:cubicBezTo>
                    <a:pt x="10321" y="6057"/>
                    <a:pt x="15149" y="1861"/>
                    <a:pt x="15343" y="1693"/>
                  </a:cubicBezTo>
                  <a:cubicBezTo>
                    <a:pt x="16329" y="944"/>
                    <a:pt x="17293" y="606"/>
                    <a:pt x="18282" y="606"/>
                  </a:cubicBezTo>
                  <a:close/>
                  <a:moveTo>
                    <a:pt x="18288" y="0"/>
                  </a:moveTo>
                  <a:cubicBezTo>
                    <a:pt x="17200" y="0"/>
                    <a:pt x="16092" y="354"/>
                    <a:pt x="14965" y="1211"/>
                  </a:cubicBezTo>
                  <a:lnTo>
                    <a:pt x="14952" y="1221"/>
                  </a:lnTo>
                  <a:cubicBezTo>
                    <a:pt x="14744" y="1399"/>
                    <a:pt x="9817" y="5623"/>
                    <a:pt x="8126" y="10848"/>
                  </a:cubicBezTo>
                  <a:cubicBezTo>
                    <a:pt x="6530" y="15782"/>
                    <a:pt x="5471" y="25463"/>
                    <a:pt x="5367" y="26441"/>
                  </a:cubicBezTo>
                  <a:cubicBezTo>
                    <a:pt x="4047" y="28328"/>
                    <a:pt x="1" y="34178"/>
                    <a:pt x="1" y="34969"/>
                  </a:cubicBezTo>
                  <a:cubicBezTo>
                    <a:pt x="1" y="35117"/>
                    <a:pt x="66" y="35254"/>
                    <a:pt x="187" y="35355"/>
                  </a:cubicBezTo>
                  <a:cubicBezTo>
                    <a:pt x="411" y="35545"/>
                    <a:pt x="923" y="35611"/>
                    <a:pt x="1534" y="35611"/>
                  </a:cubicBezTo>
                  <a:cubicBezTo>
                    <a:pt x="2383" y="35611"/>
                    <a:pt x="3424" y="35482"/>
                    <a:pt x="4154" y="35373"/>
                  </a:cubicBezTo>
                  <a:lnTo>
                    <a:pt x="4154" y="35373"/>
                  </a:lnTo>
                  <a:lnTo>
                    <a:pt x="196" y="42159"/>
                  </a:lnTo>
                  <a:cubicBezTo>
                    <a:pt x="168" y="42207"/>
                    <a:pt x="153" y="42260"/>
                    <a:pt x="153" y="42314"/>
                  </a:cubicBezTo>
                  <a:cubicBezTo>
                    <a:pt x="153" y="42569"/>
                    <a:pt x="193" y="48604"/>
                    <a:pt x="3615" y="51870"/>
                  </a:cubicBezTo>
                  <a:cubicBezTo>
                    <a:pt x="6312" y="54444"/>
                    <a:pt x="10088" y="55938"/>
                    <a:pt x="13668" y="55938"/>
                  </a:cubicBezTo>
                  <a:cubicBezTo>
                    <a:pt x="13675" y="55938"/>
                    <a:pt x="13682" y="55938"/>
                    <a:pt x="13688" y="55938"/>
                  </a:cubicBezTo>
                  <a:cubicBezTo>
                    <a:pt x="14350" y="55938"/>
                    <a:pt x="15009" y="55883"/>
                    <a:pt x="15661" y="55776"/>
                  </a:cubicBezTo>
                  <a:cubicBezTo>
                    <a:pt x="18527" y="55299"/>
                    <a:pt x="23049" y="50478"/>
                    <a:pt x="25478" y="47889"/>
                  </a:cubicBezTo>
                  <a:cubicBezTo>
                    <a:pt x="26151" y="47171"/>
                    <a:pt x="26787" y="46494"/>
                    <a:pt x="26939" y="46402"/>
                  </a:cubicBezTo>
                  <a:cubicBezTo>
                    <a:pt x="27563" y="46028"/>
                    <a:pt x="27160" y="44325"/>
                    <a:pt x="25633" y="39401"/>
                  </a:cubicBezTo>
                  <a:cubicBezTo>
                    <a:pt x="25216" y="38054"/>
                    <a:pt x="24821" y="36782"/>
                    <a:pt x="24631" y="35970"/>
                  </a:cubicBezTo>
                  <a:cubicBezTo>
                    <a:pt x="24041" y="33463"/>
                    <a:pt x="25233" y="31786"/>
                    <a:pt x="25868" y="31405"/>
                  </a:cubicBezTo>
                  <a:cubicBezTo>
                    <a:pt x="26402" y="31084"/>
                    <a:pt x="31121" y="28208"/>
                    <a:pt x="32109" y="26068"/>
                  </a:cubicBezTo>
                  <a:cubicBezTo>
                    <a:pt x="32870" y="24417"/>
                    <a:pt x="33034" y="21685"/>
                    <a:pt x="32593" y="17947"/>
                  </a:cubicBezTo>
                  <a:cubicBezTo>
                    <a:pt x="32295" y="15412"/>
                    <a:pt x="28543" y="6273"/>
                    <a:pt x="24985" y="3361"/>
                  </a:cubicBezTo>
                  <a:cubicBezTo>
                    <a:pt x="22851" y="1614"/>
                    <a:pt x="20614" y="0"/>
                    <a:pt x="18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2045425" y="2880400"/>
              <a:ext cx="439975" cy="497975"/>
            </a:xfrm>
            <a:custGeom>
              <a:avLst/>
              <a:gdLst/>
              <a:ahLst/>
              <a:cxnLst/>
              <a:rect l="l" t="t" r="r" b="b"/>
              <a:pathLst>
                <a:path w="17599" h="19919" extrusionOk="0">
                  <a:moveTo>
                    <a:pt x="6102" y="0"/>
                  </a:moveTo>
                  <a:cubicBezTo>
                    <a:pt x="4746" y="0"/>
                    <a:pt x="3399" y="287"/>
                    <a:pt x="2294" y="926"/>
                  </a:cubicBezTo>
                  <a:cubicBezTo>
                    <a:pt x="2294" y="926"/>
                    <a:pt x="0" y="4292"/>
                    <a:pt x="0" y="6740"/>
                  </a:cubicBezTo>
                  <a:cubicBezTo>
                    <a:pt x="0" y="9190"/>
                    <a:pt x="1989" y="13168"/>
                    <a:pt x="3519" y="15004"/>
                  </a:cubicBezTo>
                  <a:cubicBezTo>
                    <a:pt x="5049" y="16841"/>
                    <a:pt x="6427" y="18065"/>
                    <a:pt x="6427" y="18065"/>
                  </a:cubicBezTo>
                  <a:lnTo>
                    <a:pt x="9793" y="17300"/>
                  </a:lnTo>
                  <a:lnTo>
                    <a:pt x="9947" y="19901"/>
                  </a:lnTo>
                  <a:cubicBezTo>
                    <a:pt x="9947" y="19901"/>
                    <a:pt x="10377" y="19126"/>
                    <a:pt x="11496" y="19126"/>
                  </a:cubicBezTo>
                  <a:cubicBezTo>
                    <a:pt x="11869" y="19126"/>
                    <a:pt x="12319" y="19212"/>
                    <a:pt x="12855" y="19442"/>
                  </a:cubicBezTo>
                  <a:cubicBezTo>
                    <a:pt x="13667" y="19790"/>
                    <a:pt x="14369" y="19918"/>
                    <a:pt x="14927" y="19918"/>
                  </a:cubicBezTo>
                  <a:cubicBezTo>
                    <a:pt x="15843" y="19918"/>
                    <a:pt x="16374" y="19574"/>
                    <a:pt x="16374" y="19289"/>
                  </a:cubicBezTo>
                  <a:cubicBezTo>
                    <a:pt x="16374" y="18830"/>
                    <a:pt x="17598" y="15616"/>
                    <a:pt x="16374" y="10261"/>
                  </a:cubicBezTo>
                  <a:cubicBezTo>
                    <a:pt x="15150" y="4905"/>
                    <a:pt x="13772" y="3986"/>
                    <a:pt x="11783" y="1997"/>
                  </a:cubicBezTo>
                  <a:cubicBezTo>
                    <a:pt x="10550" y="763"/>
                    <a:pt x="8315" y="0"/>
                    <a:pt x="6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4"/>
            <p:cNvSpPr/>
            <p:nvPr/>
          </p:nvSpPr>
          <p:spPr>
            <a:xfrm>
              <a:off x="2037725" y="2872750"/>
              <a:ext cx="450275" cy="513300"/>
            </a:xfrm>
            <a:custGeom>
              <a:avLst/>
              <a:gdLst/>
              <a:ahLst/>
              <a:cxnLst/>
              <a:rect l="l" t="t" r="r" b="b"/>
              <a:pathLst>
                <a:path w="18011" h="20532" extrusionOk="0">
                  <a:moveTo>
                    <a:pt x="6412" y="600"/>
                  </a:moveTo>
                  <a:cubicBezTo>
                    <a:pt x="8568" y="600"/>
                    <a:pt x="10719" y="1365"/>
                    <a:pt x="11874" y="2520"/>
                  </a:cubicBezTo>
                  <a:cubicBezTo>
                    <a:pt x="12060" y="2707"/>
                    <a:pt x="12242" y="2884"/>
                    <a:pt x="12418" y="3056"/>
                  </a:cubicBezTo>
                  <a:cubicBezTo>
                    <a:pt x="14088" y="4689"/>
                    <a:pt x="15293" y="5868"/>
                    <a:pt x="16383" y="10636"/>
                  </a:cubicBezTo>
                  <a:cubicBezTo>
                    <a:pt x="17382" y="15008"/>
                    <a:pt x="16721" y="17947"/>
                    <a:pt x="16472" y="19055"/>
                  </a:cubicBezTo>
                  <a:cubicBezTo>
                    <a:pt x="16410" y="19331"/>
                    <a:pt x="16375" y="19482"/>
                    <a:pt x="16377" y="19580"/>
                  </a:cubicBezTo>
                  <a:cubicBezTo>
                    <a:pt x="16369" y="19603"/>
                    <a:pt x="16302" y="19686"/>
                    <a:pt x="16113" y="19767"/>
                  </a:cubicBezTo>
                  <a:cubicBezTo>
                    <a:pt x="15900" y="19859"/>
                    <a:pt x="15604" y="19919"/>
                    <a:pt x="15237" y="19919"/>
                  </a:cubicBezTo>
                  <a:cubicBezTo>
                    <a:pt x="14714" y="19919"/>
                    <a:pt x="14048" y="19796"/>
                    <a:pt x="13282" y="19468"/>
                  </a:cubicBezTo>
                  <a:cubicBezTo>
                    <a:pt x="12710" y="19222"/>
                    <a:pt x="12222" y="19129"/>
                    <a:pt x="11811" y="19129"/>
                  </a:cubicBezTo>
                  <a:cubicBezTo>
                    <a:pt x="11237" y="19129"/>
                    <a:pt x="10814" y="19311"/>
                    <a:pt x="10521" y="19516"/>
                  </a:cubicBezTo>
                  <a:lnTo>
                    <a:pt x="10408" y="17589"/>
                  </a:lnTo>
                  <a:cubicBezTo>
                    <a:pt x="10398" y="17423"/>
                    <a:pt x="10260" y="17301"/>
                    <a:pt x="10102" y="17301"/>
                  </a:cubicBezTo>
                  <a:cubicBezTo>
                    <a:pt x="10080" y="17301"/>
                    <a:pt x="10056" y="17304"/>
                    <a:pt x="10033" y="17309"/>
                  </a:cubicBezTo>
                  <a:lnTo>
                    <a:pt x="6823" y="18038"/>
                  </a:lnTo>
                  <a:cubicBezTo>
                    <a:pt x="6462" y="17705"/>
                    <a:pt x="5307" y="16610"/>
                    <a:pt x="4062" y="15115"/>
                  </a:cubicBezTo>
                  <a:cubicBezTo>
                    <a:pt x="2622" y="13387"/>
                    <a:pt x="614" y="9482"/>
                    <a:pt x="614" y="7047"/>
                  </a:cubicBezTo>
                  <a:cubicBezTo>
                    <a:pt x="614" y="4893"/>
                    <a:pt x="2520" y="1913"/>
                    <a:pt x="2817" y="1463"/>
                  </a:cubicBezTo>
                  <a:cubicBezTo>
                    <a:pt x="3884" y="863"/>
                    <a:pt x="5149" y="600"/>
                    <a:pt x="6412" y="600"/>
                  </a:cubicBezTo>
                  <a:close/>
                  <a:moveTo>
                    <a:pt x="6385" y="1"/>
                  </a:moveTo>
                  <a:cubicBezTo>
                    <a:pt x="4998" y="1"/>
                    <a:pt x="3611" y="294"/>
                    <a:pt x="2449" y="967"/>
                  </a:cubicBezTo>
                  <a:cubicBezTo>
                    <a:pt x="2410" y="990"/>
                    <a:pt x="2375" y="1021"/>
                    <a:pt x="2350" y="1059"/>
                  </a:cubicBezTo>
                  <a:cubicBezTo>
                    <a:pt x="2253" y="1201"/>
                    <a:pt x="0" y="4533"/>
                    <a:pt x="0" y="7047"/>
                  </a:cubicBezTo>
                  <a:cubicBezTo>
                    <a:pt x="0" y="9619"/>
                    <a:pt x="2092" y="13707"/>
                    <a:pt x="3591" y="15506"/>
                  </a:cubicBezTo>
                  <a:cubicBezTo>
                    <a:pt x="5118" y="17340"/>
                    <a:pt x="6517" y="18587"/>
                    <a:pt x="6530" y="18600"/>
                  </a:cubicBezTo>
                  <a:cubicBezTo>
                    <a:pt x="6587" y="18650"/>
                    <a:pt x="6659" y="18677"/>
                    <a:pt x="6733" y="18677"/>
                  </a:cubicBezTo>
                  <a:cubicBezTo>
                    <a:pt x="6756" y="18677"/>
                    <a:pt x="6779" y="18674"/>
                    <a:pt x="6802" y="18669"/>
                  </a:cubicBezTo>
                  <a:lnTo>
                    <a:pt x="9817" y="17985"/>
                  </a:lnTo>
                  <a:lnTo>
                    <a:pt x="9948" y="20226"/>
                  </a:lnTo>
                  <a:cubicBezTo>
                    <a:pt x="9957" y="20360"/>
                    <a:pt x="10052" y="20474"/>
                    <a:pt x="10184" y="20504"/>
                  </a:cubicBezTo>
                  <a:cubicBezTo>
                    <a:pt x="10207" y="20509"/>
                    <a:pt x="10230" y="20511"/>
                    <a:pt x="10253" y="20511"/>
                  </a:cubicBezTo>
                  <a:cubicBezTo>
                    <a:pt x="10361" y="20511"/>
                    <a:pt x="10464" y="20455"/>
                    <a:pt x="10520" y="20359"/>
                  </a:cubicBezTo>
                  <a:cubicBezTo>
                    <a:pt x="10540" y="20324"/>
                    <a:pt x="10895" y="19741"/>
                    <a:pt x="11807" y="19741"/>
                  </a:cubicBezTo>
                  <a:cubicBezTo>
                    <a:pt x="12140" y="19741"/>
                    <a:pt x="12548" y="19818"/>
                    <a:pt x="13041" y="20030"/>
                  </a:cubicBezTo>
                  <a:cubicBezTo>
                    <a:pt x="13889" y="20393"/>
                    <a:pt x="14630" y="20531"/>
                    <a:pt x="15233" y="20531"/>
                  </a:cubicBezTo>
                  <a:cubicBezTo>
                    <a:pt x="15843" y="20530"/>
                    <a:pt x="16311" y="20390"/>
                    <a:pt x="16600" y="20199"/>
                  </a:cubicBezTo>
                  <a:cubicBezTo>
                    <a:pt x="16849" y="20034"/>
                    <a:pt x="16988" y="19819"/>
                    <a:pt x="16988" y="19596"/>
                  </a:cubicBezTo>
                  <a:cubicBezTo>
                    <a:pt x="16989" y="19545"/>
                    <a:pt x="17030" y="19364"/>
                    <a:pt x="17069" y="19189"/>
                  </a:cubicBezTo>
                  <a:cubicBezTo>
                    <a:pt x="17326" y="18045"/>
                    <a:pt x="18010" y="15007"/>
                    <a:pt x="16980" y="10498"/>
                  </a:cubicBezTo>
                  <a:cubicBezTo>
                    <a:pt x="15850" y="5555"/>
                    <a:pt x="14591" y="4322"/>
                    <a:pt x="12847" y="2619"/>
                  </a:cubicBezTo>
                  <a:cubicBezTo>
                    <a:pt x="12671" y="2447"/>
                    <a:pt x="12491" y="2272"/>
                    <a:pt x="12306" y="2087"/>
                  </a:cubicBezTo>
                  <a:cubicBezTo>
                    <a:pt x="11052" y="832"/>
                    <a:pt x="8719" y="1"/>
                    <a:pt x="6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2098950" y="2915050"/>
              <a:ext cx="352000" cy="417000"/>
            </a:xfrm>
            <a:custGeom>
              <a:avLst/>
              <a:gdLst/>
              <a:ahLst/>
              <a:cxnLst/>
              <a:rect l="l" t="t" r="r" b="b"/>
              <a:pathLst>
                <a:path w="14080" h="16680" extrusionOk="0">
                  <a:moveTo>
                    <a:pt x="2823" y="0"/>
                  </a:moveTo>
                  <a:cubicBezTo>
                    <a:pt x="2336" y="0"/>
                    <a:pt x="1943" y="104"/>
                    <a:pt x="1684" y="305"/>
                  </a:cubicBezTo>
                  <a:cubicBezTo>
                    <a:pt x="1684" y="305"/>
                    <a:pt x="0" y="3213"/>
                    <a:pt x="919" y="5508"/>
                  </a:cubicBezTo>
                  <a:cubicBezTo>
                    <a:pt x="1837" y="7803"/>
                    <a:pt x="4745" y="10558"/>
                    <a:pt x="7039" y="12547"/>
                  </a:cubicBezTo>
                  <a:cubicBezTo>
                    <a:pt x="9334" y="14537"/>
                    <a:pt x="12242" y="16679"/>
                    <a:pt x="12242" y="16679"/>
                  </a:cubicBezTo>
                  <a:cubicBezTo>
                    <a:pt x="12242" y="16679"/>
                    <a:pt x="14079" y="11935"/>
                    <a:pt x="11171" y="6426"/>
                  </a:cubicBezTo>
                  <a:cubicBezTo>
                    <a:pt x="8809" y="1950"/>
                    <a:pt x="4933" y="0"/>
                    <a:pt x="28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2090750" y="2907375"/>
              <a:ext cx="367750" cy="432300"/>
            </a:xfrm>
            <a:custGeom>
              <a:avLst/>
              <a:gdLst/>
              <a:ahLst/>
              <a:cxnLst/>
              <a:rect l="l" t="t" r="r" b="b"/>
              <a:pathLst>
                <a:path w="14710" h="17292" extrusionOk="0">
                  <a:moveTo>
                    <a:pt x="3152" y="614"/>
                  </a:moveTo>
                  <a:cubicBezTo>
                    <a:pt x="3420" y="614"/>
                    <a:pt x="3722" y="648"/>
                    <a:pt x="4044" y="717"/>
                  </a:cubicBezTo>
                  <a:cubicBezTo>
                    <a:pt x="6092" y="1158"/>
                    <a:pt x="9202" y="3036"/>
                    <a:pt x="11229" y="6876"/>
                  </a:cubicBezTo>
                  <a:cubicBezTo>
                    <a:pt x="13563" y="11298"/>
                    <a:pt x="12755" y="15255"/>
                    <a:pt x="12410" y="16484"/>
                  </a:cubicBezTo>
                  <a:cubicBezTo>
                    <a:pt x="11573" y="15857"/>
                    <a:pt x="9369" y="14184"/>
                    <a:pt x="7569" y="12623"/>
                  </a:cubicBezTo>
                  <a:cubicBezTo>
                    <a:pt x="4202" y="9705"/>
                    <a:pt x="2227" y="7440"/>
                    <a:pt x="1531" y="5701"/>
                  </a:cubicBezTo>
                  <a:cubicBezTo>
                    <a:pt x="746" y="3738"/>
                    <a:pt x="2030" y="1221"/>
                    <a:pt x="2247" y="820"/>
                  </a:cubicBezTo>
                  <a:cubicBezTo>
                    <a:pt x="2454" y="684"/>
                    <a:pt x="2769" y="614"/>
                    <a:pt x="3152" y="614"/>
                  </a:cubicBezTo>
                  <a:close/>
                  <a:moveTo>
                    <a:pt x="3151" y="1"/>
                  </a:moveTo>
                  <a:cubicBezTo>
                    <a:pt x="2595" y="1"/>
                    <a:pt x="2139" y="126"/>
                    <a:pt x="1824" y="371"/>
                  </a:cubicBezTo>
                  <a:cubicBezTo>
                    <a:pt x="1793" y="395"/>
                    <a:pt x="1766" y="425"/>
                    <a:pt x="1747" y="459"/>
                  </a:cubicBezTo>
                  <a:cubicBezTo>
                    <a:pt x="1675" y="582"/>
                    <a:pt x="0" y="3522"/>
                    <a:pt x="963" y="5928"/>
                  </a:cubicBezTo>
                  <a:cubicBezTo>
                    <a:pt x="1695" y="7762"/>
                    <a:pt x="3726" y="10102"/>
                    <a:pt x="7168" y="13086"/>
                  </a:cubicBezTo>
                  <a:cubicBezTo>
                    <a:pt x="9445" y="15060"/>
                    <a:pt x="12360" y="17211"/>
                    <a:pt x="12390" y="17232"/>
                  </a:cubicBezTo>
                  <a:cubicBezTo>
                    <a:pt x="12442" y="17271"/>
                    <a:pt x="12506" y="17292"/>
                    <a:pt x="12572" y="17292"/>
                  </a:cubicBezTo>
                  <a:cubicBezTo>
                    <a:pt x="12600" y="17292"/>
                    <a:pt x="12629" y="17289"/>
                    <a:pt x="12657" y="17281"/>
                  </a:cubicBezTo>
                  <a:cubicBezTo>
                    <a:pt x="12748" y="17253"/>
                    <a:pt x="12822" y="17186"/>
                    <a:pt x="12856" y="17097"/>
                  </a:cubicBezTo>
                  <a:cubicBezTo>
                    <a:pt x="12934" y="16898"/>
                    <a:pt x="14710" y="12158"/>
                    <a:pt x="11771" y="6591"/>
                  </a:cubicBezTo>
                  <a:cubicBezTo>
                    <a:pt x="9645" y="2564"/>
                    <a:pt x="6350" y="588"/>
                    <a:pt x="4173" y="119"/>
                  </a:cubicBezTo>
                  <a:cubicBezTo>
                    <a:pt x="3806" y="40"/>
                    <a:pt x="3462" y="1"/>
                    <a:pt x="3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2118075" y="2574525"/>
              <a:ext cx="436175" cy="566225"/>
            </a:xfrm>
            <a:custGeom>
              <a:avLst/>
              <a:gdLst/>
              <a:ahLst/>
              <a:cxnLst/>
              <a:rect l="l" t="t" r="r" b="b"/>
              <a:pathLst>
                <a:path w="17447" h="22649" extrusionOk="0">
                  <a:moveTo>
                    <a:pt x="14232" y="0"/>
                  </a:moveTo>
                  <a:cubicBezTo>
                    <a:pt x="14232" y="0"/>
                    <a:pt x="10100" y="2448"/>
                    <a:pt x="9029" y="2908"/>
                  </a:cubicBezTo>
                  <a:cubicBezTo>
                    <a:pt x="7958" y="3367"/>
                    <a:pt x="3367" y="5509"/>
                    <a:pt x="2756" y="8264"/>
                  </a:cubicBezTo>
                  <a:cubicBezTo>
                    <a:pt x="2143" y="11018"/>
                    <a:pt x="613" y="14844"/>
                    <a:pt x="307" y="15762"/>
                  </a:cubicBezTo>
                  <a:cubicBezTo>
                    <a:pt x="1" y="16680"/>
                    <a:pt x="307" y="17904"/>
                    <a:pt x="1225" y="19129"/>
                  </a:cubicBezTo>
                  <a:cubicBezTo>
                    <a:pt x="2143" y="20353"/>
                    <a:pt x="7041" y="22649"/>
                    <a:pt x="8112" y="22649"/>
                  </a:cubicBezTo>
                  <a:cubicBezTo>
                    <a:pt x="9182" y="22649"/>
                    <a:pt x="9642" y="16221"/>
                    <a:pt x="9642" y="16221"/>
                  </a:cubicBezTo>
                  <a:lnTo>
                    <a:pt x="13927" y="16221"/>
                  </a:lnTo>
                  <a:cubicBezTo>
                    <a:pt x="15609" y="16221"/>
                    <a:pt x="14998" y="15303"/>
                    <a:pt x="15457" y="13314"/>
                  </a:cubicBezTo>
                  <a:cubicBezTo>
                    <a:pt x="15916" y="11324"/>
                    <a:pt x="15609" y="8263"/>
                    <a:pt x="15609" y="8263"/>
                  </a:cubicBezTo>
                  <a:cubicBezTo>
                    <a:pt x="15609" y="8263"/>
                    <a:pt x="16835" y="6274"/>
                    <a:pt x="17140" y="5815"/>
                  </a:cubicBezTo>
                  <a:cubicBezTo>
                    <a:pt x="17446" y="5355"/>
                    <a:pt x="15304" y="4131"/>
                    <a:pt x="15304" y="4131"/>
                  </a:cubicBezTo>
                  <a:lnTo>
                    <a:pt x="15304" y="3060"/>
                  </a:lnTo>
                  <a:cubicBezTo>
                    <a:pt x="15304" y="2601"/>
                    <a:pt x="14232" y="0"/>
                    <a:pt x="14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2109800" y="2566850"/>
              <a:ext cx="445875" cy="581550"/>
            </a:xfrm>
            <a:custGeom>
              <a:avLst/>
              <a:gdLst/>
              <a:ahLst/>
              <a:cxnLst/>
              <a:rect l="l" t="t" r="r" b="b"/>
              <a:pathLst>
                <a:path w="17835" h="23262" extrusionOk="0">
                  <a:moveTo>
                    <a:pt x="14414" y="750"/>
                  </a:moveTo>
                  <a:cubicBezTo>
                    <a:pt x="14875" y="1895"/>
                    <a:pt x="15328" y="3140"/>
                    <a:pt x="15328" y="3368"/>
                  </a:cubicBezTo>
                  <a:lnTo>
                    <a:pt x="15328" y="4439"/>
                  </a:lnTo>
                  <a:cubicBezTo>
                    <a:pt x="15328" y="4549"/>
                    <a:pt x="15387" y="4650"/>
                    <a:pt x="15482" y="4704"/>
                  </a:cubicBezTo>
                  <a:cubicBezTo>
                    <a:pt x="16305" y="5175"/>
                    <a:pt x="17071" y="5762"/>
                    <a:pt x="17183" y="6001"/>
                  </a:cubicBezTo>
                  <a:cubicBezTo>
                    <a:pt x="16835" y="6532"/>
                    <a:pt x="15728" y="8332"/>
                    <a:pt x="15679" y="8411"/>
                  </a:cubicBezTo>
                  <a:cubicBezTo>
                    <a:pt x="15644" y="8467"/>
                    <a:pt x="15628" y="8535"/>
                    <a:pt x="15636" y="8601"/>
                  </a:cubicBezTo>
                  <a:cubicBezTo>
                    <a:pt x="15638" y="8631"/>
                    <a:pt x="15932" y="11633"/>
                    <a:pt x="15488" y="13552"/>
                  </a:cubicBezTo>
                  <a:cubicBezTo>
                    <a:pt x="15350" y="14152"/>
                    <a:pt x="15306" y="14659"/>
                    <a:pt x="15270" y="15064"/>
                  </a:cubicBezTo>
                  <a:cubicBezTo>
                    <a:pt x="15184" y="16045"/>
                    <a:pt x="15168" y="16223"/>
                    <a:pt x="14257" y="16223"/>
                  </a:cubicBezTo>
                  <a:lnTo>
                    <a:pt x="9972" y="16223"/>
                  </a:lnTo>
                  <a:cubicBezTo>
                    <a:pt x="9811" y="16223"/>
                    <a:pt x="9678" y="16347"/>
                    <a:pt x="9667" y="16506"/>
                  </a:cubicBezTo>
                  <a:cubicBezTo>
                    <a:pt x="9440" y="19681"/>
                    <a:pt x="8875" y="22495"/>
                    <a:pt x="8442" y="22650"/>
                  </a:cubicBezTo>
                  <a:cubicBezTo>
                    <a:pt x="7475" y="22650"/>
                    <a:pt x="2664" y="20403"/>
                    <a:pt x="1801" y="19252"/>
                  </a:cubicBezTo>
                  <a:cubicBezTo>
                    <a:pt x="964" y="18137"/>
                    <a:pt x="646" y="17011"/>
                    <a:pt x="928" y="16166"/>
                  </a:cubicBezTo>
                  <a:cubicBezTo>
                    <a:pt x="995" y="15963"/>
                    <a:pt x="1124" y="15618"/>
                    <a:pt x="1288" y="15174"/>
                  </a:cubicBezTo>
                  <a:cubicBezTo>
                    <a:pt x="1853" y="13645"/>
                    <a:pt x="2905" y="10799"/>
                    <a:pt x="3385" y="8637"/>
                  </a:cubicBezTo>
                  <a:cubicBezTo>
                    <a:pt x="3989" y="5920"/>
                    <a:pt x="8920" y="3736"/>
                    <a:pt x="9481" y="3495"/>
                  </a:cubicBezTo>
                  <a:cubicBezTo>
                    <a:pt x="10398" y="3103"/>
                    <a:pt x="13430" y="1330"/>
                    <a:pt x="14414" y="750"/>
                  </a:cubicBezTo>
                  <a:close/>
                  <a:moveTo>
                    <a:pt x="14563" y="1"/>
                  </a:moveTo>
                  <a:cubicBezTo>
                    <a:pt x="14509" y="1"/>
                    <a:pt x="14455" y="15"/>
                    <a:pt x="14407" y="44"/>
                  </a:cubicBezTo>
                  <a:cubicBezTo>
                    <a:pt x="14366" y="69"/>
                    <a:pt x="10281" y="2487"/>
                    <a:pt x="9241" y="2934"/>
                  </a:cubicBezTo>
                  <a:cubicBezTo>
                    <a:pt x="8278" y="3346"/>
                    <a:pt x="3444" y="5554"/>
                    <a:pt x="2788" y="8505"/>
                  </a:cubicBezTo>
                  <a:cubicBezTo>
                    <a:pt x="2316" y="10626"/>
                    <a:pt x="1273" y="13447"/>
                    <a:pt x="714" y="14962"/>
                  </a:cubicBezTo>
                  <a:cubicBezTo>
                    <a:pt x="546" y="15414"/>
                    <a:pt x="417" y="15766"/>
                    <a:pt x="347" y="15972"/>
                  </a:cubicBezTo>
                  <a:cubicBezTo>
                    <a:pt x="1" y="17013"/>
                    <a:pt x="352" y="18341"/>
                    <a:pt x="1311" y="19619"/>
                  </a:cubicBezTo>
                  <a:cubicBezTo>
                    <a:pt x="2287" y="20921"/>
                    <a:pt x="7319" y="23262"/>
                    <a:pt x="8442" y="23262"/>
                  </a:cubicBezTo>
                  <a:cubicBezTo>
                    <a:pt x="9578" y="23262"/>
                    <a:pt x="10063" y="19361"/>
                    <a:pt x="10256" y="16835"/>
                  </a:cubicBezTo>
                  <a:lnTo>
                    <a:pt x="14258" y="16835"/>
                  </a:lnTo>
                  <a:cubicBezTo>
                    <a:pt x="15730" y="16835"/>
                    <a:pt x="15796" y="16078"/>
                    <a:pt x="15881" y="15118"/>
                  </a:cubicBezTo>
                  <a:cubicBezTo>
                    <a:pt x="15915" y="14732"/>
                    <a:pt x="15957" y="14249"/>
                    <a:pt x="16086" y="13690"/>
                  </a:cubicBezTo>
                  <a:cubicBezTo>
                    <a:pt x="16509" y="11858"/>
                    <a:pt x="16305" y="9208"/>
                    <a:pt x="16255" y="8644"/>
                  </a:cubicBezTo>
                  <a:cubicBezTo>
                    <a:pt x="16494" y="8257"/>
                    <a:pt x="17462" y="6687"/>
                    <a:pt x="17725" y="6293"/>
                  </a:cubicBezTo>
                  <a:cubicBezTo>
                    <a:pt x="17779" y="6211"/>
                    <a:pt x="17835" y="6077"/>
                    <a:pt x="17791" y="5893"/>
                  </a:cubicBezTo>
                  <a:cubicBezTo>
                    <a:pt x="17661" y="5338"/>
                    <a:pt x="16488" y="4588"/>
                    <a:pt x="15940" y="4263"/>
                  </a:cubicBezTo>
                  <a:lnTo>
                    <a:pt x="15940" y="3368"/>
                  </a:lnTo>
                  <a:cubicBezTo>
                    <a:pt x="15940" y="2886"/>
                    <a:pt x="15103" y="814"/>
                    <a:pt x="14847" y="191"/>
                  </a:cubicBezTo>
                  <a:cubicBezTo>
                    <a:pt x="14813" y="109"/>
                    <a:pt x="14745" y="45"/>
                    <a:pt x="14661" y="17"/>
                  </a:cubicBezTo>
                  <a:cubicBezTo>
                    <a:pt x="14629" y="6"/>
                    <a:pt x="14596" y="1"/>
                    <a:pt x="145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1808175" y="2836350"/>
              <a:ext cx="264025" cy="251425"/>
            </a:xfrm>
            <a:custGeom>
              <a:avLst/>
              <a:gdLst/>
              <a:ahLst/>
              <a:cxnLst/>
              <a:rect l="l" t="t" r="r" b="b"/>
              <a:pathLst>
                <a:path w="10561" h="10057" extrusionOk="0">
                  <a:moveTo>
                    <a:pt x="5413" y="1"/>
                  </a:moveTo>
                  <a:cubicBezTo>
                    <a:pt x="4942" y="1"/>
                    <a:pt x="4501" y="25"/>
                    <a:pt x="4133" y="87"/>
                  </a:cubicBezTo>
                  <a:cubicBezTo>
                    <a:pt x="2296" y="392"/>
                    <a:pt x="1" y="2995"/>
                    <a:pt x="1" y="5596"/>
                  </a:cubicBezTo>
                  <a:cubicBezTo>
                    <a:pt x="1" y="8197"/>
                    <a:pt x="1990" y="9726"/>
                    <a:pt x="5204" y="10033"/>
                  </a:cubicBezTo>
                  <a:cubicBezTo>
                    <a:pt x="5371" y="10049"/>
                    <a:pt x="5534" y="10057"/>
                    <a:pt x="5695" y="10057"/>
                  </a:cubicBezTo>
                  <a:cubicBezTo>
                    <a:pt x="8634" y="10057"/>
                    <a:pt x="10560" y="7506"/>
                    <a:pt x="10560" y="6054"/>
                  </a:cubicBezTo>
                  <a:cubicBezTo>
                    <a:pt x="10560" y="4524"/>
                    <a:pt x="10407" y="2841"/>
                    <a:pt x="9642" y="392"/>
                  </a:cubicBezTo>
                  <a:cubicBezTo>
                    <a:pt x="9642" y="392"/>
                    <a:pt x="7293" y="1"/>
                    <a:pt x="5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1800550" y="2828675"/>
              <a:ext cx="279325" cy="266750"/>
            </a:xfrm>
            <a:custGeom>
              <a:avLst/>
              <a:gdLst/>
              <a:ahLst/>
              <a:cxnLst/>
              <a:rect l="l" t="t" r="r" b="b"/>
              <a:pathLst>
                <a:path w="11173" h="10670" extrusionOk="0">
                  <a:moveTo>
                    <a:pt x="5713" y="613"/>
                  </a:moveTo>
                  <a:cubicBezTo>
                    <a:pt x="7244" y="613"/>
                    <a:pt x="9122" y="881"/>
                    <a:pt x="9711" y="972"/>
                  </a:cubicBezTo>
                  <a:cubicBezTo>
                    <a:pt x="10458" y="3421"/>
                    <a:pt x="10559" y="5068"/>
                    <a:pt x="10559" y="6361"/>
                  </a:cubicBezTo>
                  <a:cubicBezTo>
                    <a:pt x="10559" y="6961"/>
                    <a:pt x="10143" y="7944"/>
                    <a:pt x="9211" y="8791"/>
                  </a:cubicBezTo>
                  <a:cubicBezTo>
                    <a:pt x="8672" y="9282"/>
                    <a:pt x="7573" y="10059"/>
                    <a:pt x="6012" y="10059"/>
                  </a:cubicBezTo>
                  <a:cubicBezTo>
                    <a:pt x="5858" y="10059"/>
                    <a:pt x="5700" y="10052"/>
                    <a:pt x="5538" y="10036"/>
                  </a:cubicBezTo>
                  <a:cubicBezTo>
                    <a:pt x="2362" y="9733"/>
                    <a:pt x="613" y="8265"/>
                    <a:pt x="613" y="5903"/>
                  </a:cubicBezTo>
                  <a:cubicBezTo>
                    <a:pt x="613" y="3489"/>
                    <a:pt x="2780" y="980"/>
                    <a:pt x="4489" y="695"/>
                  </a:cubicBezTo>
                  <a:cubicBezTo>
                    <a:pt x="4839" y="636"/>
                    <a:pt x="5261" y="613"/>
                    <a:pt x="5713" y="613"/>
                  </a:cubicBezTo>
                  <a:close/>
                  <a:moveTo>
                    <a:pt x="5725" y="1"/>
                  </a:moveTo>
                  <a:cubicBezTo>
                    <a:pt x="5236" y="1"/>
                    <a:pt x="4775" y="27"/>
                    <a:pt x="4388" y="91"/>
                  </a:cubicBezTo>
                  <a:cubicBezTo>
                    <a:pt x="2413" y="420"/>
                    <a:pt x="0" y="3166"/>
                    <a:pt x="0" y="5903"/>
                  </a:cubicBezTo>
                  <a:cubicBezTo>
                    <a:pt x="0" y="8585"/>
                    <a:pt x="1997" y="10313"/>
                    <a:pt x="5480" y="10645"/>
                  </a:cubicBezTo>
                  <a:cubicBezTo>
                    <a:pt x="5653" y="10662"/>
                    <a:pt x="5825" y="10669"/>
                    <a:pt x="5995" y="10669"/>
                  </a:cubicBezTo>
                  <a:cubicBezTo>
                    <a:pt x="7329" y="10669"/>
                    <a:pt x="8601" y="10173"/>
                    <a:pt x="9623" y="9244"/>
                  </a:cubicBezTo>
                  <a:cubicBezTo>
                    <a:pt x="10564" y="8387"/>
                    <a:pt x="11172" y="7256"/>
                    <a:pt x="11172" y="6361"/>
                  </a:cubicBezTo>
                  <a:cubicBezTo>
                    <a:pt x="11172" y="4991"/>
                    <a:pt x="11060" y="3236"/>
                    <a:pt x="10239" y="609"/>
                  </a:cubicBezTo>
                  <a:cubicBezTo>
                    <a:pt x="10205" y="498"/>
                    <a:pt x="10111" y="416"/>
                    <a:pt x="9998" y="397"/>
                  </a:cubicBezTo>
                  <a:cubicBezTo>
                    <a:pt x="9877" y="377"/>
                    <a:pt x="7595" y="1"/>
                    <a:pt x="5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1945925" y="2374125"/>
              <a:ext cx="573900" cy="595300"/>
            </a:xfrm>
            <a:custGeom>
              <a:avLst/>
              <a:gdLst/>
              <a:ahLst/>
              <a:cxnLst/>
              <a:rect l="l" t="t" r="r" b="b"/>
              <a:pathLst>
                <a:path w="22956" h="23812" extrusionOk="0">
                  <a:moveTo>
                    <a:pt x="14815" y="0"/>
                  </a:moveTo>
                  <a:cubicBezTo>
                    <a:pt x="12912" y="0"/>
                    <a:pt x="10669" y="248"/>
                    <a:pt x="7805" y="1282"/>
                  </a:cubicBezTo>
                  <a:cubicBezTo>
                    <a:pt x="2296" y="3272"/>
                    <a:pt x="1" y="9699"/>
                    <a:pt x="307" y="13067"/>
                  </a:cubicBezTo>
                  <a:cubicBezTo>
                    <a:pt x="612" y="16434"/>
                    <a:pt x="5663" y="23319"/>
                    <a:pt x="8264" y="23779"/>
                  </a:cubicBezTo>
                  <a:cubicBezTo>
                    <a:pt x="8388" y="23801"/>
                    <a:pt x="8506" y="23811"/>
                    <a:pt x="8618" y="23811"/>
                  </a:cubicBezTo>
                  <a:cubicBezTo>
                    <a:pt x="10866" y="23811"/>
                    <a:pt x="10866" y="19647"/>
                    <a:pt x="10866" y="19647"/>
                  </a:cubicBezTo>
                  <a:lnTo>
                    <a:pt x="13467" y="18116"/>
                  </a:lnTo>
                  <a:cubicBezTo>
                    <a:pt x="13467" y="18116"/>
                    <a:pt x="19283" y="11841"/>
                    <a:pt x="21118" y="8016"/>
                  </a:cubicBezTo>
                  <a:cubicBezTo>
                    <a:pt x="22955" y="4190"/>
                    <a:pt x="22343" y="212"/>
                    <a:pt x="19436" y="212"/>
                  </a:cubicBezTo>
                  <a:cubicBezTo>
                    <a:pt x="18039" y="212"/>
                    <a:pt x="16573" y="0"/>
                    <a:pt x="14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4"/>
            <p:cNvSpPr/>
            <p:nvPr/>
          </p:nvSpPr>
          <p:spPr>
            <a:xfrm>
              <a:off x="1937575" y="2366500"/>
              <a:ext cx="578925" cy="610550"/>
            </a:xfrm>
            <a:custGeom>
              <a:avLst/>
              <a:gdLst/>
              <a:ahLst/>
              <a:cxnLst/>
              <a:rect l="l" t="t" r="r" b="b"/>
              <a:pathLst>
                <a:path w="23157" h="24422" extrusionOk="0">
                  <a:moveTo>
                    <a:pt x="15131" y="610"/>
                  </a:moveTo>
                  <a:cubicBezTo>
                    <a:pt x="16050" y="610"/>
                    <a:pt x="16895" y="669"/>
                    <a:pt x="17705" y="725"/>
                  </a:cubicBezTo>
                  <a:cubicBezTo>
                    <a:pt x="18423" y="775"/>
                    <a:pt x="19101" y="823"/>
                    <a:pt x="19770" y="823"/>
                  </a:cubicBezTo>
                  <a:cubicBezTo>
                    <a:pt x="20585" y="823"/>
                    <a:pt x="21213" y="1164"/>
                    <a:pt x="21636" y="1836"/>
                  </a:cubicBezTo>
                  <a:cubicBezTo>
                    <a:pt x="22515" y="3232"/>
                    <a:pt x="22331" y="5786"/>
                    <a:pt x="21177" y="8188"/>
                  </a:cubicBezTo>
                  <a:cubicBezTo>
                    <a:pt x="19448" y="11788"/>
                    <a:pt x="14061" y="17686"/>
                    <a:pt x="13607" y="18181"/>
                  </a:cubicBezTo>
                  <a:lnTo>
                    <a:pt x="11045" y="19687"/>
                  </a:lnTo>
                  <a:cubicBezTo>
                    <a:pt x="10951" y="19742"/>
                    <a:pt x="10893" y="19843"/>
                    <a:pt x="10893" y="19952"/>
                  </a:cubicBezTo>
                  <a:cubicBezTo>
                    <a:pt x="10893" y="19977"/>
                    <a:pt x="10878" y="22591"/>
                    <a:pt x="9784" y="23508"/>
                  </a:cubicBezTo>
                  <a:cubicBezTo>
                    <a:pt x="9543" y="23710"/>
                    <a:pt x="9270" y="23810"/>
                    <a:pt x="8954" y="23810"/>
                  </a:cubicBezTo>
                  <a:cubicBezTo>
                    <a:pt x="8857" y="23810"/>
                    <a:pt x="8756" y="23800"/>
                    <a:pt x="8651" y="23781"/>
                  </a:cubicBezTo>
                  <a:cubicBezTo>
                    <a:pt x="6213" y="23352"/>
                    <a:pt x="1243" y="16620"/>
                    <a:pt x="945" y="13343"/>
                  </a:cubicBezTo>
                  <a:cubicBezTo>
                    <a:pt x="627" y="9848"/>
                    <a:pt x="3043" y="3753"/>
                    <a:pt x="8243" y="1875"/>
                  </a:cubicBezTo>
                  <a:cubicBezTo>
                    <a:pt x="11065" y="856"/>
                    <a:pt x="13253" y="610"/>
                    <a:pt x="15131" y="610"/>
                  </a:cubicBezTo>
                  <a:close/>
                  <a:moveTo>
                    <a:pt x="15171" y="0"/>
                  </a:moveTo>
                  <a:cubicBezTo>
                    <a:pt x="13244" y="0"/>
                    <a:pt x="10941" y="250"/>
                    <a:pt x="8035" y="1300"/>
                  </a:cubicBezTo>
                  <a:cubicBezTo>
                    <a:pt x="2549" y="3281"/>
                    <a:pt x="0" y="9712"/>
                    <a:pt x="336" y="13398"/>
                  </a:cubicBezTo>
                  <a:cubicBezTo>
                    <a:pt x="657" y="16932"/>
                    <a:pt x="5874" y="23913"/>
                    <a:pt x="8545" y="24384"/>
                  </a:cubicBezTo>
                  <a:cubicBezTo>
                    <a:pt x="8680" y="24410"/>
                    <a:pt x="8817" y="24422"/>
                    <a:pt x="8955" y="24422"/>
                  </a:cubicBezTo>
                  <a:cubicBezTo>
                    <a:pt x="9415" y="24422"/>
                    <a:pt x="9825" y="24272"/>
                    <a:pt x="10178" y="23976"/>
                  </a:cubicBezTo>
                  <a:cubicBezTo>
                    <a:pt x="11317" y="23021"/>
                    <a:pt x="11479" y="20780"/>
                    <a:pt x="11502" y="20129"/>
                  </a:cubicBezTo>
                  <a:lnTo>
                    <a:pt x="13956" y="18685"/>
                  </a:lnTo>
                  <a:cubicBezTo>
                    <a:pt x="13982" y="18669"/>
                    <a:pt x="14005" y="18650"/>
                    <a:pt x="14025" y="18629"/>
                  </a:cubicBezTo>
                  <a:cubicBezTo>
                    <a:pt x="14264" y="18371"/>
                    <a:pt x="19893" y="12277"/>
                    <a:pt x="21728" y="8453"/>
                  </a:cubicBezTo>
                  <a:cubicBezTo>
                    <a:pt x="22989" y="5828"/>
                    <a:pt x="23156" y="3103"/>
                    <a:pt x="22154" y="1511"/>
                  </a:cubicBezTo>
                  <a:cubicBezTo>
                    <a:pt x="21619" y="660"/>
                    <a:pt x="20794" y="210"/>
                    <a:pt x="19769" y="210"/>
                  </a:cubicBezTo>
                  <a:cubicBezTo>
                    <a:pt x="19122" y="210"/>
                    <a:pt x="18454" y="164"/>
                    <a:pt x="17747" y="115"/>
                  </a:cubicBezTo>
                  <a:cubicBezTo>
                    <a:pt x="16960" y="60"/>
                    <a:pt x="16110" y="0"/>
                    <a:pt x="15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4"/>
            <p:cNvSpPr/>
            <p:nvPr/>
          </p:nvSpPr>
          <p:spPr>
            <a:xfrm>
              <a:off x="2183150" y="2795950"/>
              <a:ext cx="133925" cy="136850"/>
            </a:xfrm>
            <a:custGeom>
              <a:avLst/>
              <a:gdLst/>
              <a:ahLst/>
              <a:cxnLst/>
              <a:rect l="l" t="t" r="r" b="b"/>
              <a:pathLst>
                <a:path w="5357" h="5474" extrusionOk="0">
                  <a:moveTo>
                    <a:pt x="2323" y="0"/>
                  </a:moveTo>
                  <a:cubicBezTo>
                    <a:pt x="2116" y="0"/>
                    <a:pt x="1902" y="52"/>
                    <a:pt x="1683" y="172"/>
                  </a:cubicBezTo>
                  <a:cubicBezTo>
                    <a:pt x="0" y="1090"/>
                    <a:pt x="1530" y="4457"/>
                    <a:pt x="2601" y="5222"/>
                  </a:cubicBezTo>
                  <a:cubicBezTo>
                    <a:pt x="2856" y="5404"/>
                    <a:pt x="3146" y="5474"/>
                    <a:pt x="3439" y="5474"/>
                  </a:cubicBezTo>
                  <a:cubicBezTo>
                    <a:pt x="4378" y="5474"/>
                    <a:pt x="5356" y="4762"/>
                    <a:pt x="5356" y="4762"/>
                  </a:cubicBezTo>
                  <a:lnTo>
                    <a:pt x="4744" y="2314"/>
                  </a:lnTo>
                  <a:cubicBezTo>
                    <a:pt x="4744" y="2314"/>
                    <a:pt x="3702" y="0"/>
                    <a:pt x="23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2196825" y="2788275"/>
              <a:ext cx="128800" cy="152175"/>
            </a:xfrm>
            <a:custGeom>
              <a:avLst/>
              <a:gdLst/>
              <a:ahLst/>
              <a:cxnLst/>
              <a:rect l="l" t="t" r="r" b="b"/>
              <a:pathLst>
                <a:path w="5152" h="6087" extrusionOk="0">
                  <a:moveTo>
                    <a:pt x="1774" y="0"/>
                  </a:moveTo>
                  <a:cubicBezTo>
                    <a:pt x="1507" y="0"/>
                    <a:pt x="1244" y="70"/>
                    <a:pt x="988" y="211"/>
                  </a:cubicBezTo>
                  <a:cubicBezTo>
                    <a:pt x="441" y="509"/>
                    <a:pt x="129" y="1048"/>
                    <a:pt x="86" y="1770"/>
                  </a:cubicBezTo>
                  <a:cubicBezTo>
                    <a:pt x="0" y="3179"/>
                    <a:pt x="998" y="5151"/>
                    <a:pt x="1876" y="5778"/>
                  </a:cubicBezTo>
                  <a:cubicBezTo>
                    <a:pt x="2189" y="6002"/>
                    <a:pt x="2539" y="6086"/>
                    <a:pt x="2889" y="6086"/>
                  </a:cubicBezTo>
                  <a:cubicBezTo>
                    <a:pt x="3915" y="6086"/>
                    <a:pt x="4932" y="5358"/>
                    <a:pt x="4989" y="5317"/>
                  </a:cubicBezTo>
                  <a:cubicBezTo>
                    <a:pt x="5123" y="5218"/>
                    <a:pt x="5151" y="5028"/>
                    <a:pt x="5053" y="4892"/>
                  </a:cubicBezTo>
                  <a:cubicBezTo>
                    <a:pt x="4993" y="4810"/>
                    <a:pt x="4899" y="4766"/>
                    <a:pt x="4805" y="4766"/>
                  </a:cubicBezTo>
                  <a:cubicBezTo>
                    <a:pt x="4744" y="4766"/>
                    <a:pt x="4682" y="4784"/>
                    <a:pt x="4629" y="4822"/>
                  </a:cubicBezTo>
                  <a:cubicBezTo>
                    <a:pt x="4617" y="4831"/>
                    <a:pt x="3703" y="5473"/>
                    <a:pt x="2889" y="5473"/>
                  </a:cubicBezTo>
                  <a:cubicBezTo>
                    <a:pt x="2653" y="5473"/>
                    <a:pt x="2426" y="5419"/>
                    <a:pt x="2231" y="5280"/>
                  </a:cubicBezTo>
                  <a:cubicBezTo>
                    <a:pt x="1571" y="4808"/>
                    <a:pt x="621" y="3064"/>
                    <a:pt x="696" y="1807"/>
                  </a:cubicBezTo>
                  <a:cubicBezTo>
                    <a:pt x="728" y="1298"/>
                    <a:pt x="924" y="943"/>
                    <a:pt x="1282" y="748"/>
                  </a:cubicBezTo>
                  <a:cubicBezTo>
                    <a:pt x="1446" y="658"/>
                    <a:pt x="1610" y="613"/>
                    <a:pt x="1776" y="613"/>
                  </a:cubicBezTo>
                  <a:cubicBezTo>
                    <a:pt x="1883" y="613"/>
                    <a:pt x="1991" y="632"/>
                    <a:pt x="2102" y="668"/>
                  </a:cubicBezTo>
                  <a:cubicBezTo>
                    <a:pt x="3123" y="1012"/>
                    <a:pt x="3908" y="2730"/>
                    <a:pt x="3916" y="2747"/>
                  </a:cubicBezTo>
                  <a:cubicBezTo>
                    <a:pt x="3967" y="2860"/>
                    <a:pt x="4079" y="2928"/>
                    <a:pt x="4196" y="2928"/>
                  </a:cubicBezTo>
                  <a:cubicBezTo>
                    <a:pt x="4238" y="2928"/>
                    <a:pt x="4281" y="2919"/>
                    <a:pt x="4322" y="2900"/>
                  </a:cubicBezTo>
                  <a:cubicBezTo>
                    <a:pt x="4476" y="2832"/>
                    <a:pt x="4544" y="2650"/>
                    <a:pt x="4475" y="2496"/>
                  </a:cubicBezTo>
                  <a:cubicBezTo>
                    <a:pt x="4438" y="2415"/>
                    <a:pt x="3572" y="517"/>
                    <a:pt x="2298" y="89"/>
                  </a:cubicBezTo>
                  <a:cubicBezTo>
                    <a:pt x="2122" y="30"/>
                    <a:pt x="1947" y="0"/>
                    <a:pt x="1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2458000" y="2670025"/>
              <a:ext cx="51325" cy="72850"/>
            </a:xfrm>
            <a:custGeom>
              <a:avLst/>
              <a:gdLst/>
              <a:ahLst/>
              <a:cxnLst/>
              <a:rect l="l" t="t" r="r" b="b"/>
              <a:pathLst>
                <a:path w="2053" h="2914" extrusionOk="0">
                  <a:moveTo>
                    <a:pt x="1709" y="1"/>
                  </a:moveTo>
                  <a:cubicBezTo>
                    <a:pt x="1576" y="1"/>
                    <a:pt x="1453" y="88"/>
                    <a:pt x="1414" y="221"/>
                  </a:cubicBezTo>
                  <a:cubicBezTo>
                    <a:pt x="1178" y="990"/>
                    <a:pt x="650" y="2149"/>
                    <a:pt x="216" y="2323"/>
                  </a:cubicBezTo>
                  <a:cubicBezTo>
                    <a:pt x="79" y="2377"/>
                    <a:pt x="1" y="2521"/>
                    <a:pt x="28" y="2665"/>
                  </a:cubicBezTo>
                  <a:cubicBezTo>
                    <a:pt x="56" y="2809"/>
                    <a:pt x="182" y="2913"/>
                    <a:pt x="330" y="2913"/>
                  </a:cubicBezTo>
                  <a:cubicBezTo>
                    <a:pt x="368" y="2913"/>
                    <a:pt x="407" y="2906"/>
                    <a:pt x="443" y="2891"/>
                  </a:cubicBezTo>
                  <a:cubicBezTo>
                    <a:pt x="1300" y="2548"/>
                    <a:pt x="1891" y="758"/>
                    <a:pt x="1999" y="402"/>
                  </a:cubicBezTo>
                  <a:cubicBezTo>
                    <a:pt x="2052" y="239"/>
                    <a:pt x="1961" y="65"/>
                    <a:pt x="1799" y="14"/>
                  </a:cubicBezTo>
                  <a:cubicBezTo>
                    <a:pt x="1769" y="5"/>
                    <a:pt x="1738" y="1"/>
                    <a:pt x="17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2739375" y="3363375"/>
              <a:ext cx="97725" cy="171250"/>
            </a:xfrm>
            <a:custGeom>
              <a:avLst/>
              <a:gdLst/>
              <a:ahLst/>
              <a:cxnLst/>
              <a:rect l="l" t="t" r="r" b="b"/>
              <a:pathLst>
                <a:path w="3909" h="6850" extrusionOk="0">
                  <a:moveTo>
                    <a:pt x="1383" y="1"/>
                  </a:moveTo>
                  <a:cubicBezTo>
                    <a:pt x="1140" y="1"/>
                    <a:pt x="921" y="122"/>
                    <a:pt x="859" y="522"/>
                  </a:cubicBezTo>
                  <a:cubicBezTo>
                    <a:pt x="745" y="1266"/>
                    <a:pt x="1343" y="2053"/>
                    <a:pt x="1672" y="2420"/>
                  </a:cubicBezTo>
                  <a:lnTo>
                    <a:pt x="1672" y="2420"/>
                  </a:lnTo>
                  <a:cubicBezTo>
                    <a:pt x="1380" y="2129"/>
                    <a:pt x="847" y="1640"/>
                    <a:pt x="542" y="1640"/>
                  </a:cubicBezTo>
                  <a:cubicBezTo>
                    <a:pt x="417" y="1640"/>
                    <a:pt x="330" y="1721"/>
                    <a:pt x="313" y="1930"/>
                  </a:cubicBezTo>
                  <a:cubicBezTo>
                    <a:pt x="234" y="2868"/>
                    <a:pt x="1173" y="3884"/>
                    <a:pt x="1173" y="3884"/>
                  </a:cubicBezTo>
                  <a:cubicBezTo>
                    <a:pt x="1173" y="3884"/>
                    <a:pt x="599" y="3616"/>
                    <a:pt x="254" y="3616"/>
                  </a:cubicBezTo>
                  <a:cubicBezTo>
                    <a:pt x="106" y="3616"/>
                    <a:pt x="1" y="3665"/>
                    <a:pt x="1" y="3806"/>
                  </a:cubicBezTo>
                  <a:cubicBezTo>
                    <a:pt x="1" y="4275"/>
                    <a:pt x="1641" y="5917"/>
                    <a:pt x="1720" y="6699"/>
                  </a:cubicBezTo>
                  <a:cubicBezTo>
                    <a:pt x="1730" y="6802"/>
                    <a:pt x="1765" y="6849"/>
                    <a:pt x="1818" y="6849"/>
                  </a:cubicBezTo>
                  <a:cubicBezTo>
                    <a:pt x="2170" y="6849"/>
                    <a:pt x="3324" y="4809"/>
                    <a:pt x="3597" y="3182"/>
                  </a:cubicBezTo>
                  <a:cubicBezTo>
                    <a:pt x="3909" y="1305"/>
                    <a:pt x="2189" y="288"/>
                    <a:pt x="2189" y="288"/>
                  </a:cubicBezTo>
                  <a:cubicBezTo>
                    <a:pt x="2189" y="288"/>
                    <a:pt x="1758" y="1"/>
                    <a:pt x="13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4"/>
            <p:cNvSpPr/>
            <p:nvPr/>
          </p:nvSpPr>
          <p:spPr>
            <a:xfrm>
              <a:off x="2731700" y="3355750"/>
              <a:ext cx="113500" cy="186500"/>
            </a:xfrm>
            <a:custGeom>
              <a:avLst/>
              <a:gdLst/>
              <a:ahLst/>
              <a:cxnLst/>
              <a:rect l="l" t="t" r="r" b="b"/>
              <a:pathLst>
                <a:path w="4540" h="7460" extrusionOk="0">
                  <a:moveTo>
                    <a:pt x="1689" y="612"/>
                  </a:moveTo>
                  <a:cubicBezTo>
                    <a:pt x="1871" y="612"/>
                    <a:pt x="2155" y="734"/>
                    <a:pt x="2327" y="848"/>
                  </a:cubicBezTo>
                  <a:cubicBezTo>
                    <a:pt x="2332" y="850"/>
                    <a:pt x="2336" y="854"/>
                    <a:pt x="2340" y="857"/>
                  </a:cubicBezTo>
                  <a:cubicBezTo>
                    <a:pt x="2355" y="866"/>
                    <a:pt x="3877" y="1785"/>
                    <a:pt x="3601" y="3435"/>
                  </a:cubicBezTo>
                  <a:cubicBezTo>
                    <a:pt x="3387" y="4716"/>
                    <a:pt x="2651" y="6119"/>
                    <a:pt x="2252" y="6652"/>
                  </a:cubicBezTo>
                  <a:cubicBezTo>
                    <a:pt x="2079" y="6191"/>
                    <a:pt x="1668" y="5639"/>
                    <a:pt x="1268" y="5102"/>
                  </a:cubicBezTo>
                  <a:cubicBezTo>
                    <a:pt x="1055" y="4816"/>
                    <a:pt x="780" y="4445"/>
                    <a:pt x="665" y="4236"/>
                  </a:cubicBezTo>
                  <a:lnTo>
                    <a:pt x="665" y="4236"/>
                  </a:lnTo>
                  <a:cubicBezTo>
                    <a:pt x="837" y="4264"/>
                    <a:pt x="1112" y="4355"/>
                    <a:pt x="1350" y="4466"/>
                  </a:cubicBezTo>
                  <a:cubicBezTo>
                    <a:pt x="1391" y="4485"/>
                    <a:pt x="1435" y="4495"/>
                    <a:pt x="1479" y="4495"/>
                  </a:cubicBezTo>
                  <a:cubicBezTo>
                    <a:pt x="1574" y="4495"/>
                    <a:pt x="1667" y="4450"/>
                    <a:pt x="1727" y="4370"/>
                  </a:cubicBezTo>
                  <a:cubicBezTo>
                    <a:pt x="1813" y="4252"/>
                    <a:pt x="1803" y="4089"/>
                    <a:pt x="1705" y="3982"/>
                  </a:cubicBezTo>
                  <a:cubicBezTo>
                    <a:pt x="1470" y="3727"/>
                    <a:pt x="877" y="2929"/>
                    <a:pt x="924" y="2271"/>
                  </a:cubicBezTo>
                  <a:lnTo>
                    <a:pt x="924" y="2271"/>
                  </a:lnTo>
                  <a:cubicBezTo>
                    <a:pt x="1098" y="2345"/>
                    <a:pt x="1425" y="2605"/>
                    <a:pt x="1739" y="2916"/>
                  </a:cubicBezTo>
                  <a:cubicBezTo>
                    <a:pt x="1866" y="3060"/>
                    <a:pt x="1960" y="3149"/>
                    <a:pt x="1974" y="3161"/>
                  </a:cubicBezTo>
                  <a:cubicBezTo>
                    <a:pt x="2033" y="3217"/>
                    <a:pt x="2109" y="3245"/>
                    <a:pt x="2185" y="3245"/>
                  </a:cubicBezTo>
                  <a:cubicBezTo>
                    <a:pt x="2262" y="3245"/>
                    <a:pt x="2340" y="3216"/>
                    <a:pt x="2399" y="3158"/>
                  </a:cubicBezTo>
                  <a:cubicBezTo>
                    <a:pt x="2517" y="3041"/>
                    <a:pt x="2522" y="2853"/>
                    <a:pt x="2410" y="2732"/>
                  </a:cubicBezTo>
                  <a:cubicBezTo>
                    <a:pt x="2336" y="2650"/>
                    <a:pt x="2250" y="2558"/>
                    <a:pt x="2157" y="2465"/>
                  </a:cubicBezTo>
                  <a:cubicBezTo>
                    <a:pt x="1823" y="2079"/>
                    <a:pt x="1384" y="1424"/>
                    <a:pt x="1470" y="873"/>
                  </a:cubicBezTo>
                  <a:cubicBezTo>
                    <a:pt x="1484" y="780"/>
                    <a:pt x="1516" y="662"/>
                    <a:pt x="1592" y="629"/>
                  </a:cubicBezTo>
                  <a:cubicBezTo>
                    <a:pt x="1619" y="617"/>
                    <a:pt x="1652" y="612"/>
                    <a:pt x="1689" y="612"/>
                  </a:cubicBezTo>
                  <a:close/>
                  <a:moveTo>
                    <a:pt x="1688" y="0"/>
                  </a:moveTo>
                  <a:cubicBezTo>
                    <a:pt x="1571" y="0"/>
                    <a:pt x="1454" y="20"/>
                    <a:pt x="1343" y="68"/>
                  </a:cubicBezTo>
                  <a:cubicBezTo>
                    <a:pt x="1162" y="148"/>
                    <a:pt x="931" y="337"/>
                    <a:pt x="863" y="780"/>
                  </a:cubicBezTo>
                  <a:cubicBezTo>
                    <a:pt x="818" y="1077"/>
                    <a:pt x="865" y="1374"/>
                    <a:pt x="960" y="1653"/>
                  </a:cubicBezTo>
                  <a:cubicBezTo>
                    <a:pt x="917" y="1645"/>
                    <a:pt x="875" y="1640"/>
                    <a:pt x="835" y="1640"/>
                  </a:cubicBezTo>
                  <a:cubicBezTo>
                    <a:pt x="780" y="1640"/>
                    <a:pt x="727" y="1649"/>
                    <a:pt x="677" y="1667"/>
                  </a:cubicBezTo>
                  <a:cubicBezTo>
                    <a:pt x="555" y="1708"/>
                    <a:pt x="345" y="1833"/>
                    <a:pt x="314" y="2208"/>
                  </a:cubicBezTo>
                  <a:cubicBezTo>
                    <a:pt x="272" y="2713"/>
                    <a:pt x="474" y="3224"/>
                    <a:pt x="702" y="3624"/>
                  </a:cubicBezTo>
                  <a:cubicBezTo>
                    <a:pt x="657" y="3620"/>
                    <a:pt x="613" y="3617"/>
                    <a:pt x="570" y="3617"/>
                  </a:cubicBezTo>
                  <a:cubicBezTo>
                    <a:pt x="437" y="3617"/>
                    <a:pt x="314" y="3641"/>
                    <a:pt x="217" y="3703"/>
                  </a:cubicBezTo>
                  <a:cubicBezTo>
                    <a:pt x="79" y="3790"/>
                    <a:pt x="1" y="3939"/>
                    <a:pt x="1" y="4110"/>
                  </a:cubicBezTo>
                  <a:cubicBezTo>
                    <a:pt x="1" y="4411"/>
                    <a:pt x="268" y="4783"/>
                    <a:pt x="777" y="5467"/>
                  </a:cubicBezTo>
                  <a:cubicBezTo>
                    <a:pt x="1162" y="5984"/>
                    <a:pt x="1688" y="6691"/>
                    <a:pt x="1722" y="7033"/>
                  </a:cubicBezTo>
                  <a:cubicBezTo>
                    <a:pt x="1753" y="7338"/>
                    <a:pt x="1944" y="7454"/>
                    <a:pt x="2113" y="7459"/>
                  </a:cubicBezTo>
                  <a:lnTo>
                    <a:pt x="2122" y="7459"/>
                  </a:lnTo>
                  <a:cubicBezTo>
                    <a:pt x="2832" y="7459"/>
                    <a:pt x="3969" y="4952"/>
                    <a:pt x="4204" y="3535"/>
                  </a:cubicBezTo>
                  <a:cubicBezTo>
                    <a:pt x="4539" y="1522"/>
                    <a:pt x="2806" y="424"/>
                    <a:pt x="2657" y="334"/>
                  </a:cubicBezTo>
                  <a:cubicBezTo>
                    <a:pt x="2575" y="279"/>
                    <a:pt x="2131" y="0"/>
                    <a:pt x="1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2737850" y="3339450"/>
              <a:ext cx="164525" cy="367525"/>
            </a:xfrm>
            <a:custGeom>
              <a:avLst/>
              <a:gdLst/>
              <a:ahLst/>
              <a:cxnLst/>
              <a:rect l="l" t="t" r="r" b="b"/>
              <a:pathLst>
                <a:path w="6581" h="14701" extrusionOk="0">
                  <a:moveTo>
                    <a:pt x="2630" y="0"/>
                  </a:moveTo>
                  <a:cubicBezTo>
                    <a:pt x="2425" y="0"/>
                    <a:pt x="2213" y="51"/>
                    <a:pt x="1990" y="162"/>
                  </a:cubicBezTo>
                  <a:cubicBezTo>
                    <a:pt x="766" y="774"/>
                    <a:pt x="3367" y="2917"/>
                    <a:pt x="2756" y="4141"/>
                  </a:cubicBezTo>
                  <a:cubicBezTo>
                    <a:pt x="2143" y="5365"/>
                    <a:pt x="766" y="7507"/>
                    <a:pt x="766" y="8732"/>
                  </a:cubicBezTo>
                  <a:cubicBezTo>
                    <a:pt x="766" y="9956"/>
                    <a:pt x="1" y="12864"/>
                    <a:pt x="1" y="12864"/>
                  </a:cubicBezTo>
                  <a:lnTo>
                    <a:pt x="766" y="14700"/>
                  </a:lnTo>
                  <a:cubicBezTo>
                    <a:pt x="766" y="14700"/>
                    <a:pt x="1378" y="14394"/>
                    <a:pt x="2296" y="13476"/>
                  </a:cubicBezTo>
                  <a:cubicBezTo>
                    <a:pt x="3214" y="12558"/>
                    <a:pt x="4744" y="10415"/>
                    <a:pt x="5663" y="8426"/>
                  </a:cubicBezTo>
                  <a:cubicBezTo>
                    <a:pt x="6581" y="6436"/>
                    <a:pt x="6275" y="3528"/>
                    <a:pt x="5204" y="2151"/>
                  </a:cubicBezTo>
                  <a:cubicBezTo>
                    <a:pt x="4327" y="1025"/>
                    <a:pt x="3553" y="0"/>
                    <a:pt x="2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2730025" y="3331650"/>
              <a:ext cx="179725" cy="382950"/>
            </a:xfrm>
            <a:custGeom>
              <a:avLst/>
              <a:gdLst/>
              <a:ahLst/>
              <a:cxnLst/>
              <a:rect l="l" t="t" r="r" b="b"/>
              <a:pathLst>
                <a:path w="7189" h="15318" extrusionOk="0">
                  <a:moveTo>
                    <a:pt x="2940" y="621"/>
                  </a:moveTo>
                  <a:cubicBezTo>
                    <a:pt x="3652" y="621"/>
                    <a:pt x="4306" y="1404"/>
                    <a:pt x="5213" y="2572"/>
                  </a:cubicBezTo>
                  <a:lnTo>
                    <a:pt x="5275" y="2652"/>
                  </a:lnTo>
                  <a:cubicBezTo>
                    <a:pt x="6217" y="3862"/>
                    <a:pt x="6623" y="6606"/>
                    <a:pt x="5699" y="8609"/>
                  </a:cubicBezTo>
                  <a:cubicBezTo>
                    <a:pt x="4809" y="10536"/>
                    <a:pt x="3319" y="12645"/>
                    <a:pt x="2393" y="13571"/>
                  </a:cubicBezTo>
                  <a:cubicBezTo>
                    <a:pt x="1887" y="14078"/>
                    <a:pt x="1477" y="14391"/>
                    <a:pt x="1224" y="14562"/>
                  </a:cubicBezTo>
                  <a:lnTo>
                    <a:pt x="636" y="13153"/>
                  </a:lnTo>
                  <a:cubicBezTo>
                    <a:pt x="773" y="12619"/>
                    <a:pt x="1385" y="10177"/>
                    <a:pt x="1385" y="9044"/>
                  </a:cubicBezTo>
                  <a:cubicBezTo>
                    <a:pt x="1385" y="8179"/>
                    <a:pt x="2214" y="6671"/>
                    <a:pt x="2818" y="5568"/>
                  </a:cubicBezTo>
                  <a:cubicBezTo>
                    <a:pt x="3017" y="5208"/>
                    <a:pt x="3199" y="4874"/>
                    <a:pt x="3342" y="4589"/>
                  </a:cubicBezTo>
                  <a:cubicBezTo>
                    <a:pt x="3706" y="3864"/>
                    <a:pt x="3217" y="2978"/>
                    <a:pt x="2785" y="2196"/>
                  </a:cubicBezTo>
                  <a:cubicBezTo>
                    <a:pt x="2516" y="1709"/>
                    <a:pt x="2209" y="1154"/>
                    <a:pt x="2290" y="897"/>
                  </a:cubicBezTo>
                  <a:cubicBezTo>
                    <a:pt x="2302" y="857"/>
                    <a:pt x="2331" y="802"/>
                    <a:pt x="2441" y="747"/>
                  </a:cubicBezTo>
                  <a:cubicBezTo>
                    <a:pt x="2613" y="662"/>
                    <a:pt x="2778" y="621"/>
                    <a:pt x="2940" y="621"/>
                  </a:cubicBezTo>
                  <a:close/>
                  <a:moveTo>
                    <a:pt x="2951" y="0"/>
                  </a:moveTo>
                  <a:cubicBezTo>
                    <a:pt x="2702" y="0"/>
                    <a:pt x="2442" y="62"/>
                    <a:pt x="2166" y="200"/>
                  </a:cubicBezTo>
                  <a:cubicBezTo>
                    <a:pt x="1929" y="319"/>
                    <a:pt x="1774" y="492"/>
                    <a:pt x="1704" y="715"/>
                  </a:cubicBezTo>
                  <a:cubicBezTo>
                    <a:pt x="1547" y="1222"/>
                    <a:pt x="1888" y="1840"/>
                    <a:pt x="2249" y="2493"/>
                  </a:cubicBezTo>
                  <a:cubicBezTo>
                    <a:pt x="2607" y="3142"/>
                    <a:pt x="3013" y="3877"/>
                    <a:pt x="2794" y="4316"/>
                  </a:cubicBezTo>
                  <a:cubicBezTo>
                    <a:pt x="2656" y="4595"/>
                    <a:pt x="2475" y="4922"/>
                    <a:pt x="2281" y="5274"/>
                  </a:cubicBezTo>
                  <a:cubicBezTo>
                    <a:pt x="1609" y="6499"/>
                    <a:pt x="772" y="8023"/>
                    <a:pt x="772" y="9044"/>
                  </a:cubicBezTo>
                  <a:cubicBezTo>
                    <a:pt x="772" y="10214"/>
                    <a:pt x="25" y="13069"/>
                    <a:pt x="17" y="13098"/>
                  </a:cubicBezTo>
                  <a:cubicBezTo>
                    <a:pt x="0" y="13162"/>
                    <a:pt x="5" y="13232"/>
                    <a:pt x="31" y="13293"/>
                  </a:cubicBezTo>
                  <a:lnTo>
                    <a:pt x="797" y="15130"/>
                  </a:lnTo>
                  <a:cubicBezTo>
                    <a:pt x="829" y="15208"/>
                    <a:pt x="893" y="15269"/>
                    <a:pt x="972" y="15299"/>
                  </a:cubicBezTo>
                  <a:cubicBezTo>
                    <a:pt x="1006" y="15311"/>
                    <a:pt x="1043" y="15318"/>
                    <a:pt x="1079" y="15318"/>
                  </a:cubicBezTo>
                  <a:cubicBezTo>
                    <a:pt x="1127" y="15318"/>
                    <a:pt x="1173" y="15307"/>
                    <a:pt x="1215" y="15285"/>
                  </a:cubicBezTo>
                  <a:cubicBezTo>
                    <a:pt x="1243" y="15273"/>
                    <a:pt x="1883" y="14947"/>
                    <a:pt x="2826" y="14004"/>
                  </a:cubicBezTo>
                  <a:cubicBezTo>
                    <a:pt x="3790" y="13039"/>
                    <a:pt x="5336" y="10854"/>
                    <a:pt x="6254" y="8866"/>
                  </a:cubicBezTo>
                  <a:cubicBezTo>
                    <a:pt x="7189" y="6841"/>
                    <a:pt x="6961" y="3823"/>
                    <a:pt x="5758" y="2276"/>
                  </a:cubicBezTo>
                  <a:lnTo>
                    <a:pt x="5696" y="2196"/>
                  </a:lnTo>
                  <a:cubicBezTo>
                    <a:pt x="4823" y="1074"/>
                    <a:pt x="3988" y="0"/>
                    <a:pt x="2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2766850" y="3370525"/>
              <a:ext cx="62750" cy="217050"/>
            </a:xfrm>
            <a:custGeom>
              <a:avLst/>
              <a:gdLst/>
              <a:ahLst/>
              <a:cxnLst/>
              <a:rect l="l" t="t" r="r" b="b"/>
              <a:pathLst>
                <a:path w="2510" h="8682" extrusionOk="0">
                  <a:moveTo>
                    <a:pt x="1148" y="1"/>
                  </a:moveTo>
                  <a:cubicBezTo>
                    <a:pt x="1111" y="1"/>
                    <a:pt x="1090" y="2"/>
                    <a:pt x="1090" y="2"/>
                  </a:cubicBezTo>
                  <a:cubicBezTo>
                    <a:pt x="1090" y="2"/>
                    <a:pt x="1" y="2865"/>
                    <a:pt x="1" y="4803"/>
                  </a:cubicBezTo>
                  <a:lnTo>
                    <a:pt x="1" y="8682"/>
                  </a:lnTo>
                  <a:lnTo>
                    <a:pt x="2510" y="5146"/>
                  </a:lnTo>
                  <a:cubicBezTo>
                    <a:pt x="2510" y="5146"/>
                    <a:pt x="2053" y="2865"/>
                    <a:pt x="2281" y="1381"/>
                  </a:cubicBezTo>
                  <a:cubicBezTo>
                    <a:pt x="2482" y="81"/>
                    <a:pt x="1414" y="1"/>
                    <a:pt x="1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2759175" y="3362900"/>
              <a:ext cx="78850" cy="232350"/>
            </a:xfrm>
            <a:custGeom>
              <a:avLst/>
              <a:gdLst/>
              <a:ahLst/>
              <a:cxnLst/>
              <a:rect l="l" t="t" r="r" b="b"/>
              <a:pathLst>
                <a:path w="3154" h="9294" extrusionOk="0">
                  <a:moveTo>
                    <a:pt x="1445" y="0"/>
                  </a:moveTo>
                  <a:cubicBezTo>
                    <a:pt x="1405" y="0"/>
                    <a:pt x="1379" y="1"/>
                    <a:pt x="1374" y="1"/>
                  </a:cubicBezTo>
                  <a:cubicBezTo>
                    <a:pt x="1256" y="10"/>
                    <a:pt x="1153" y="87"/>
                    <a:pt x="1111" y="198"/>
                  </a:cubicBezTo>
                  <a:cubicBezTo>
                    <a:pt x="1064" y="317"/>
                    <a:pt x="1" y="3136"/>
                    <a:pt x="1" y="5108"/>
                  </a:cubicBezTo>
                  <a:lnTo>
                    <a:pt x="1" y="8987"/>
                  </a:lnTo>
                  <a:cubicBezTo>
                    <a:pt x="1" y="9156"/>
                    <a:pt x="138" y="9293"/>
                    <a:pt x="308" y="9293"/>
                  </a:cubicBezTo>
                  <a:cubicBezTo>
                    <a:pt x="476" y="9293"/>
                    <a:pt x="613" y="9156"/>
                    <a:pt x="613" y="8988"/>
                  </a:cubicBezTo>
                  <a:lnTo>
                    <a:pt x="613" y="5108"/>
                  </a:lnTo>
                  <a:cubicBezTo>
                    <a:pt x="613" y="3542"/>
                    <a:pt x="1364" y="1303"/>
                    <a:pt x="1608" y="621"/>
                  </a:cubicBezTo>
                  <a:cubicBezTo>
                    <a:pt x="1767" y="640"/>
                    <a:pt x="1989" y="696"/>
                    <a:pt x="2138" y="856"/>
                  </a:cubicBezTo>
                  <a:cubicBezTo>
                    <a:pt x="2290" y="1022"/>
                    <a:pt x="2340" y="1285"/>
                    <a:pt x="2286" y="1640"/>
                  </a:cubicBezTo>
                  <a:cubicBezTo>
                    <a:pt x="2052" y="3159"/>
                    <a:pt x="2498" y="5415"/>
                    <a:pt x="2516" y="5510"/>
                  </a:cubicBezTo>
                  <a:cubicBezTo>
                    <a:pt x="2544" y="5658"/>
                    <a:pt x="2673" y="5763"/>
                    <a:pt x="2817" y="5763"/>
                  </a:cubicBezTo>
                  <a:cubicBezTo>
                    <a:pt x="2837" y="5763"/>
                    <a:pt x="2857" y="5761"/>
                    <a:pt x="2878" y="5756"/>
                  </a:cubicBezTo>
                  <a:cubicBezTo>
                    <a:pt x="3046" y="5723"/>
                    <a:pt x="3153" y="5558"/>
                    <a:pt x="3117" y="5391"/>
                  </a:cubicBezTo>
                  <a:cubicBezTo>
                    <a:pt x="3112" y="5369"/>
                    <a:pt x="2674" y="3144"/>
                    <a:pt x="2891" y="1733"/>
                  </a:cubicBezTo>
                  <a:cubicBezTo>
                    <a:pt x="2975" y="1186"/>
                    <a:pt x="2873" y="751"/>
                    <a:pt x="2586" y="440"/>
                  </a:cubicBezTo>
                  <a:cubicBezTo>
                    <a:pt x="2212" y="34"/>
                    <a:pt x="1644" y="0"/>
                    <a:pt x="1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1865600" y="3423825"/>
              <a:ext cx="975575" cy="860850"/>
            </a:xfrm>
            <a:custGeom>
              <a:avLst/>
              <a:gdLst/>
              <a:ahLst/>
              <a:cxnLst/>
              <a:rect l="l" t="t" r="r" b="b"/>
              <a:pathLst>
                <a:path w="39023" h="34434" extrusionOk="0">
                  <a:moveTo>
                    <a:pt x="8110" y="0"/>
                  </a:moveTo>
                  <a:lnTo>
                    <a:pt x="2143" y="4285"/>
                  </a:lnTo>
                  <a:cubicBezTo>
                    <a:pt x="2143" y="4285"/>
                    <a:pt x="0" y="7346"/>
                    <a:pt x="1071" y="10713"/>
                  </a:cubicBezTo>
                  <a:cubicBezTo>
                    <a:pt x="2143" y="14080"/>
                    <a:pt x="17446" y="34433"/>
                    <a:pt x="19588" y="34433"/>
                  </a:cubicBezTo>
                  <a:cubicBezTo>
                    <a:pt x="21730" y="34433"/>
                    <a:pt x="37186" y="14386"/>
                    <a:pt x="38104" y="13162"/>
                  </a:cubicBezTo>
                  <a:cubicBezTo>
                    <a:pt x="39023" y="11938"/>
                    <a:pt x="35044" y="8877"/>
                    <a:pt x="35044" y="8877"/>
                  </a:cubicBezTo>
                  <a:lnTo>
                    <a:pt x="19588" y="22956"/>
                  </a:lnTo>
                  <a:cubicBezTo>
                    <a:pt x="19588" y="22956"/>
                    <a:pt x="15456" y="6428"/>
                    <a:pt x="13772" y="3368"/>
                  </a:cubicBezTo>
                  <a:cubicBezTo>
                    <a:pt x="12089" y="307"/>
                    <a:pt x="8110" y="0"/>
                    <a:pt x="8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1857450" y="3416125"/>
              <a:ext cx="993025" cy="876200"/>
            </a:xfrm>
            <a:custGeom>
              <a:avLst/>
              <a:gdLst/>
              <a:ahLst/>
              <a:cxnLst/>
              <a:rect l="l" t="t" r="r" b="b"/>
              <a:pathLst>
                <a:path w="39721" h="35048" extrusionOk="0">
                  <a:moveTo>
                    <a:pt x="8415" y="0"/>
                  </a:moveTo>
                  <a:cubicBezTo>
                    <a:pt x="8263" y="0"/>
                    <a:pt x="8143" y="132"/>
                    <a:pt x="8132" y="285"/>
                  </a:cubicBezTo>
                  <a:cubicBezTo>
                    <a:pt x="8118" y="454"/>
                    <a:pt x="8244" y="601"/>
                    <a:pt x="8412" y="614"/>
                  </a:cubicBezTo>
                  <a:cubicBezTo>
                    <a:pt x="8451" y="616"/>
                    <a:pt x="12248" y="948"/>
                    <a:pt x="13830" y="3823"/>
                  </a:cubicBezTo>
                  <a:cubicBezTo>
                    <a:pt x="15475" y="6813"/>
                    <a:pt x="19575" y="23173"/>
                    <a:pt x="19616" y="23338"/>
                  </a:cubicBezTo>
                  <a:cubicBezTo>
                    <a:pt x="19653" y="23483"/>
                    <a:pt x="19782" y="23569"/>
                    <a:pt x="19915" y="23569"/>
                  </a:cubicBezTo>
                  <a:cubicBezTo>
                    <a:pt x="19987" y="23569"/>
                    <a:pt x="20060" y="23544"/>
                    <a:pt x="20120" y="23490"/>
                  </a:cubicBezTo>
                  <a:lnTo>
                    <a:pt x="35384" y="9585"/>
                  </a:lnTo>
                  <a:cubicBezTo>
                    <a:pt x="36862" y="10764"/>
                    <a:pt x="38665" y="12646"/>
                    <a:pt x="38186" y="13286"/>
                  </a:cubicBezTo>
                  <a:cubicBezTo>
                    <a:pt x="34491" y="18212"/>
                    <a:pt x="21572" y="34436"/>
                    <a:pt x="19914" y="34436"/>
                  </a:cubicBezTo>
                  <a:cubicBezTo>
                    <a:pt x="18207" y="34436"/>
                    <a:pt x="2877" y="14663"/>
                    <a:pt x="1689" y="10929"/>
                  </a:cubicBezTo>
                  <a:cubicBezTo>
                    <a:pt x="677" y="7750"/>
                    <a:pt x="2699" y="4798"/>
                    <a:pt x="2719" y="4768"/>
                  </a:cubicBezTo>
                  <a:cubicBezTo>
                    <a:pt x="2815" y="4630"/>
                    <a:pt x="2782" y="4439"/>
                    <a:pt x="2644" y="4343"/>
                  </a:cubicBezTo>
                  <a:cubicBezTo>
                    <a:pt x="2590" y="4305"/>
                    <a:pt x="2529" y="4287"/>
                    <a:pt x="2469" y="4287"/>
                  </a:cubicBezTo>
                  <a:cubicBezTo>
                    <a:pt x="2372" y="4287"/>
                    <a:pt x="2277" y="4333"/>
                    <a:pt x="2217" y="4418"/>
                  </a:cubicBezTo>
                  <a:cubicBezTo>
                    <a:pt x="2126" y="4548"/>
                    <a:pt x="1" y="7643"/>
                    <a:pt x="1105" y="11114"/>
                  </a:cubicBezTo>
                  <a:cubicBezTo>
                    <a:pt x="1680" y="12919"/>
                    <a:pt x="6020" y="19130"/>
                    <a:pt x="10010" y="24329"/>
                  </a:cubicBezTo>
                  <a:cubicBezTo>
                    <a:pt x="12484" y="27552"/>
                    <a:pt x="18399" y="35047"/>
                    <a:pt x="19914" y="35047"/>
                  </a:cubicBezTo>
                  <a:cubicBezTo>
                    <a:pt x="22342" y="35047"/>
                    <a:pt x="38515" y="13867"/>
                    <a:pt x="38674" y="13653"/>
                  </a:cubicBezTo>
                  <a:cubicBezTo>
                    <a:pt x="39721" y="12258"/>
                    <a:pt x="36260" y="9484"/>
                    <a:pt x="35556" y="8941"/>
                  </a:cubicBezTo>
                  <a:cubicBezTo>
                    <a:pt x="35501" y="8899"/>
                    <a:pt x="35435" y="8879"/>
                    <a:pt x="35370" y="8879"/>
                  </a:cubicBezTo>
                  <a:cubicBezTo>
                    <a:pt x="35296" y="8879"/>
                    <a:pt x="35221" y="8905"/>
                    <a:pt x="35162" y="8958"/>
                  </a:cubicBezTo>
                  <a:lnTo>
                    <a:pt x="20086" y="22692"/>
                  </a:lnTo>
                  <a:cubicBezTo>
                    <a:pt x="19370" y="19864"/>
                    <a:pt x="15904" y="6325"/>
                    <a:pt x="14366" y="3528"/>
                  </a:cubicBezTo>
                  <a:cubicBezTo>
                    <a:pt x="12624" y="359"/>
                    <a:pt x="8629" y="16"/>
                    <a:pt x="8460" y="4"/>
                  </a:cubicBezTo>
                  <a:cubicBezTo>
                    <a:pt x="8444" y="1"/>
                    <a:pt x="8429" y="0"/>
                    <a:pt x="8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3748275" y="1839425"/>
              <a:ext cx="212500" cy="174025"/>
            </a:xfrm>
            <a:custGeom>
              <a:avLst/>
              <a:gdLst/>
              <a:ahLst/>
              <a:cxnLst/>
              <a:rect l="l" t="t" r="r" b="b"/>
              <a:pathLst>
                <a:path w="8500" h="6961" extrusionOk="0">
                  <a:moveTo>
                    <a:pt x="5902" y="1"/>
                  </a:moveTo>
                  <a:cubicBezTo>
                    <a:pt x="5677" y="1"/>
                    <a:pt x="5438" y="24"/>
                    <a:pt x="5185" y="73"/>
                  </a:cubicBezTo>
                  <a:cubicBezTo>
                    <a:pt x="2963" y="496"/>
                    <a:pt x="847" y="2823"/>
                    <a:pt x="847" y="2823"/>
                  </a:cubicBezTo>
                  <a:cubicBezTo>
                    <a:pt x="847" y="2823"/>
                    <a:pt x="1" y="3564"/>
                    <a:pt x="529" y="4939"/>
                  </a:cubicBezTo>
                  <a:cubicBezTo>
                    <a:pt x="1059" y="6315"/>
                    <a:pt x="2963" y="6844"/>
                    <a:pt x="4127" y="6950"/>
                  </a:cubicBezTo>
                  <a:cubicBezTo>
                    <a:pt x="4206" y="6957"/>
                    <a:pt x="4289" y="6961"/>
                    <a:pt x="4375" y="6961"/>
                  </a:cubicBezTo>
                  <a:cubicBezTo>
                    <a:pt x="5558" y="6961"/>
                    <a:pt x="7344" y="6242"/>
                    <a:pt x="7937" y="3776"/>
                  </a:cubicBezTo>
                  <a:cubicBezTo>
                    <a:pt x="8500" y="1432"/>
                    <a:pt x="7649" y="1"/>
                    <a:pt x="590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4"/>
            <p:cNvSpPr/>
            <p:nvPr/>
          </p:nvSpPr>
          <p:spPr>
            <a:xfrm>
              <a:off x="3740250" y="1831750"/>
              <a:ext cx="222875" cy="189325"/>
            </a:xfrm>
            <a:custGeom>
              <a:avLst/>
              <a:gdLst/>
              <a:ahLst/>
              <a:cxnLst/>
              <a:rect l="l" t="t" r="r" b="b"/>
              <a:pathLst>
                <a:path w="8915" h="7573" extrusionOk="0">
                  <a:moveTo>
                    <a:pt x="6223" y="613"/>
                  </a:moveTo>
                  <a:cubicBezTo>
                    <a:pt x="6801" y="613"/>
                    <a:pt x="7268" y="787"/>
                    <a:pt x="7593" y="1127"/>
                  </a:cubicBezTo>
                  <a:cubicBezTo>
                    <a:pt x="8139" y="1699"/>
                    <a:pt x="8269" y="2723"/>
                    <a:pt x="7960" y="4011"/>
                  </a:cubicBezTo>
                  <a:cubicBezTo>
                    <a:pt x="7400" y="6347"/>
                    <a:pt x="5748" y="6963"/>
                    <a:pt x="4706" y="6963"/>
                  </a:cubicBezTo>
                  <a:cubicBezTo>
                    <a:pt x="4625" y="6963"/>
                    <a:pt x="4548" y="6959"/>
                    <a:pt x="4476" y="6952"/>
                  </a:cubicBezTo>
                  <a:cubicBezTo>
                    <a:pt x="3213" y="6837"/>
                    <a:pt x="1581" y="6293"/>
                    <a:pt x="1136" y="5136"/>
                  </a:cubicBezTo>
                  <a:cubicBezTo>
                    <a:pt x="695" y="3991"/>
                    <a:pt x="1344" y="3384"/>
                    <a:pt x="1372" y="3358"/>
                  </a:cubicBezTo>
                  <a:cubicBezTo>
                    <a:pt x="1380" y="3352"/>
                    <a:pt x="1388" y="3345"/>
                    <a:pt x="1395" y="3336"/>
                  </a:cubicBezTo>
                  <a:cubicBezTo>
                    <a:pt x="1415" y="3313"/>
                    <a:pt x="3467" y="1079"/>
                    <a:pt x="5564" y="680"/>
                  </a:cubicBezTo>
                  <a:cubicBezTo>
                    <a:pt x="5797" y="635"/>
                    <a:pt x="6017" y="613"/>
                    <a:pt x="6223" y="613"/>
                  </a:cubicBezTo>
                  <a:close/>
                  <a:moveTo>
                    <a:pt x="6227" y="1"/>
                  </a:moveTo>
                  <a:cubicBezTo>
                    <a:pt x="5981" y="1"/>
                    <a:pt x="5721" y="26"/>
                    <a:pt x="5449" y="78"/>
                  </a:cubicBezTo>
                  <a:cubicBezTo>
                    <a:pt x="3205" y="506"/>
                    <a:pt x="1128" y="2721"/>
                    <a:pt x="951" y="2914"/>
                  </a:cubicBezTo>
                  <a:cubicBezTo>
                    <a:pt x="820" y="3037"/>
                    <a:pt x="1" y="3889"/>
                    <a:pt x="564" y="5357"/>
                  </a:cubicBezTo>
                  <a:cubicBezTo>
                    <a:pt x="1112" y="6775"/>
                    <a:pt x="2983" y="7432"/>
                    <a:pt x="4421" y="7562"/>
                  </a:cubicBezTo>
                  <a:cubicBezTo>
                    <a:pt x="4498" y="7569"/>
                    <a:pt x="4581" y="7572"/>
                    <a:pt x="4669" y="7572"/>
                  </a:cubicBezTo>
                  <a:cubicBezTo>
                    <a:pt x="5854" y="7572"/>
                    <a:pt x="7901" y="6881"/>
                    <a:pt x="8556" y="4154"/>
                  </a:cubicBezTo>
                  <a:cubicBezTo>
                    <a:pt x="8915" y="2657"/>
                    <a:pt x="8730" y="1433"/>
                    <a:pt x="8036" y="705"/>
                  </a:cubicBezTo>
                  <a:cubicBezTo>
                    <a:pt x="7591" y="239"/>
                    <a:pt x="6974" y="1"/>
                    <a:pt x="6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4"/>
            <p:cNvSpPr/>
            <p:nvPr/>
          </p:nvSpPr>
          <p:spPr>
            <a:xfrm>
              <a:off x="3573675" y="1894125"/>
              <a:ext cx="283075" cy="198425"/>
            </a:xfrm>
            <a:custGeom>
              <a:avLst/>
              <a:gdLst/>
              <a:ahLst/>
              <a:cxnLst/>
              <a:rect l="l" t="t" r="r" b="b"/>
              <a:pathLst>
                <a:path w="11323" h="7937" extrusionOk="0">
                  <a:moveTo>
                    <a:pt x="9101" y="1"/>
                  </a:moveTo>
                  <a:cubicBezTo>
                    <a:pt x="9101" y="1"/>
                    <a:pt x="4551" y="635"/>
                    <a:pt x="3493" y="1376"/>
                  </a:cubicBezTo>
                  <a:cubicBezTo>
                    <a:pt x="2434" y="2116"/>
                    <a:pt x="0" y="6244"/>
                    <a:pt x="0" y="6772"/>
                  </a:cubicBezTo>
                  <a:cubicBezTo>
                    <a:pt x="0" y="7302"/>
                    <a:pt x="1483" y="7830"/>
                    <a:pt x="2223" y="7830"/>
                  </a:cubicBezTo>
                  <a:cubicBezTo>
                    <a:pt x="2964" y="7830"/>
                    <a:pt x="4868" y="5292"/>
                    <a:pt x="4868" y="5291"/>
                  </a:cubicBezTo>
                  <a:lnTo>
                    <a:pt x="4868" y="5291"/>
                  </a:lnTo>
                  <a:lnTo>
                    <a:pt x="3915" y="7937"/>
                  </a:lnTo>
                  <a:cubicBezTo>
                    <a:pt x="3915" y="7937"/>
                    <a:pt x="4868" y="7830"/>
                    <a:pt x="4973" y="7407"/>
                  </a:cubicBezTo>
                  <a:cubicBezTo>
                    <a:pt x="5080" y="6984"/>
                    <a:pt x="6561" y="4127"/>
                    <a:pt x="6561" y="4127"/>
                  </a:cubicBezTo>
                  <a:cubicBezTo>
                    <a:pt x="6561" y="4127"/>
                    <a:pt x="6616" y="4129"/>
                    <a:pt x="6714" y="4129"/>
                  </a:cubicBezTo>
                  <a:cubicBezTo>
                    <a:pt x="7303" y="4129"/>
                    <a:pt x="9418" y="4052"/>
                    <a:pt x="10052" y="2963"/>
                  </a:cubicBezTo>
                  <a:cubicBezTo>
                    <a:pt x="10793" y="1693"/>
                    <a:pt x="11323" y="847"/>
                    <a:pt x="9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3566025" y="1886475"/>
              <a:ext cx="286700" cy="213725"/>
            </a:xfrm>
            <a:custGeom>
              <a:avLst/>
              <a:gdLst/>
              <a:ahLst/>
              <a:cxnLst/>
              <a:rect l="l" t="t" r="r" b="b"/>
              <a:pathLst>
                <a:path w="11468" h="8549" extrusionOk="0">
                  <a:moveTo>
                    <a:pt x="9370" y="621"/>
                  </a:moveTo>
                  <a:cubicBezTo>
                    <a:pt x="10126" y="917"/>
                    <a:pt x="10548" y="1216"/>
                    <a:pt x="10661" y="1533"/>
                  </a:cubicBezTo>
                  <a:cubicBezTo>
                    <a:pt x="10795" y="1915"/>
                    <a:pt x="10498" y="2422"/>
                    <a:pt x="10095" y="3115"/>
                  </a:cubicBezTo>
                  <a:cubicBezTo>
                    <a:pt x="9601" y="3960"/>
                    <a:pt x="7863" y="4130"/>
                    <a:pt x="7047" y="4130"/>
                  </a:cubicBezTo>
                  <a:cubicBezTo>
                    <a:pt x="6985" y="4130"/>
                    <a:pt x="6929" y="4129"/>
                    <a:pt x="6879" y="4127"/>
                  </a:cubicBezTo>
                  <a:cubicBezTo>
                    <a:pt x="6875" y="4127"/>
                    <a:pt x="6871" y="4127"/>
                    <a:pt x="6867" y="4127"/>
                  </a:cubicBezTo>
                  <a:cubicBezTo>
                    <a:pt x="6753" y="4127"/>
                    <a:pt x="6648" y="4190"/>
                    <a:pt x="6595" y="4292"/>
                  </a:cubicBezTo>
                  <a:cubicBezTo>
                    <a:pt x="6345" y="4774"/>
                    <a:pt x="5092" y="7202"/>
                    <a:pt x="4983" y="7639"/>
                  </a:cubicBezTo>
                  <a:cubicBezTo>
                    <a:pt x="4970" y="7689"/>
                    <a:pt x="4859" y="7756"/>
                    <a:pt x="4701" y="7816"/>
                  </a:cubicBezTo>
                  <a:lnTo>
                    <a:pt x="5462" y="5700"/>
                  </a:lnTo>
                  <a:cubicBezTo>
                    <a:pt x="5513" y="5558"/>
                    <a:pt x="5452" y="5400"/>
                    <a:pt x="5319" y="5328"/>
                  </a:cubicBezTo>
                  <a:cubicBezTo>
                    <a:pt x="5273" y="5303"/>
                    <a:pt x="5223" y="5291"/>
                    <a:pt x="5174" y="5291"/>
                  </a:cubicBezTo>
                  <a:cubicBezTo>
                    <a:pt x="5080" y="5291"/>
                    <a:pt x="4989" y="5334"/>
                    <a:pt x="4929" y="5413"/>
                  </a:cubicBezTo>
                  <a:cubicBezTo>
                    <a:pt x="3947" y="6723"/>
                    <a:pt x="2848" y="7831"/>
                    <a:pt x="2529" y="7831"/>
                  </a:cubicBezTo>
                  <a:cubicBezTo>
                    <a:pt x="1775" y="7831"/>
                    <a:pt x="649" y="7308"/>
                    <a:pt x="612" y="7087"/>
                  </a:cubicBezTo>
                  <a:cubicBezTo>
                    <a:pt x="668" y="6584"/>
                    <a:pt x="2985" y="2625"/>
                    <a:pt x="3974" y="1933"/>
                  </a:cubicBezTo>
                  <a:cubicBezTo>
                    <a:pt x="4776" y="1371"/>
                    <a:pt x="8066" y="807"/>
                    <a:pt x="9370" y="621"/>
                  </a:cubicBezTo>
                  <a:close/>
                  <a:moveTo>
                    <a:pt x="9409" y="1"/>
                  </a:moveTo>
                  <a:cubicBezTo>
                    <a:pt x="9394" y="1"/>
                    <a:pt x="9380" y="2"/>
                    <a:pt x="9365" y="4"/>
                  </a:cubicBezTo>
                  <a:cubicBezTo>
                    <a:pt x="8892" y="69"/>
                    <a:pt x="4711" y="670"/>
                    <a:pt x="3623" y="1431"/>
                  </a:cubicBezTo>
                  <a:cubicBezTo>
                    <a:pt x="2504" y="2214"/>
                    <a:pt x="1" y="6425"/>
                    <a:pt x="1" y="7078"/>
                  </a:cubicBezTo>
                  <a:cubicBezTo>
                    <a:pt x="1" y="7914"/>
                    <a:pt x="1779" y="8443"/>
                    <a:pt x="2529" y="8443"/>
                  </a:cubicBezTo>
                  <a:cubicBezTo>
                    <a:pt x="2988" y="8443"/>
                    <a:pt x="3682" y="7817"/>
                    <a:pt x="4289" y="7154"/>
                  </a:cubicBezTo>
                  <a:lnTo>
                    <a:pt x="4289" y="7154"/>
                  </a:lnTo>
                  <a:lnTo>
                    <a:pt x="3934" y="8138"/>
                  </a:lnTo>
                  <a:cubicBezTo>
                    <a:pt x="3862" y="8338"/>
                    <a:pt x="4010" y="8548"/>
                    <a:pt x="4222" y="8548"/>
                  </a:cubicBezTo>
                  <a:cubicBezTo>
                    <a:pt x="4233" y="8548"/>
                    <a:pt x="4245" y="8548"/>
                    <a:pt x="4256" y="8547"/>
                  </a:cubicBezTo>
                  <a:cubicBezTo>
                    <a:pt x="4451" y="8525"/>
                    <a:pt x="5428" y="8388"/>
                    <a:pt x="5577" y="7788"/>
                  </a:cubicBezTo>
                  <a:cubicBezTo>
                    <a:pt x="5644" y="7519"/>
                    <a:pt x="6483" y="5844"/>
                    <a:pt x="7053" y="4742"/>
                  </a:cubicBezTo>
                  <a:cubicBezTo>
                    <a:pt x="7728" y="4739"/>
                    <a:pt x="9920" y="4631"/>
                    <a:pt x="10652" y="3375"/>
                  </a:cubicBezTo>
                  <a:cubicBezTo>
                    <a:pt x="11089" y="2626"/>
                    <a:pt x="11467" y="1979"/>
                    <a:pt x="11237" y="1330"/>
                  </a:cubicBezTo>
                  <a:cubicBezTo>
                    <a:pt x="11055" y="815"/>
                    <a:pt x="10509" y="398"/>
                    <a:pt x="9516" y="21"/>
                  </a:cubicBezTo>
                  <a:cubicBezTo>
                    <a:pt x="9482" y="7"/>
                    <a:pt x="9446" y="1"/>
                    <a:pt x="9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3960075" y="1719450"/>
              <a:ext cx="202550" cy="700950"/>
            </a:xfrm>
            <a:custGeom>
              <a:avLst/>
              <a:gdLst/>
              <a:ahLst/>
              <a:cxnLst/>
              <a:rect l="l" t="t" r="r" b="b"/>
              <a:pathLst>
                <a:path w="8102" h="28038" extrusionOk="0">
                  <a:moveTo>
                    <a:pt x="2778" y="1"/>
                  </a:moveTo>
                  <a:cubicBezTo>
                    <a:pt x="2778" y="1"/>
                    <a:pt x="1504" y="4283"/>
                    <a:pt x="1504" y="6945"/>
                  </a:cubicBezTo>
                  <a:cubicBezTo>
                    <a:pt x="1504" y="9607"/>
                    <a:pt x="3357" y="18172"/>
                    <a:pt x="3357" y="18172"/>
                  </a:cubicBezTo>
                  <a:cubicBezTo>
                    <a:pt x="3357" y="18172"/>
                    <a:pt x="3010" y="20486"/>
                    <a:pt x="1504" y="22106"/>
                  </a:cubicBezTo>
                  <a:cubicBezTo>
                    <a:pt x="0" y="23727"/>
                    <a:pt x="463" y="25925"/>
                    <a:pt x="1158" y="26619"/>
                  </a:cubicBezTo>
                  <a:cubicBezTo>
                    <a:pt x="1694" y="27156"/>
                    <a:pt x="2645" y="28038"/>
                    <a:pt x="3263" y="28038"/>
                  </a:cubicBezTo>
                  <a:cubicBezTo>
                    <a:pt x="3445" y="28038"/>
                    <a:pt x="3598" y="27961"/>
                    <a:pt x="3703" y="27777"/>
                  </a:cubicBezTo>
                  <a:cubicBezTo>
                    <a:pt x="4166" y="26967"/>
                    <a:pt x="3820" y="25463"/>
                    <a:pt x="4283" y="24884"/>
                  </a:cubicBezTo>
                  <a:cubicBezTo>
                    <a:pt x="4746" y="24305"/>
                    <a:pt x="6482" y="23379"/>
                    <a:pt x="6713" y="21643"/>
                  </a:cubicBezTo>
                  <a:cubicBezTo>
                    <a:pt x="6945" y="19907"/>
                    <a:pt x="6597" y="14584"/>
                    <a:pt x="6597" y="11690"/>
                  </a:cubicBezTo>
                  <a:cubicBezTo>
                    <a:pt x="6597" y="8797"/>
                    <a:pt x="8101" y="4515"/>
                    <a:pt x="6482" y="1506"/>
                  </a:cubicBezTo>
                  <a:lnTo>
                    <a:pt x="27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3950375" y="1711825"/>
              <a:ext cx="207725" cy="716250"/>
            </a:xfrm>
            <a:custGeom>
              <a:avLst/>
              <a:gdLst/>
              <a:ahLst/>
              <a:cxnLst/>
              <a:rect l="l" t="t" r="r" b="b"/>
              <a:pathLst>
                <a:path w="8309" h="28650" extrusionOk="0">
                  <a:moveTo>
                    <a:pt x="3166" y="0"/>
                  </a:moveTo>
                  <a:cubicBezTo>
                    <a:pt x="3034" y="0"/>
                    <a:pt x="2912" y="87"/>
                    <a:pt x="2873" y="219"/>
                  </a:cubicBezTo>
                  <a:cubicBezTo>
                    <a:pt x="2820" y="397"/>
                    <a:pt x="1587" y="4575"/>
                    <a:pt x="1587" y="7250"/>
                  </a:cubicBezTo>
                  <a:cubicBezTo>
                    <a:pt x="1587" y="9829"/>
                    <a:pt x="3257" y="17665"/>
                    <a:pt x="3433" y="18483"/>
                  </a:cubicBezTo>
                  <a:cubicBezTo>
                    <a:pt x="3370" y="18829"/>
                    <a:pt x="2967" y="20806"/>
                    <a:pt x="1669" y="22203"/>
                  </a:cubicBezTo>
                  <a:cubicBezTo>
                    <a:pt x="0" y="24000"/>
                    <a:pt x="561" y="26374"/>
                    <a:pt x="1330" y="27142"/>
                  </a:cubicBezTo>
                  <a:cubicBezTo>
                    <a:pt x="2353" y="28166"/>
                    <a:pt x="3098" y="28649"/>
                    <a:pt x="3652" y="28649"/>
                  </a:cubicBezTo>
                  <a:cubicBezTo>
                    <a:pt x="3691" y="28649"/>
                    <a:pt x="3731" y="28646"/>
                    <a:pt x="3771" y="28642"/>
                  </a:cubicBezTo>
                  <a:cubicBezTo>
                    <a:pt x="4022" y="28607"/>
                    <a:pt x="4224" y="28467"/>
                    <a:pt x="4357" y="28234"/>
                  </a:cubicBezTo>
                  <a:cubicBezTo>
                    <a:pt x="4624" y="27769"/>
                    <a:pt x="4655" y="27163"/>
                    <a:pt x="4687" y="26576"/>
                  </a:cubicBezTo>
                  <a:cubicBezTo>
                    <a:pt x="4712" y="26094"/>
                    <a:pt x="4738" y="25594"/>
                    <a:pt x="4910" y="25380"/>
                  </a:cubicBezTo>
                  <a:cubicBezTo>
                    <a:pt x="5011" y="25254"/>
                    <a:pt x="5208" y="25088"/>
                    <a:pt x="5435" y="24895"/>
                  </a:cubicBezTo>
                  <a:cubicBezTo>
                    <a:pt x="6145" y="24297"/>
                    <a:pt x="7217" y="23392"/>
                    <a:pt x="7405" y="21988"/>
                  </a:cubicBezTo>
                  <a:cubicBezTo>
                    <a:pt x="7554" y="20864"/>
                    <a:pt x="7469" y="18317"/>
                    <a:pt x="7386" y="15853"/>
                  </a:cubicBezTo>
                  <a:cubicBezTo>
                    <a:pt x="7337" y="14412"/>
                    <a:pt x="7292" y="13052"/>
                    <a:pt x="7292" y="11995"/>
                  </a:cubicBezTo>
                  <a:cubicBezTo>
                    <a:pt x="7292" y="11125"/>
                    <a:pt x="7432" y="10116"/>
                    <a:pt x="7581" y="9048"/>
                  </a:cubicBezTo>
                  <a:cubicBezTo>
                    <a:pt x="7922" y="6606"/>
                    <a:pt x="8309" y="3836"/>
                    <a:pt x="7140" y="1666"/>
                  </a:cubicBezTo>
                  <a:cubicBezTo>
                    <a:pt x="7085" y="1560"/>
                    <a:pt x="6978" y="1500"/>
                    <a:pt x="6867" y="1500"/>
                  </a:cubicBezTo>
                  <a:cubicBezTo>
                    <a:pt x="6818" y="1500"/>
                    <a:pt x="6768" y="1512"/>
                    <a:pt x="6722" y="1537"/>
                  </a:cubicBezTo>
                  <a:cubicBezTo>
                    <a:pt x="6572" y="1617"/>
                    <a:pt x="6516" y="1806"/>
                    <a:pt x="6600" y="1955"/>
                  </a:cubicBezTo>
                  <a:cubicBezTo>
                    <a:pt x="7675" y="3950"/>
                    <a:pt x="7303" y="6615"/>
                    <a:pt x="6975" y="8964"/>
                  </a:cubicBezTo>
                  <a:cubicBezTo>
                    <a:pt x="6823" y="10054"/>
                    <a:pt x="6680" y="11083"/>
                    <a:pt x="6680" y="11995"/>
                  </a:cubicBezTo>
                  <a:cubicBezTo>
                    <a:pt x="6680" y="13062"/>
                    <a:pt x="6726" y="14428"/>
                    <a:pt x="6774" y="15873"/>
                  </a:cubicBezTo>
                  <a:cubicBezTo>
                    <a:pt x="6856" y="18313"/>
                    <a:pt x="6941" y="20834"/>
                    <a:pt x="6798" y="21907"/>
                  </a:cubicBezTo>
                  <a:cubicBezTo>
                    <a:pt x="6643" y="23077"/>
                    <a:pt x="5716" y="23858"/>
                    <a:pt x="5041" y="24428"/>
                  </a:cubicBezTo>
                  <a:cubicBezTo>
                    <a:pt x="4788" y="24641"/>
                    <a:pt x="4570" y="24825"/>
                    <a:pt x="4431" y="24998"/>
                  </a:cubicBezTo>
                  <a:cubicBezTo>
                    <a:pt x="4137" y="25366"/>
                    <a:pt x="4107" y="25939"/>
                    <a:pt x="4075" y="26545"/>
                  </a:cubicBezTo>
                  <a:cubicBezTo>
                    <a:pt x="4048" y="27059"/>
                    <a:pt x="4019" y="27591"/>
                    <a:pt x="3825" y="27930"/>
                  </a:cubicBezTo>
                  <a:cubicBezTo>
                    <a:pt x="3782" y="28007"/>
                    <a:pt x="3740" y="28028"/>
                    <a:pt x="3689" y="28034"/>
                  </a:cubicBezTo>
                  <a:cubicBezTo>
                    <a:pt x="3678" y="28036"/>
                    <a:pt x="3665" y="28037"/>
                    <a:pt x="3650" y="28037"/>
                  </a:cubicBezTo>
                  <a:cubicBezTo>
                    <a:pt x="3459" y="28037"/>
                    <a:pt x="2934" y="27879"/>
                    <a:pt x="1763" y="26708"/>
                  </a:cubicBezTo>
                  <a:cubicBezTo>
                    <a:pt x="1157" y="26104"/>
                    <a:pt x="733" y="24111"/>
                    <a:pt x="2117" y="22620"/>
                  </a:cubicBezTo>
                  <a:cubicBezTo>
                    <a:pt x="3669" y="20949"/>
                    <a:pt x="4034" y="18621"/>
                    <a:pt x="4048" y="18522"/>
                  </a:cubicBezTo>
                  <a:cubicBezTo>
                    <a:pt x="4054" y="18485"/>
                    <a:pt x="4053" y="18448"/>
                    <a:pt x="4044" y="18412"/>
                  </a:cubicBezTo>
                  <a:cubicBezTo>
                    <a:pt x="4026" y="18327"/>
                    <a:pt x="2199" y="9849"/>
                    <a:pt x="2199" y="7250"/>
                  </a:cubicBezTo>
                  <a:cubicBezTo>
                    <a:pt x="2199" y="4665"/>
                    <a:pt x="3448" y="436"/>
                    <a:pt x="3460" y="393"/>
                  </a:cubicBezTo>
                  <a:cubicBezTo>
                    <a:pt x="3508" y="232"/>
                    <a:pt x="3416" y="61"/>
                    <a:pt x="3254" y="13"/>
                  </a:cubicBezTo>
                  <a:cubicBezTo>
                    <a:pt x="3224" y="5"/>
                    <a:pt x="3195" y="0"/>
                    <a:pt x="3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4"/>
            <p:cNvSpPr/>
            <p:nvPr/>
          </p:nvSpPr>
          <p:spPr>
            <a:xfrm>
              <a:off x="3960075" y="2136825"/>
              <a:ext cx="170875" cy="283575"/>
            </a:xfrm>
            <a:custGeom>
              <a:avLst/>
              <a:gdLst/>
              <a:ahLst/>
              <a:cxnLst/>
              <a:rect l="l" t="t" r="r" b="b"/>
              <a:pathLst>
                <a:path w="6835" h="11343" extrusionOk="0">
                  <a:moveTo>
                    <a:pt x="5684" y="0"/>
                  </a:moveTo>
                  <a:cubicBezTo>
                    <a:pt x="4452" y="0"/>
                    <a:pt x="3707" y="513"/>
                    <a:pt x="3267" y="1057"/>
                  </a:cubicBezTo>
                  <a:cubicBezTo>
                    <a:pt x="3323" y="1323"/>
                    <a:pt x="3357" y="1477"/>
                    <a:pt x="3357" y="1477"/>
                  </a:cubicBezTo>
                  <a:cubicBezTo>
                    <a:pt x="3357" y="1477"/>
                    <a:pt x="3009" y="3791"/>
                    <a:pt x="1504" y="5411"/>
                  </a:cubicBezTo>
                  <a:cubicBezTo>
                    <a:pt x="0" y="7032"/>
                    <a:pt x="463" y="9230"/>
                    <a:pt x="1158" y="9924"/>
                  </a:cubicBezTo>
                  <a:cubicBezTo>
                    <a:pt x="1694" y="10461"/>
                    <a:pt x="2645" y="11343"/>
                    <a:pt x="3263" y="11343"/>
                  </a:cubicBezTo>
                  <a:cubicBezTo>
                    <a:pt x="3445" y="11343"/>
                    <a:pt x="3598" y="11266"/>
                    <a:pt x="3703" y="11082"/>
                  </a:cubicBezTo>
                  <a:cubicBezTo>
                    <a:pt x="4166" y="10272"/>
                    <a:pt x="3820" y="8768"/>
                    <a:pt x="4283" y="8189"/>
                  </a:cubicBezTo>
                  <a:cubicBezTo>
                    <a:pt x="4745" y="7610"/>
                    <a:pt x="6482" y="6684"/>
                    <a:pt x="6712" y="4948"/>
                  </a:cubicBezTo>
                  <a:cubicBezTo>
                    <a:pt x="6835" y="4036"/>
                    <a:pt x="6796" y="2130"/>
                    <a:pt x="6732" y="110"/>
                  </a:cubicBezTo>
                  <a:cubicBezTo>
                    <a:pt x="6349" y="34"/>
                    <a:pt x="6001" y="0"/>
                    <a:pt x="56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3950375" y="2129175"/>
              <a:ext cx="188075" cy="298900"/>
            </a:xfrm>
            <a:custGeom>
              <a:avLst/>
              <a:gdLst/>
              <a:ahLst/>
              <a:cxnLst/>
              <a:rect l="l" t="t" r="r" b="b"/>
              <a:pathLst>
                <a:path w="7523" h="11956" extrusionOk="0">
                  <a:moveTo>
                    <a:pt x="6084" y="614"/>
                  </a:moveTo>
                  <a:cubicBezTo>
                    <a:pt x="6318" y="614"/>
                    <a:pt x="6564" y="634"/>
                    <a:pt x="6822" y="674"/>
                  </a:cubicBezTo>
                  <a:cubicBezTo>
                    <a:pt x="6878" y="2547"/>
                    <a:pt x="6911" y="4360"/>
                    <a:pt x="6797" y="5213"/>
                  </a:cubicBezTo>
                  <a:cubicBezTo>
                    <a:pt x="6641" y="6383"/>
                    <a:pt x="5716" y="7164"/>
                    <a:pt x="5040" y="7734"/>
                  </a:cubicBezTo>
                  <a:cubicBezTo>
                    <a:pt x="4788" y="7947"/>
                    <a:pt x="4569" y="8131"/>
                    <a:pt x="4430" y="8304"/>
                  </a:cubicBezTo>
                  <a:cubicBezTo>
                    <a:pt x="4137" y="8672"/>
                    <a:pt x="4106" y="9245"/>
                    <a:pt x="4075" y="9851"/>
                  </a:cubicBezTo>
                  <a:cubicBezTo>
                    <a:pt x="4048" y="10365"/>
                    <a:pt x="4019" y="10897"/>
                    <a:pt x="3825" y="11236"/>
                  </a:cubicBezTo>
                  <a:cubicBezTo>
                    <a:pt x="3782" y="11313"/>
                    <a:pt x="3739" y="11334"/>
                    <a:pt x="3688" y="11340"/>
                  </a:cubicBezTo>
                  <a:cubicBezTo>
                    <a:pt x="3677" y="11342"/>
                    <a:pt x="3664" y="11343"/>
                    <a:pt x="3649" y="11343"/>
                  </a:cubicBezTo>
                  <a:cubicBezTo>
                    <a:pt x="3458" y="11343"/>
                    <a:pt x="2933" y="11185"/>
                    <a:pt x="1762" y="10014"/>
                  </a:cubicBezTo>
                  <a:cubicBezTo>
                    <a:pt x="1157" y="9410"/>
                    <a:pt x="733" y="7417"/>
                    <a:pt x="2117" y="5926"/>
                  </a:cubicBezTo>
                  <a:cubicBezTo>
                    <a:pt x="3668" y="4255"/>
                    <a:pt x="4034" y="1927"/>
                    <a:pt x="4047" y="1828"/>
                  </a:cubicBezTo>
                  <a:cubicBezTo>
                    <a:pt x="4053" y="1791"/>
                    <a:pt x="4051" y="1754"/>
                    <a:pt x="4044" y="1717"/>
                  </a:cubicBezTo>
                  <a:lnTo>
                    <a:pt x="3986" y="1447"/>
                  </a:lnTo>
                  <a:cubicBezTo>
                    <a:pt x="4487" y="895"/>
                    <a:pt x="5200" y="614"/>
                    <a:pt x="6084" y="614"/>
                  </a:cubicBezTo>
                  <a:close/>
                  <a:moveTo>
                    <a:pt x="6073" y="1"/>
                  </a:moveTo>
                  <a:cubicBezTo>
                    <a:pt x="4690" y="1"/>
                    <a:pt x="3877" y="602"/>
                    <a:pt x="3418" y="1170"/>
                  </a:cubicBezTo>
                  <a:cubicBezTo>
                    <a:pt x="3359" y="1242"/>
                    <a:pt x="3337" y="1336"/>
                    <a:pt x="3356" y="1426"/>
                  </a:cubicBezTo>
                  <a:lnTo>
                    <a:pt x="3433" y="1789"/>
                  </a:lnTo>
                  <a:cubicBezTo>
                    <a:pt x="3372" y="2134"/>
                    <a:pt x="2970" y="4107"/>
                    <a:pt x="1669" y="5509"/>
                  </a:cubicBezTo>
                  <a:cubicBezTo>
                    <a:pt x="0" y="7306"/>
                    <a:pt x="561" y="9680"/>
                    <a:pt x="1330" y="10448"/>
                  </a:cubicBezTo>
                  <a:cubicBezTo>
                    <a:pt x="2353" y="11472"/>
                    <a:pt x="3098" y="11955"/>
                    <a:pt x="3652" y="11955"/>
                  </a:cubicBezTo>
                  <a:cubicBezTo>
                    <a:pt x="3691" y="11955"/>
                    <a:pt x="3731" y="11953"/>
                    <a:pt x="3770" y="11948"/>
                  </a:cubicBezTo>
                  <a:cubicBezTo>
                    <a:pt x="4022" y="11914"/>
                    <a:pt x="4224" y="11774"/>
                    <a:pt x="4357" y="11540"/>
                  </a:cubicBezTo>
                  <a:cubicBezTo>
                    <a:pt x="4623" y="11075"/>
                    <a:pt x="4655" y="10469"/>
                    <a:pt x="4686" y="9883"/>
                  </a:cubicBezTo>
                  <a:cubicBezTo>
                    <a:pt x="4712" y="9400"/>
                    <a:pt x="4737" y="8901"/>
                    <a:pt x="4909" y="8686"/>
                  </a:cubicBezTo>
                  <a:cubicBezTo>
                    <a:pt x="5011" y="8560"/>
                    <a:pt x="5207" y="8394"/>
                    <a:pt x="5435" y="8202"/>
                  </a:cubicBezTo>
                  <a:cubicBezTo>
                    <a:pt x="6144" y="7604"/>
                    <a:pt x="7217" y="6699"/>
                    <a:pt x="7404" y="5295"/>
                  </a:cubicBezTo>
                  <a:cubicBezTo>
                    <a:pt x="7522" y="4412"/>
                    <a:pt x="7499" y="2702"/>
                    <a:pt x="7427" y="406"/>
                  </a:cubicBezTo>
                  <a:cubicBezTo>
                    <a:pt x="7422" y="264"/>
                    <a:pt x="7319" y="143"/>
                    <a:pt x="7180" y="115"/>
                  </a:cubicBezTo>
                  <a:cubicBezTo>
                    <a:pt x="6775" y="36"/>
                    <a:pt x="6407" y="1"/>
                    <a:pt x="6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3931150" y="2136125"/>
              <a:ext cx="549725" cy="515025"/>
            </a:xfrm>
            <a:custGeom>
              <a:avLst/>
              <a:gdLst/>
              <a:ahLst/>
              <a:cxnLst/>
              <a:rect l="l" t="t" r="r" b="b"/>
              <a:pathLst>
                <a:path w="21989" h="20601" extrusionOk="0">
                  <a:moveTo>
                    <a:pt x="11110" y="0"/>
                  </a:moveTo>
                  <a:lnTo>
                    <a:pt x="1" y="12614"/>
                  </a:lnTo>
                  <a:lnTo>
                    <a:pt x="11226" y="20600"/>
                  </a:lnTo>
                  <a:lnTo>
                    <a:pt x="21989" y="6944"/>
                  </a:lnTo>
                  <a:lnTo>
                    <a:pt x="111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3922400" y="2128475"/>
              <a:ext cx="567325" cy="530325"/>
            </a:xfrm>
            <a:custGeom>
              <a:avLst/>
              <a:gdLst/>
              <a:ahLst/>
              <a:cxnLst/>
              <a:rect l="l" t="t" r="r" b="b"/>
              <a:pathLst>
                <a:path w="22693" h="21213" extrusionOk="0">
                  <a:moveTo>
                    <a:pt x="11517" y="705"/>
                  </a:moveTo>
                  <a:lnTo>
                    <a:pt x="21890" y="7326"/>
                  </a:lnTo>
                  <a:lnTo>
                    <a:pt x="11517" y="20488"/>
                  </a:lnTo>
                  <a:lnTo>
                    <a:pt x="805" y="12868"/>
                  </a:lnTo>
                  <a:lnTo>
                    <a:pt x="11517" y="705"/>
                  </a:lnTo>
                  <a:close/>
                  <a:moveTo>
                    <a:pt x="11460" y="0"/>
                  </a:moveTo>
                  <a:cubicBezTo>
                    <a:pt x="11375" y="0"/>
                    <a:pt x="11291" y="36"/>
                    <a:pt x="11231" y="104"/>
                  </a:cubicBezTo>
                  <a:lnTo>
                    <a:pt x="120" y="12718"/>
                  </a:lnTo>
                  <a:cubicBezTo>
                    <a:pt x="0" y="12854"/>
                    <a:pt x="24" y="13064"/>
                    <a:pt x="172" y="13170"/>
                  </a:cubicBezTo>
                  <a:lnTo>
                    <a:pt x="11398" y="21156"/>
                  </a:lnTo>
                  <a:cubicBezTo>
                    <a:pt x="11450" y="21192"/>
                    <a:pt x="11512" y="21212"/>
                    <a:pt x="11577" y="21212"/>
                  </a:cubicBezTo>
                  <a:cubicBezTo>
                    <a:pt x="11670" y="21212"/>
                    <a:pt x="11758" y="21169"/>
                    <a:pt x="11817" y="21096"/>
                  </a:cubicBezTo>
                  <a:lnTo>
                    <a:pt x="22579" y="7439"/>
                  </a:lnTo>
                  <a:cubicBezTo>
                    <a:pt x="22692" y="7297"/>
                    <a:pt x="22657" y="7089"/>
                    <a:pt x="22504" y="6992"/>
                  </a:cubicBezTo>
                  <a:lnTo>
                    <a:pt x="11624" y="48"/>
                  </a:lnTo>
                  <a:cubicBezTo>
                    <a:pt x="11574" y="16"/>
                    <a:pt x="11517" y="0"/>
                    <a:pt x="11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4087375" y="2214250"/>
              <a:ext cx="63700" cy="182325"/>
            </a:xfrm>
            <a:custGeom>
              <a:avLst/>
              <a:gdLst/>
              <a:ahLst/>
              <a:cxnLst/>
              <a:rect l="l" t="t" r="r" b="b"/>
              <a:pathLst>
                <a:path w="2548" h="7293" extrusionOk="0">
                  <a:moveTo>
                    <a:pt x="1621" y="0"/>
                  </a:moveTo>
                  <a:lnTo>
                    <a:pt x="0" y="2083"/>
                  </a:lnTo>
                  <a:cubicBezTo>
                    <a:pt x="0" y="2083"/>
                    <a:pt x="117" y="6018"/>
                    <a:pt x="117" y="6597"/>
                  </a:cubicBezTo>
                  <a:cubicBezTo>
                    <a:pt x="117" y="6926"/>
                    <a:pt x="528" y="7292"/>
                    <a:pt x="904" y="7292"/>
                  </a:cubicBezTo>
                  <a:cubicBezTo>
                    <a:pt x="1189" y="7292"/>
                    <a:pt x="1455" y="7081"/>
                    <a:pt x="1505" y="6481"/>
                  </a:cubicBezTo>
                  <a:cubicBezTo>
                    <a:pt x="1621" y="5093"/>
                    <a:pt x="1621" y="4513"/>
                    <a:pt x="1736" y="4167"/>
                  </a:cubicBezTo>
                  <a:cubicBezTo>
                    <a:pt x="1853" y="3819"/>
                    <a:pt x="2547" y="1620"/>
                    <a:pt x="1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4079625" y="2206625"/>
              <a:ext cx="78525" cy="197575"/>
            </a:xfrm>
            <a:custGeom>
              <a:avLst/>
              <a:gdLst/>
              <a:ahLst/>
              <a:cxnLst/>
              <a:rect l="l" t="t" r="r" b="b"/>
              <a:pathLst>
                <a:path w="3141" h="7903" extrusionOk="0">
                  <a:moveTo>
                    <a:pt x="1932" y="0"/>
                  </a:moveTo>
                  <a:cubicBezTo>
                    <a:pt x="1881" y="0"/>
                    <a:pt x="1828" y="13"/>
                    <a:pt x="1780" y="41"/>
                  </a:cubicBezTo>
                  <a:cubicBezTo>
                    <a:pt x="1635" y="124"/>
                    <a:pt x="1583" y="310"/>
                    <a:pt x="1665" y="456"/>
                  </a:cubicBezTo>
                  <a:cubicBezTo>
                    <a:pt x="2505" y="1924"/>
                    <a:pt x="1889" y="3978"/>
                    <a:pt x="1757" y="4374"/>
                  </a:cubicBezTo>
                  <a:cubicBezTo>
                    <a:pt x="1663" y="4651"/>
                    <a:pt x="1639" y="5001"/>
                    <a:pt x="1591" y="5698"/>
                  </a:cubicBezTo>
                  <a:cubicBezTo>
                    <a:pt x="1570" y="5987"/>
                    <a:pt x="1546" y="6335"/>
                    <a:pt x="1510" y="6760"/>
                  </a:cubicBezTo>
                  <a:cubicBezTo>
                    <a:pt x="1490" y="6996"/>
                    <a:pt x="1416" y="7291"/>
                    <a:pt x="1227" y="7291"/>
                  </a:cubicBezTo>
                  <a:cubicBezTo>
                    <a:pt x="1219" y="7291"/>
                    <a:pt x="1211" y="7291"/>
                    <a:pt x="1202" y="7290"/>
                  </a:cubicBezTo>
                  <a:cubicBezTo>
                    <a:pt x="968" y="7281"/>
                    <a:pt x="733" y="7034"/>
                    <a:pt x="733" y="6902"/>
                  </a:cubicBezTo>
                  <a:cubicBezTo>
                    <a:pt x="733" y="6325"/>
                    <a:pt x="622" y="2540"/>
                    <a:pt x="616" y="2379"/>
                  </a:cubicBezTo>
                  <a:cubicBezTo>
                    <a:pt x="610" y="2213"/>
                    <a:pt x="473" y="2082"/>
                    <a:pt x="308" y="2082"/>
                  </a:cubicBezTo>
                  <a:cubicBezTo>
                    <a:pt x="306" y="2082"/>
                    <a:pt x="304" y="2082"/>
                    <a:pt x="302" y="2082"/>
                  </a:cubicBezTo>
                  <a:cubicBezTo>
                    <a:pt x="133" y="2087"/>
                    <a:pt x="0" y="2227"/>
                    <a:pt x="5" y="2397"/>
                  </a:cubicBezTo>
                  <a:cubicBezTo>
                    <a:pt x="6" y="2437"/>
                    <a:pt x="120" y="6334"/>
                    <a:pt x="120" y="6902"/>
                  </a:cubicBezTo>
                  <a:cubicBezTo>
                    <a:pt x="120" y="7384"/>
                    <a:pt x="643" y="7879"/>
                    <a:pt x="1177" y="7902"/>
                  </a:cubicBezTo>
                  <a:lnTo>
                    <a:pt x="1209" y="7902"/>
                  </a:lnTo>
                  <a:cubicBezTo>
                    <a:pt x="1439" y="7902"/>
                    <a:pt x="2037" y="7805"/>
                    <a:pt x="2121" y="6811"/>
                  </a:cubicBezTo>
                  <a:cubicBezTo>
                    <a:pt x="2157" y="6383"/>
                    <a:pt x="2182" y="6031"/>
                    <a:pt x="2201" y="5740"/>
                  </a:cubicBezTo>
                  <a:cubicBezTo>
                    <a:pt x="2246" y="5115"/>
                    <a:pt x="2270" y="4772"/>
                    <a:pt x="2338" y="4568"/>
                  </a:cubicBezTo>
                  <a:cubicBezTo>
                    <a:pt x="2544" y="3950"/>
                    <a:pt x="3141" y="1804"/>
                    <a:pt x="2197" y="152"/>
                  </a:cubicBezTo>
                  <a:cubicBezTo>
                    <a:pt x="2140" y="55"/>
                    <a:pt x="2038" y="0"/>
                    <a:pt x="19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4280375" y="1456175"/>
              <a:ext cx="712625" cy="1035850"/>
            </a:xfrm>
            <a:custGeom>
              <a:avLst/>
              <a:gdLst/>
              <a:ahLst/>
              <a:cxnLst/>
              <a:rect l="l" t="t" r="r" b="b"/>
              <a:pathLst>
                <a:path w="28505" h="41434" extrusionOk="0">
                  <a:moveTo>
                    <a:pt x="27232" y="0"/>
                  </a:moveTo>
                  <a:lnTo>
                    <a:pt x="23529" y="1737"/>
                  </a:lnTo>
                  <a:cubicBezTo>
                    <a:pt x="23529" y="1737"/>
                    <a:pt x="20404" y="5209"/>
                    <a:pt x="18899" y="8450"/>
                  </a:cubicBezTo>
                  <a:cubicBezTo>
                    <a:pt x="17395" y="11691"/>
                    <a:pt x="16237" y="20023"/>
                    <a:pt x="16237" y="20023"/>
                  </a:cubicBezTo>
                  <a:cubicBezTo>
                    <a:pt x="16237" y="20023"/>
                    <a:pt x="10219" y="29860"/>
                    <a:pt x="9409" y="30670"/>
                  </a:cubicBezTo>
                  <a:cubicBezTo>
                    <a:pt x="8599" y="31481"/>
                    <a:pt x="9062" y="31365"/>
                    <a:pt x="7095" y="32291"/>
                  </a:cubicBezTo>
                  <a:cubicBezTo>
                    <a:pt x="5127" y="33216"/>
                    <a:pt x="2581" y="33680"/>
                    <a:pt x="2234" y="34258"/>
                  </a:cubicBezTo>
                  <a:cubicBezTo>
                    <a:pt x="1888" y="34836"/>
                    <a:pt x="614" y="37615"/>
                    <a:pt x="266" y="37961"/>
                  </a:cubicBezTo>
                  <a:cubicBezTo>
                    <a:pt x="1" y="38227"/>
                    <a:pt x="411" y="38694"/>
                    <a:pt x="826" y="38694"/>
                  </a:cubicBezTo>
                  <a:cubicBezTo>
                    <a:pt x="954" y="38694"/>
                    <a:pt x="1083" y="38649"/>
                    <a:pt x="1193" y="38540"/>
                  </a:cubicBezTo>
                  <a:cubicBezTo>
                    <a:pt x="1656" y="38078"/>
                    <a:pt x="3275" y="36226"/>
                    <a:pt x="3275" y="36225"/>
                  </a:cubicBezTo>
                  <a:lnTo>
                    <a:pt x="3275" y="36225"/>
                  </a:lnTo>
                  <a:lnTo>
                    <a:pt x="1308" y="40854"/>
                  </a:lnTo>
                  <a:cubicBezTo>
                    <a:pt x="1308" y="40854"/>
                    <a:pt x="1308" y="41433"/>
                    <a:pt x="2002" y="41433"/>
                  </a:cubicBezTo>
                  <a:cubicBezTo>
                    <a:pt x="2697" y="41433"/>
                    <a:pt x="4433" y="40622"/>
                    <a:pt x="4433" y="40622"/>
                  </a:cubicBezTo>
                  <a:cubicBezTo>
                    <a:pt x="4433" y="40622"/>
                    <a:pt x="6400" y="40159"/>
                    <a:pt x="7095" y="39234"/>
                  </a:cubicBezTo>
                  <a:cubicBezTo>
                    <a:pt x="7789" y="38308"/>
                    <a:pt x="10335" y="33332"/>
                    <a:pt x="10335" y="33332"/>
                  </a:cubicBezTo>
                  <a:cubicBezTo>
                    <a:pt x="10335" y="33332"/>
                    <a:pt x="17047" y="29049"/>
                    <a:pt x="19477" y="26156"/>
                  </a:cubicBezTo>
                  <a:cubicBezTo>
                    <a:pt x="21908" y="23262"/>
                    <a:pt x="23529" y="19675"/>
                    <a:pt x="23875" y="18518"/>
                  </a:cubicBezTo>
                  <a:cubicBezTo>
                    <a:pt x="24222" y="17360"/>
                    <a:pt x="28505" y="4514"/>
                    <a:pt x="28389" y="2431"/>
                  </a:cubicBezTo>
                  <a:cubicBezTo>
                    <a:pt x="28274" y="348"/>
                    <a:pt x="27232" y="0"/>
                    <a:pt x="27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4275250" y="1448525"/>
              <a:ext cx="724750" cy="1051125"/>
            </a:xfrm>
            <a:custGeom>
              <a:avLst/>
              <a:gdLst/>
              <a:ahLst/>
              <a:cxnLst/>
              <a:rect l="l" t="t" r="r" b="b"/>
              <a:pathLst>
                <a:path w="28990" h="42045" extrusionOk="0">
                  <a:moveTo>
                    <a:pt x="27439" y="1"/>
                  </a:moveTo>
                  <a:cubicBezTo>
                    <a:pt x="27313" y="1"/>
                    <a:pt x="27196" y="79"/>
                    <a:pt x="27153" y="204"/>
                  </a:cubicBezTo>
                  <a:cubicBezTo>
                    <a:pt x="27098" y="363"/>
                    <a:pt x="27179" y="535"/>
                    <a:pt x="27336" y="594"/>
                  </a:cubicBezTo>
                  <a:cubicBezTo>
                    <a:pt x="27370" y="607"/>
                    <a:pt x="28189" y="939"/>
                    <a:pt x="28290" y="2754"/>
                  </a:cubicBezTo>
                  <a:cubicBezTo>
                    <a:pt x="28384" y="4461"/>
                    <a:pt x="25231" y="14244"/>
                    <a:pt x="24196" y="17459"/>
                  </a:cubicBezTo>
                  <a:cubicBezTo>
                    <a:pt x="23987" y="18105"/>
                    <a:pt x="23842" y="18558"/>
                    <a:pt x="23789" y="18735"/>
                  </a:cubicBezTo>
                  <a:cubicBezTo>
                    <a:pt x="23494" y="19718"/>
                    <a:pt x="21918" y="23327"/>
                    <a:pt x="19450" y="26265"/>
                  </a:cubicBezTo>
                  <a:cubicBezTo>
                    <a:pt x="17077" y="29089"/>
                    <a:pt x="10442" y="33337"/>
                    <a:pt x="10376" y="33380"/>
                  </a:cubicBezTo>
                  <a:cubicBezTo>
                    <a:pt x="10331" y="33409"/>
                    <a:pt x="10293" y="33450"/>
                    <a:pt x="10269" y="33498"/>
                  </a:cubicBezTo>
                  <a:cubicBezTo>
                    <a:pt x="10243" y="33547"/>
                    <a:pt x="7727" y="38461"/>
                    <a:pt x="7056" y="39356"/>
                  </a:cubicBezTo>
                  <a:cubicBezTo>
                    <a:pt x="6542" y="40041"/>
                    <a:pt x="5086" y="40507"/>
                    <a:pt x="4569" y="40630"/>
                  </a:cubicBezTo>
                  <a:cubicBezTo>
                    <a:pt x="4548" y="40635"/>
                    <a:pt x="4528" y="40642"/>
                    <a:pt x="4509" y="40650"/>
                  </a:cubicBezTo>
                  <a:cubicBezTo>
                    <a:pt x="4043" y="40868"/>
                    <a:pt x="2721" y="41432"/>
                    <a:pt x="2208" y="41432"/>
                  </a:cubicBezTo>
                  <a:cubicBezTo>
                    <a:pt x="1929" y="41432"/>
                    <a:pt x="1847" y="41306"/>
                    <a:pt x="1826" y="41207"/>
                  </a:cubicBezTo>
                  <a:lnTo>
                    <a:pt x="3763" y="36650"/>
                  </a:lnTo>
                  <a:cubicBezTo>
                    <a:pt x="3822" y="36512"/>
                    <a:pt x="3773" y="36350"/>
                    <a:pt x="3644" y="36270"/>
                  </a:cubicBezTo>
                  <a:cubicBezTo>
                    <a:pt x="3594" y="36238"/>
                    <a:pt x="3538" y="36223"/>
                    <a:pt x="3482" y="36223"/>
                  </a:cubicBezTo>
                  <a:cubicBezTo>
                    <a:pt x="3396" y="36223"/>
                    <a:pt x="3311" y="36260"/>
                    <a:pt x="3251" y="36329"/>
                  </a:cubicBezTo>
                  <a:cubicBezTo>
                    <a:pt x="3234" y="36348"/>
                    <a:pt x="1632" y="38179"/>
                    <a:pt x="1182" y="38629"/>
                  </a:cubicBezTo>
                  <a:cubicBezTo>
                    <a:pt x="1162" y="38648"/>
                    <a:pt x="1116" y="38694"/>
                    <a:pt x="1030" y="38694"/>
                  </a:cubicBezTo>
                  <a:cubicBezTo>
                    <a:pt x="997" y="38694"/>
                    <a:pt x="960" y="38687"/>
                    <a:pt x="916" y="38671"/>
                  </a:cubicBezTo>
                  <a:cubicBezTo>
                    <a:pt x="774" y="38615"/>
                    <a:pt x="695" y="38501"/>
                    <a:pt x="687" y="38483"/>
                  </a:cubicBezTo>
                  <a:cubicBezTo>
                    <a:pt x="924" y="38246"/>
                    <a:pt x="1376" y="37351"/>
                    <a:pt x="2041" y="36011"/>
                  </a:cubicBezTo>
                  <a:cubicBezTo>
                    <a:pt x="2318" y="35453"/>
                    <a:pt x="2580" y="34924"/>
                    <a:pt x="2701" y="34721"/>
                  </a:cubicBezTo>
                  <a:cubicBezTo>
                    <a:pt x="2838" y="34494"/>
                    <a:pt x="3870" y="34159"/>
                    <a:pt x="4701" y="33888"/>
                  </a:cubicBezTo>
                  <a:cubicBezTo>
                    <a:pt x="5567" y="33607"/>
                    <a:pt x="6549" y="33288"/>
                    <a:pt x="7430" y="32873"/>
                  </a:cubicBezTo>
                  <a:cubicBezTo>
                    <a:pt x="8934" y="32166"/>
                    <a:pt x="9077" y="32039"/>
                    <a:pt x="9437" y="31621"/>
                  </a:cubicBezTo>
                  <a:cubicBezTo>
                    <a:pt x="9531" y="31511"/>
                    <a:pt x="9646" y="31376"/>
                    <a:pt x="9831" y="31192"/>
                  </a:cubicBezTo>
                  <a:cubicBezTo>
                    <a:pt x="10657" y="30366"/>
                    <a:pt x="16458" y="20891"/>
                    <a:pt x="16704" y="20488"/>
                  </a:cubicBezTo>
                  <a:cubicBezTo>
                    <a:pt x="16726" y="20452"/>
                    <a:pt x="16740" y="20412"/>
                    <a:pt x="16746" y="20370"/>
                  </a:cubicBezTo>
                  <a:cubicBezTo>
                    <a:pt x="16757" y="20287"/>
                    <a:pt x="17914" y="12046"/>
                    <a:pt x="19382" y="8884"/>
                  </a:cubicBezTo>
                  <a:cubicBezTo>
                    <a:pt x="20849" y="5723"/>
                    <a:pt x="23931" y="2281"/>
                    <a:pt x="23962" y="2247"/>
                  </a:cubicBezTo>
                  <a:cubicBezTo>
                    <a:pt x="24075" y="2122"/>
                    <a:pt x="24064" y="1928"/>
                    <a:pt x="23939" y="1815"/>
                  </a:cubicBezTo>
                  <a:cubicBezTo>
                    <a:pt x="23880" y="1762"/>
                    <a:pt x="23806" y="1736"/>
                    <a:pt x="23733" y="1736"/>
                  </a:cubicBezTo>
                  <a:cubicBezTo>
                    <a:pt x="23650" y="1736"/>
                    <a:pt x="23567" y="1770"/>
                    <a:pt x="23506" y="1837"/>
                  </a:cubicBezTo>
                  <a:cubicBezTo>
                    <a:pt x="23377" y="1981"/>
                    <a:pt x="20334" y="5381"/>
                    <a:pt x="18827" y="8627"/>
                  </a:cubicBezTo>
                  <a:cubicBezTo>
                    <a:pt x="17373" y="11757"/>
                    <a:pt x="16266" y="19388"/>
                    <a:pt x="16149" y="20223"/>
                  </a:cubicBezTo>
                  <a:cubicBezTo>
                    <a:pt x="14455" y="22991"/>
                    <a:pt x="10037" y="30120"/>
                    <a:pt x="9398" y="30759"/>
                  </a:cubicBezTo>
                  <a:cubicBezTo>
                    <a:pt x="9198" y="30958"/>
                    <a:pt x="9074" y="31103"/>
                    <a:pt x="8972" y="31222"/>
                  </a:cubicBezTo>
                  <a:cubicBezTo>
                    <a:pt x="8688" y="31551"/>
                    <a:pt x="8611" y="31641"/>
                    <a:pt x="7169" y="32319"/>
                  </a:cubicBezTo>
                  <a:cubicBezTo>
                    <a:pt x="6323" y="32717"/>
                    <a:pt x="5360" y="33030"/>
                    <a:pt x="4513" y="33307"/>
                  </a:cubicBezTo>
                  <a:cubicBezTo>
                    <a:pt x="3144" y="33751"/>
                    <a:pt x="2419" y="34002"/>
                    <a:pt x="2176" y="34406"/>
                  </a:cubicBezTo>
                  <a:cubicBezTo>
                    <a:pt x="2041" y="34631"/>
                    <a:pt x="1787" y="35143"/>
                    <a:pt x="1493" y="35739"/>
                  </a:cubicBezTo>
                  <a:cubicBezTo>
                    <a:pt x="1098" y="36535"/>
                    <a:pt x="438" y="37867"/>
                    <a:pt x="255" y="38050"/>
                  </a:cubicBezTo>
                  <a:cubicBezTo>
                    <a:pt x="1" y="38305"/>
                    <a:pt x="32" y="38706"/>
                    <a:pt x="329" y="39003"/>
                  </a:cubicBezTo>
                  <a:cubicBezTo>
                    <a:pt x="513" y="39187"/>
                    <a:pt x="773" y="39304"/>
                    <a:pt x="1033" y="39304"/>
                  </a:cubicBezTo>
                  <a:cubicBezTo>
                    <a:pt x="1239" y="39304"/>
                    <a:pt x="1445" y="39231"/>
                    <a:pt x="1614" y="39062"/>
                  </a:cubicBezTo>
                  <a:cubicBezTo>
                    <a:pt x="1789" y="38888"/>
                    <a:pt x="2118" y="38528"/>
                    <a:pt x="2463" y="38141"/>
                  </a:cubicBezTo>
                  <a:lnTo>
                    <a:pt x="2463" y="38141"/>
                  </a:lnTo>
                  <a:lnTo>
                    <a:pt x="1231" y="41040"/>
                  </a:lnTo>
                  <a:cubicBezTo>
                    <a:pt x="1215" y="41078"/>
                    <a:pt x="1207" y="41119"/>
                    <a:pt x="1207" y="41160"/>
                  </a:cubicBezTo>
                  <a:cubicBezTo>
                    <a:pt x="1207" y="41515"/>
                    <a:pt x="1473" y="42045"/>
                    <a:pt x="2207" y="42045"/>
                  </a:cubicBezTo>
                  <a:cubicBezTo>
                    <a:pt x="2920" y="42045"/>
                    <a:pt x="4457" y="41349"/>
                    <a:pt x="4740" y="41218"/>
                  </a:cubicBezTo>
                  <a:cubicBezTo>
                    <a:pt x="5011" y="41152"/>
                    <a:pt x="6834" y="40670"/>
                    <a:pt x="7546" y="39723"/>
                  </a:cubicBezTo>
                  <a:cubicBezTo>
                    <a:pt x="8209" y="38839"/>
                    <a:pt x="10444" y="34497"/>
                    <a:pt x="10776" y="33851"/>
                  </a:cubicBezTo>
                  <a:cubicBezTo>
                    <a:pt x="11537" y="33361"/>
                    <a:pt x="17591" y="29430"/>
                    <a:pt x="19918" y="26659"/>
                  </a:cubicBezTo>
                  <a:cubicBezTo>
                    <a:pt x="22400" y="23706"/>
                    <a:pt x="24017" y="20102"/>
                    <a:pt x="24374" y="18911"/>
                  </a:cubicBezTo>
                  <a:cubicBezTo>
                    <a:pt x="24427" y="18735"/>
                    <a:pt x="24572" y="18288"/>
                    <a:pt x="24778" y="17647"/>
                  </a:cubicBezTo>
                  <a:cubicBezTo>
                    <a:pt x="26745" y="11545"/>
                    <a:pt x="28990" y="4334"/>
                    <a:pt x="28900" y="2720"/>
                  </a:cubicBezTo>
                  <a:cubicBezTo>
                    <a:pt x="28775" y="455"/>
                    <a:pt x="27585" y="33"/>
                    <a:pt x="27534" y="16"/>
                  </a:cubicBezTo>
                  <a:cubicBezTo>
                    <a:pt x="27503" y="5"/>
                    <a:pt x="27471" y="1"/>
                    <a:pt x="27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4280375" y="2232175"/>
              <a:ext cx="285600" cy="259850"/>
            </a:xfrm>
            <a:custGeom>
              <a:avLst/>
              <a:gdLst/>
              <a:ahLst/>
              <a:cxnLst/>
              <a:rect l="l" t="t" r="r" b="b"/>
              <a:pathLst>
                <a:path w="11424" h="10394" extrusionOk="0">
                  <a:moveTo>
                    <a:pt x="9064" y="0"/>
                  </a:moveTo>
                  <a:cubicBezTo>
                    <a:pt x="8687" y="433"/>
                    <a:pt x="8694" y="497"/>
                    <a:pt x="7095" y="1250"/>
                  </a:cubicBezTo>
                  <a:cubicBezTo>
                    <a:pt x="5127" y="2176"/>
                    <a:pt x="2581" y="2639"/>
                    <a:pt x="2234" y="3217"/>
                  </a:cubicBezTo>
                  <a:cubicBezTo>
                    <a:pt x="1888" y="3796"/>
                    <a:pt x="614" y="6574"/>
                    <a:pt x="266" y="6921"/>
                  </a:cubicBezTo>
                  <a:cubicBezTo>
                    <a:pt x="1" y="7186"/>
                    <a:pt x="411" y="7654"/>
                    <a:pt x="826" y="7654"/>
                  </a:cubicBezTo>
                  <a:cubicBezTo>
                    <a:pt x="954" y="7654"/>
                    <a:pt x="1083" y="7609"/>
                    <a:pt x="1193" y="7500"/>
                  </a:cubicBezTo>
                  <a:cubicBezTo>
                    <a:pt x="1656" y="7037"/>
                    <a:pt x="3275" y="5185"/>
                    <a:pt x="3275" y="5184"/>
                  </a:cubicBezTo>
                  <a:lnTo>
                    <a:pt x="3275" y="5184"/>
                  </a:lnTo>
                  <a:lnTo>
                    <a:pt x="1308" y="9814"/>
                  </a:lnTo>
                  <a:cubicBezTo>
                    <a:pt x="1308" y="9814"/>
                    <a:pt x="1308" y="10393"/>
                    <a:pt x="2002" y="10393"/>
                  </a:cubicBezTo>
                  <a:cubicBezTo>
                    <a:pt x="2697" y="10393"/>
                    <a:pt x="4433" y="9582"/>
                    <a:pt x="4433" y="9582"/>
                  </a:cubicBezTo>
                  <a:cubicBezTo>
                    <a:pt x="4433" y="9582"/>
                    <a:pt x="6400" y="9119"/>
                    <a:pt x="7095" y="8194"/>
                  </a:cubicBezTo>
                  <a:cubicBezTo>
                    <a:pt x="7789" y="7268"/>
                    <a:pt x="10335" y="2292"/>
                    <a:pt x="10335" y="2292"/>
                  </a:cubicBezTo>
                  <a:cubicBezTo>
                    <a:pt x="10335" y="2292"/>
                    <a:pt x="10755" y="2023"/>
                    <a:pt x="11424" y="1575"/>
                  </a:cubicBezTo>
                  <a:cubicBezTo>
                    <a:pt x="10749" y="696"/>
                    <a:pt x="9818" y="236"/>
                    <a:pt x="90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4275250" y="2224500"/>
              <a:ext cx="299525" cy="275150"/>
            </a:xfrm>
            <a:custGeom>
              <a:avLst/>
              <a:gdLst/>
              <a:ahLst/>
              <a:cxnLst/>
              <a:rect l="l" t="t" r="r" b="b"/>
              <a:pathLst>
                <a:path w="11981" h="11006" extrusionOk="0">
                  <a:moveTo>
                    <a:pt x="9366" y="661"/>
                  </a:moveTo>
                  <a:cubicBezTo>
                    <a:pt x="9922" y="860"/>
                    <a:pt x="10615" y="1210"/>
                    <a:pt x="11175" y="1818"/>
                  </a:cubicBezTo>
                  <a:cubicBezTo>
                    <a:pt x="10677" y="2147"/>
                    <a:pt x="10376" y="2340"/>
                    <a:pt x="10375" y="2341"/>
                  </a:cubicBezTo>
                  <a:cubicBezTo>
                    <a:pt x="10328" y="2370"/>
                    <a:pt x="10292" y="2411"/>
                    <a:pt x="10266" y="2459"/>
                  </a:cubicBezTo>
                  <a:cubicBezTo>
                    <a:pt x="10242" y="2509"/>
                    <a:pt x="7725" y="7423"/>
                    <a:pt x="7054" y="8317"/>
                  </a:cubicBezTo>
                  <a:cubicBezTo>
                    <a:pt x="6541" y="9002"/>
                    <a:pt x="5085" y="9469"/>
                    <a:pt x="4567" y="9591"/>
                  </a:cubicBezTo>
                  <a:cubicBezTo>
                    <a:pt x="4547" y="9597"/>
                    <a:pt x="4527" y="9603"/>
                    <a:pt x="4507" y="9612"/>
                  </a:cubicBezTo>
                  <a:cubicBezTo>
                    <a:pt x="4042" y="9829"/>
                    <a:pt x="2720" y="10393"/>
                    <a:pt x="2207" y="10393"/>
                  </a:cubicBezTo>
                  <a:cubicBezTo>
                    <a:pt x="1928" y="10393"/>
                    <a:pt x="1846" y="10267"/>
                    <a:pt x="1825" y="10170"/>
                  </a:cubicBezTo>
                  <a:lnTo>
                    <a:pt x="3762" y="5611"/>
                  </a:lnTo>
                  <a:cubicBezTo>
                    <a:pt x="3821" y="5473"/>
                    <a:pt x="3771" y="5311"/>
                    <a:pt x="3643" y="5231"/>
                  </a:cubicBezTo>
                  <a:cubicBezTo>
                    <a:pt x="3593" y="5200"/>
                    <a:pt x="3536" y="5184"/>
                    <a:pt x="3481" y="5184"/>
                  </a:cubicBezTo>
                  <a:cubicBezTo>
                    <a:pt x="3395" y="5184"/>
                    <a:pt x="3309" y="5221"/>
                    <a:pt x="3250" y="5290"/>
                  </a:cubicBezTo>
                  <a:cubicBezTo>
                    <a:pt x="3233" y="5309"/>
                    <a:pt x="1630" y="7140"/>
                    <a:pt x="1180" y="7590"/>
                  </a:cubicBezTo>
                  <a:cubicBezTo>
                    <a:pt x="1161" y="7609"/>
                    <a:pt x="1115" y="7655"/>
                    <a:pt x="1029" y="7655"/>
                  </a:cubicBezTo>
                  <a:cubicBezTo>
                    <a:pt x="997" y="7655"/>
                    <a:pt x="959" y="7649"/>
                    <a:pt x="915" y="7632"/>
                  </a:cubicBezTo>
                  <a:cubicBezTo>
                    <a:pt x="772" y="7576"/>
                    <a:pt x="694" y="7462"/>
                    <a:pt x="686" y="7444"/>
                  </a:cubicBezTo>
                  <a:cubicBezTo>
                    <a:pt x="923" y="7208"/>
                    <a:pt x="1375" y="6312"/>
                    <a:pt x="2040" y="4972"/>
                  </a:cubicBezTo>
                  <a:cubicBezTo>
                    <a:pt x="2317" y="4414"/>
                    <a:pt x="2578" y="3886"/>
                    <a:pt x="2700" y="3682"/>
                  </a:cubicBezTo>
                  <a:cubicBezTo>
                    <a:pt x="2837" y="3456"/>
                    <a:pt x="3869" y="3120"/>
                    <a:pt x="4700" y="2849"/>
                  </a:cubicBezTo>
                  <a:cubicBezTo>
                    <a:pt x="5566" y="2568"/>
                    <a:pt x="6548" y="2250"/>
                    <a:pt x="7429" y="1835"/>
                  </a:cubicBezTo>
                  <a:cubicBezTo>
                    <a:pt x="8833" y="1174"/>
                    <a:pt x="9050" y="1020"/>
                    <a:pt x="9366" y="661"/>
                  </a:cubicBezTo>
                  <a:close/>
                  <a:moveTo>
                    <a:pt x="9269" y="0"/>
                  </a:moveTo>
                  <a:cubicBezTo>
                    <a:pt x="9182" y="0"/>
                    <a:pt x="9098" y="37"/>
                    <a:pt x="9039" y="105"/>
                  </a:cubicBezTo>
                  <a:lnTo>
                    <a:pt x="8971" y="183"/>
                  </a:lnTo>
                  <a:cubicBezTo>
                    <a:pt x="8688" y="512"/>
                    <a:pt x="8612" y="602"/>
                    <a:pt x="7169" y="1280"/>
                  </a:cubicBezTo>
                  <a:cubicBezTo>
                    <a:pt x="6323" y="1678"/>
                    <a:pt x="5360" y="1991"/>
                    <a:pt x="4513" y="2268"/>
                  </a:cubicBezTo>
                  <a:cubicBezTo>
                    <a:pt x="3144" y="2712"/>
                    <a:pt x="2419" y="2963"/>
                    <a:pt x="2176" y="3367"/>
                  </a:cubicBezTo>
                  <a:cubicBezTo>
                    <a:pt x="2041" y="3592"/>
                    <a:pt x="1787" y="4104"/>
                    <a:pt x="1493" y="4700"/>
                  </a:cubicBezTo>
                  <a:cubicBezTo>
                    <a:pt x="1098" y="5496"/>
                    <a:pt x="438" y="6828"/>
                    <a:pt x="255" y="7011"/>
                  </a:cubicBezTo>
                  <a:cubicBezTo>
                    <a:pt x="1" y="7266"/>
                    <a:pt x="32" y="7667"/>
                    <a:pt x="329" y="7964"/>
                  </a:cubicBezTo>
                  <a:cubicBezTo>
                    <a:pt x="513" y="8148"/>
                    <a:pt x="773" y="8265"/>
                    <a:pt x="1033" y="8265"/>
                  </a:cubicBezTo>
                  <a:cubicBezTo>
                    <a:pt x="1239" y="8265"/>
                    <a:pt x="1445" y="8192"/>
                    <a:pt x="1614" y="8023"/>
                  </a:cubicBezTo>
                  <a:cubicBezTo>
                    <a:pt x="1789" y="7849"/>
                    <a:pt x="2118" y="7489"/>
                    <a:pt x="2463" y="7102"/>
                  </a:cubicBezTo>
                  <a:lnTo>
                    <a:pt x="2463" y="7102"/>
                  </a:lnTo>
                  <a:lnTo>
                    <a:pt x="1231" y="10001"/>
                  </a:lnTo>
                  <a:cubicBezTo>
                    <a:pt x="1215" y="10039"/>
                    <a:pt x="1207" y="10080"/>
                    <a:pt x="1207" y="10121"/>
                  </a:cubicBezTo>
                  <a:cubicBezTo>
                    <a:pt x="1207" y="10476"/>
                    <a:pt x="1473" y="11006"/>
                    <a:pt x="2207" y="11006"/>
                  </a:cubicBezTo>
                  <a:cubicBezTo>
                    <a:pt x="2920" y="11006"/>
                    <a:pt x="4457" y="10310"/>
                    <a:pt x="4740" y="10179"/>
                  </a:cubicBezTo>
                  <a:cubicBezTo>
                    <a:pt x="5011" y="10112"/>
                    <a:pt x="6834" y="9631"/>
                    <a:pt x="7545" y="8684"/>
                  </a:cubicBezTo>
                  <a:cubicBezTo>
                    <a:pt x="8208" y="7800"/>
                    <a:pt x="10444" y="3458"/>
                    <a:pt x="10775" y="2812"/>
                  </a:cubicBezTo>
                  <a:cubicBezTo>
                    <a:pt x="10921" y="2718"/>
                    <a:pt x="11289" y="2479"/>
                    <a:pt x="11800" y="2137"/>
                  </a:cubicBezTo>
                  <a:cubicBezTo>
                    <a:pt x="11947" y="2038"/>
                    <a:pt x="11980" y="1837"/>
                    <a:pt x="11872" y="1696"/>
                  </a:cubicBezTo>
                  <a:cubicBezTo>
                    <a:pt x="11128" y="725"/>
                    <a:pt x="10095" y="245"/>
                    <a:pt x="9361" y="15"/>
                  </a:cubicBezTo>
                  <a:cubicBezTo>
                    <a:pt x="9331" y="5"/>
                    <a:pt x="9300" y="0"/>
                    <a:pt x="9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4847400" y="2242575"/>
              <a:ext cx="1032450" cy="480900"/>
            </a:xfrm>
            <a:custGeom>
              <a:avLst/>
              <a:gdLst/>
              <a:ahLst/>
              <a:cxnLst/>
              <a:rect l="l" t="t" r="r" b="b"/>
              <a:pathLst>
                <a:path w="41298" h="19236" extrusionOk="0">
                  <a:moveTo>
                    <a:pt x="39308" y="1"/>
                  </a:moveTo>
                  <a:lnTo>
                    <a:pt x="32300" y="3221"/>
                  </a:lnTo>
                  <a:cubicBezTo>
                    <a:pt x="32300" y="3221"/>
                    <a:pt x="29742" y="8052"/>
                    <a:pt x="29269" y="9946"/>
                  </a:cubicBezTo>
                  <a:cubicBezTo>
                    <a:pt x="28795" y="11840"/>
                    <a:pt x="28037" y="13924"/>
                    <a:pt x="28037" y="13924"/>
                  </a:cubicBezTo>
                  <a:cubicBezTo>
                    <a:pt x="28037" y="13924"/>
                    <a:pt x="23301" y="13166"/>
                    <a:pt x="19228" y="12692"/>
                  </a:cubicBezTo>
                  <a:cubicBezTo>
                    <a:pt x="15154" y="12219"/>
                    <a:pt x="9377" y="11177"/>
                    <a:pt x="7956" y="10892"/>
                  </a:cubicBezTo>
                  <a:cubicBezTo>
                    <a:pt x="6861" y="10673"/>
                    <a:pt x="5033" y="10172"/>
                    <a:pt x="3993" y="10172"/>
                  </a:cubicBezTo>
                  <a:cubicBezTo>
                    <a:pt x="3685" y="10172"/>
                    <a:pt x="3446" y="10216"/>
                    <a:pt x="3316" y="10325"/>
                  </a:cubicBezTo>
                  <a:cubicBezTo>
                    <a:pt x="2747" y="10799"/>
                    <a:pt x="3126" y="10704"/>
                    <a:pt x="3789" y="10987"/>
                  </a:cubicBezTo>
                  <a:cubicBezTo>
                    <a:pt x="4073" y="11110"/>
                    <a:pt x="4428" y="11144"/>
                    <a:pt x="4739" y="11144"/>
                  </a:cubicBezTo>
                  <a:cubicBezTo>
                    <a:pt x="5154" y="11144"/>
                    <a:pt x="5493" y="11083"/>
                    <a:pt x="5494" y="11083"/>
                  </a:cubicBezTo>
                  <a:lnTo>
                    <a:pt x="5494" y="11083"/>
                  </a:lnTo>
                  <a:cubicBezTo>
                    <a:pt x="5493" y="11083"/>
                    <a:pt x="4546" y="11366"/>
                    <a:pt x="3505" y="11745"/>
                  </a:cubicBezTo>
                  <a:cubicBezTo>
                    <a:pt x="2463" y="12124"/>
                    <a:pt x="568" y="12788"/>
                    <a:pt x="285" y="13166"/>
                  </a:cubicBezTo>
                  <a:cubicBezTo>
                    <a:pt x="0" y="13545"/>
                    <a:pt x="664" y="14871"/>
                    <a:pt x="1705" y="14871"/>
                  </a:cubicBezTo>
                  <a:cubicBezTo>
                    <a:pt x="2400" y="14871"/>
                    <a:pt x="2968" y="14829"/>
                    <a:pt x="3438" y="14829"/>
                  </a:cubicBezTo>
                  <a:cubicBezTo>
                    <a:pt x="3674" y="14829"/>
                    <a:pt x="3884" y="14840"/>
                    <a:pt x="4073" y="14871"/>
                  </a:cubicBezTo>
                  <a:cubicBezTo>
                    <a:pt x="4641" y="14967"/>
                    <a:pt x="4925" y="15535"/>
                    <a:pt x="6820" y="15535"/>
                  </a:cubicBezTo>
                  <a:cubicBezTo>
                    <a:pt x="8714" y="15535"/>
                    <a:pt x="11366" y="14018"/>
                    <a:pt x="11366" y="14018"/>
                  </a:cubicBezTo>
                  <a:cubicBezTo>
                    <a:pt x="11366" y="14018"/>
                    <a:pt x="20270" y="18092"/>
                    <a:pt x="25291" y="18945"/>
                  </a:cubicBezTo>
                  <a:cubicBezTo>
                    <a:pt x="26472" y="19145"/>
                    <a:pt x="27417" y="19235"/>
                    <a:pt x="28199" y="19235"/>
                  </a:cubicBezTo>
                  <a:cubicBezTo>
                    <a:pt x="30741" y="19235"/>
                    <a:pt x="31558" y="18281"/>
                    <a:pt x="33152" y="17050"/>
                  </a:cubicBezTo>
                  <a:cubicBezTo>
                    <a:pt x="35236" y="15440"/>
                    <a:pt x="41298" y="5494"/>
                    <a:pt x="40824" y="3504"/>
                  </a:cubicBezTo>
                  <a:cubicBezTo>
                    <a:pt x="40351" y="1516"/>
                    <a:pt x="39308" y="1"/>
                    <a:pt x="39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4843725" y="2234750"/>
              <a:ext cx="1044575" cy="496350"/>
            </a:xfrm>
            <a:custGeom>
              <a:avLst/>
              <a:gdLst/>
              <a:ahLst/>
              <a:cxnLst/>
              <a:rect l="l" t="t" r="r" b="b"/>
              <a:pathLst>
                <a:path w="41783" h="19854" extrusionOk="0">
                  <a:moveTo>
                    <a:pt x="39449" y="0"/>
                  </a:moveTo>
                  <a:cubicBezTo>
                    <a:pt x="39389" y="0"/>
                    <a:pt x="39329" y="18"/>
                    <a:pt x="39276" y="54"/>
                  </a:cubicBezTo>
                  <a:cubicBezTo>
                    <a:pt x="39134" y="152"/>
                    <a:pt x="39100" y="347"/>
                    <a:pt x="39202" y="486"/>
                  </a:cubicBezTo>
                  <a:cubicBezTo>
                    <a:pt x="39212" y="501"/>
                    <a:pt x="40219" y="1982"/>
                    <a:pt x="40672" y="3888"/>
                  </a:cubicBezTo>
                  <a:cubicBezTo>
                    <a:pt x="41096" y="5672"/>
                    <a:pt x="35249" y="15467"/>
                    <a:pt x="33110" y="17120"/>
                  </a:cubicBezTo>
                  <a:cubicBezTo>
                    <a:pt x="32904" y="17279"/>
                    <a:pt x="32711" y="17434"/>
                    <a:pt x="32525" y="17583"/>
                  </a:cubicBezTo>
                  <a:cubicBezTo>
                    <a:pt x="31312" y="18553"/>
                    <a:pt x="30453" y="19242"/>
                    <a:pt x="28337" y="19242"/>
                  </a:cubicBezTo>
                  <a:cubicBezTo>
                    <a:pt x="27575" y="19242"/>
                    <a:pt x="26650" y="19153"/>
                    <a:pt x="25486" y="18955"/>
                  </a:cubicBezTo>
                  <a:cubicBezTo>
                    <a:pt x="20565" y="18119"/>
                    <a:pt x="11727" y="14094"/>
                    <a:pt x="11639" y="14053"/>
                  </a:cubicBezTo>
                  <a:cubicBezTo>
                    <a:pt x="11598" y="14035"/>
                    <a:pt x="11555" y="14025"/>
                    <a:pt x="11511" y="14025"/>
                  </a:cubicBezTo>
                  <a:cubicBezTo>
                    <a:pt x="11459" y="14025"/>
                    <a:pt x="11407" y="14039"/>
                    <a:pt x="11360" y="14065"/>
                  </a:cubicBezTo>
                  <a:cubicBezTo>
                    <a:pt x="11333" y="14080"/>
                    <a:pt x="8755" y="15541"/>
                    <a:pt x="6964" y="15541"/>
                  </a:cubicBezTo>
                  <a:cubicBezTo>
                    <a:pt x="5728" y="15541"/>
                    <a:pt x="5245" y="15298"/>
                    <a:pt x="4857" y="15103"/>
                  </a:cubicBezTo>
                  <a:cubicBezTo>
                    <a:pt x="4668" y="15008"/>
                    <a:pt x="4490" y="14918"/>
                    <a:pt x="4268" y="14882"/>
                  </a:cubicBezTo>
                  <a:cubicBezTo>
                    <a:pt x="4060" y="14847"/>
                    <a:pt x="3836" y="14835"/>
                    <a:pt x="3588" y="14835"/>
                  </a:cubicBezTo>
                  <a:cubicBezTo>
                    <a:pt x="3371" y="14835"/>
                    <a:pt x="3135" y="14844"/>
                    <a:pt x="2873" y="14854"/>
                  </a:cubicBezTo>
                  <a:cubicBezTo>
                    <a:pt x="2567" y="14865"/>
                    <a:pt x="2228" y="14877"/>
                    <a:pt x="1850" y="14877"/>
                  </a:cubicBezTo>
                  <a:cubicBezTo>
                    <a:pt x="1301" y="14877"/>
                    <a:pt x="954" y="14396"/>
                    <a:pt x="861" y="14248"/>
                  </a:cubicBezTo>
                  <a:cubicBezTo>
                    <a:pt x="660" y="13933"/>
                    <a:pt x="657" y="13702"/>
                    <a:pt x="674" y="13662"/>
                  </a:cubicBezTo>
                  <a:cubicBezTo>
                    <a:pt x="885" y="13385"/>
                    <a:pt x="2716" y="12722"/>
                    <a:pt x="3498" y="12439"/>
                  </a:cubicBezTo>
                  <a:lnTo>
                    <a:pt x="3754" y="12346"/>
                  </a:lnTo>
                  <a:cubicBezTo>
                    <a:pt x="4775" y="11975"/>
                    <a:pt x="5718" y="11691"/>
                    <a:pt x="5727" y="11688"/>
                  </a:cubicBezTo>
                  <a:cubicBezTo>
                    <a:pt x="5882" y="11642"/>
                    <a:pt x="5974" y="11482"/>
                    <a:pt x="5936" y="11324"/>
                  </a:cubicBezTo>
                  <a:cubicBezTo>
                    <a:pt x="5903" y="11184"/>
                    <a:pt x="5778" y="11089"/>
                    <a:pt x="5639" y="11089"/>
                  </a:cubicBezTo>
                  <a:cubicBezTo>
                    <a:pt x="5621" y="11089"/>
                    <a:pt x="5602" y="11091"/>
                    <a:pt x="5584" y="11094"/>
                  </a:cubicBezTo>
                  <a:cubicBezTo>
                    <a:pt x="5451" y="11118"/>
                    <a:pt x="5183" y="11151"/>
                    <a:pt x="4889" y="11151"/>
                  </a:cubicBezTo>
                  <a:cubicBezTo>
                    <a:pt x="4601" y="11151"/>
                    <a:pt x="4289" y="11120"/>
                    <a:pt x="4054" y="11019"/>
                  </a:cubicBezTo>
                  <a:cubicBezTo>
                    <a:pt x="3906" y="10956"/>
                    <a:pt x="3772" y="10909"/>
                    <a:pt x="3657" y="10873"/>
                  </a:cubicBezTo>
                  <a:cubicBezTo>
                    <a:pt x="3732" y="10810"/>
                    <a:pt x="3890" y="10784"/>
                    <a:pt x="4102" y="10784"/>
                  </a:cubicBezTo>
                  <a:cubicBezTo>
                    <a:pt x="4836" y="10784"/>
                    <a:pt x="6216" y="11098"/>
                    <a:pt x="7042" y="11286"/>
                  </a:cubicBezTo>
                  <a:cubicBezTo>
                    <a:pt x="7409" y="11370"/>
                    <a:pt x="7751" y="11448"/>
                    <a:pt x="8042" y="11506"/>
                  </a:cubicBezTo>
                  <a:cubicBezTo>
                    <a:pt x="9333" y="11765"/>
                    <a:pt x="15197" y="12828"/>
                    <a:pt x="19338" y="13310"/>
                  </a:cubicBezTo>
                  <a:cubicBezTo>
                    <a:pt x="23357" y="13777"/>
                    <a:pt x="28086" y="14532"/>
                    <a:pt x="28134" y="14540"/>
                  </a:cubicBezTo>
                  <a:cubicBezTo>
                    <a:pt x="28150" y="14542"/>
                    <a:pt x="28165" y="14543"/>
                    <a:pt x="28181" y="14543"/>
                  </a:cubicBezTo>
                  <a:cubicBezTo>
                    <a:pt x="28308" y="14543"/>
                    <a:pt x="28424" y="14464"/>
                    <a:pt x="28470" y="14341"/>
                  </a:cubicBezTo>
                  <a:cubicBezTo>
                    <a:pt x="28477" y="14320"/>
                    <a:pt x="29238" y="12221"/>
                    <a:pt x="29710" y="10332"/>
                  </a:cubicBezTo>
                  <a:cubicBezTo>
                    <a:pt x="30170" y="8496"/>
                    <a:pt x="32690" y="3725"/>
                    <a:pt x="32716" y="3677"/>
                  </a:cubicBezTo>
                  <a:cubicBezTo>
                    <a:pt x="32801" y="3527"/>
                    <a:pt x="32746" y="3336"/>
                    <a:pt x="32593" y="3256"/>
                  </a:cubicBezTo>
                  <a:cubicBezTo>
                    <a:pt x="32547" y="3231"/>
                    <a:pt x="32498" y="3220"/>
                    <a:pt x="32450" y="3220"/>
                  </a:cubicBezTo>
                  <a:cubicBezTo>
                    <a:pt x="32337" y="3220"/>
                    <a:pt x="32229" y="3282"/>
                    <a:pt x="32175" y="3391"/>
                  </a:cubicBezTo>
                  <a:cubicBezTo>
                    <a:pt x="32070" y="3589"/>
                    <a:pt x="29594" y="8276"/>
                    <a:pt x="29118" y="10185"/>
                  </a:cubicBezTo>
                  <a:cubicBezTo>
                    <a:pt x="28745" y="11673"/>
                    <a:pt x="28189" y="13297"/>
                    <a:pt x="27980" y="13895"/>
                  </a:cubicBezTo>
                  <a:cubicBezTo>
                    <a:pt x="26945" y="13732"/>
                    <a:pt x="22911" y="13108"/>
                    <a:pt x="19409" y="12702"/>
                  </a:cubicBezTo>
                  <a:cubicBezTo>
                    <a:pt x="15288" y="12222"/>
                    <a:pt x="9448" y="11163"/>
                    <a:pt x="8162" y="10906"/>
                  </a:cubicBezTo>
                  <a:cubicBezTo>
                    <a:pt x="7876" y="10848"/>
                    <a:pt x="7539" y="10772"/>
                    <a:pt x="7179" y="10690"/>
                  </a:cubicBezTo>
                  <a:cubicBezTo>
                    <a:pt x="5912" y="10401"/>
                    <a:pt x="4867" y="10181"/>
                    <a:pt x="4145" y="10181"/>
                  </a:cubicBezTo>
                  <a:cubicBezTo>
                    <a:pt x="3750" y="10181"/>
                    <a:pt x="3452" y="10247"/>
                    <a:pt x="3266" y="10402"/>
                  </a:cubicBezTo>
                  <a:cubicBezTo>
                    <a:pt x="3028" y="10599"/>
                    <a:pt x="2836" y="10784"/>
                    <a:pt x="2886" y="11033"/>
                  </a:cubicBezTo>
                  <a:cubicBezTo>
                    <a:pt x="2934" y="11283"/>
                    <a:pt x="3166" y="11357"/>
                    <a:pt x="3412" y="11436"/>
                  </a:cubicBezTo>
                  <a:cubicBezTo>
                    <a:pt x="3524" y="11472"/>
                    <a:pt x="3661" y="11515"/>
                    <a:pt x="3815" y="11582"/>
                  </a:cubicBezTo>
                  <a:cubicBezTo>
                    <a:pt x="3856" y="11600"/>
                    <a:pt x="3898" y="11615"/>
                    <a:pt x="3941" y="11631"/>
                  </a:cubicBezTo>
                  <a:cubicBezTo>
                    <a:pt x="3812" y="11675"/>
                    <a:pt x="3680" y="11722"/>
                    <a:pt x="3547" y="11771"/>
                  </a:cubicBezTo>
                  <a:lnTo>
                    <a:pt x="3291" y="11863"/>
                  </a:lnTo>
                  <a:cubicBezTo>
                    <a:pt x="1442" y="12533"/>
                    <a:pt x="454" y="12938"/>
                    <a:pt x="186" y="13296"/>
                  </a:cubicBezTo>
                  <a:cubicBezTo>
                    <a:pt x="1" y="13544"/>
                    <a:pt x="21" y="13951"/>
                    <a:pt x="238" y="14387"/>
                  </a:cubicBezTo>
                  <a:cubicBezTo>
                    <a:pt x="493" y="14895"/>
                    <a:pt x="1069" y="15490"/>
                    <a:pt x="1852" y="15490"/>
                  </a:cubicBezTo>
                  <a:cubicBezTo>
                    <a:pt x="2237" y="15490"/>
                    <a:pt x="2584" y="15477"/>
                    <a:pt x="2897" y="15466"/>
                  </a:cubicBezTo>
                  <a:cubicBezTo>
                    <a:pt x="3152" y="15457"/>
                    <a:pt x="3381" y="15448"/>
                    <a:pt x="3587" y="15448"/>
                  </a:cubicBezTo>
                  <a:cubicBezTo>
                    <a:pt x="3807" y="15448"/>
                    <a:pt x="3999" y="15458"/>
                    <a:pt x="4169" y="15486"/>
                  </a:cubicBezTo>
                  <a:cubicBezTo>
                    <a:pt x="4300" y="15508"/>
                    <a:pt x="4419" y="15568"/>
                    <a:pt x="4585" y="15651"/>
                  </a:cubicBezTo>
                  <a:cubicBezTo>
                    <a:pt x="5007" y="15862"/>
                    <a:pt x="5586" y="16154"/>
                    <a:pt x="6967" y="16154"/>
                  </a:cubicBezTo>
                  <a:cubicBezTo>
                    <a:pt x="8691" y="16154"/>
                    <a:pt x="10946" y="14990"/>
                    <a:pt x="11527" y="14675"/>
                  </a:cubicBezTo>
                  <a:cubicBezTo>
                    <a:pt x="12725" y="15215"/>
                    <a:pt x="20670" y="18758"/>
                    <a:pt x="25386" y="19559"/>
                  </a:cubicBezTo>
                  <a:cubicBezTo>
                    <a:pt x="26582" y="19762"/>
                    <a:pt x="27545" y="19854"/>
                    <a:pt x="28346" y="19854"/>
                  </a:cubicBezTo>
                  <a:cubicBezTo>
                    <a:pt x="30670" y="19854"/>
                    <a:pt x="31629" y="19086"/>
                    <a:pt x="32908" y="18061"/>
                  </a:cubicBezTo>
                  <a:cubicBezTo>
                    <a:pt x="33091" y="17914"/>
                    <a:pt x="33281" y="17762"/>
                    <a:pt x="33484" y="17605"/>
                  </a:cubicBezTo>
                  <a:cubicBezTo>
                    <a:pt x="35632" y="15945"/>
                    <a:pt x="41783" y="5913"/>
                    <a:pt x="41268" y="3747"/>
                  </a:cubicBezTo>
                  <a:cubicBezTo>
                    <a:pt x="40786" y="1726"/>
                    <a:pt x="39750" y="204"/>
                    <a:pt x="39706" y="140"/>
                  </a:cubicBezTo>
                  <a:cubicBezTo>
                    <a:pt x="39647" y="49"/>
                    <a:pt x="39549" y="0"/>
                    <a:pt x="39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4847400" y="2496875"/>
              <a:ext cx="335200" cy="134075"/>
            </a:xfrm>
            <a:custGeom>
              <a:avLst/>
              <a:gdLst/>
              <a:ahLst/>
              <a:cxnLst/>
              <a:rect l="l" t="t" r="r" b="b"/>
              <a:pathLst>
                <a:path w="13408" h="5363" extrusionOk="0">
                  <a:moveTo>
                    <a:pt x="3993" y="1"/>
                  </a:moveTo>
                  <a:cubicBezTo>
                    <a:pt x="3684" y="1"/>
                    <a:pt x="3446" y="45"/>
                    <a:pt x="3316" y="153"/>
                  </a:cubicBezTo>
                  <a:cubicBezTo>
                    <a:pt x="2747" y="627"/>
                    <a:pt x="3126" y="532"/>
                    <a:pt x="3789" y="817"/>
                  </a:cubicBezTo>
                  <a:cubicBezTo>
                    <a:pt x="4073" y="938"/>
                    <a:pt x="4426" y="973"/>
                    <a:pt x="4737" y="973"/>
                  </a:cubicBezTo>
                  <a:cubicBezTo>
                    <a:pt x="5153" y="973"/>
                    <a:pt x="5493" y="911"/>
                    <a:pt x="5494" y="911"/>
                  </a:cubicBezTo>
                  <a:lnTo>
                    <a:pt x="5494" y="911"/>
                  </a:lnTo>
                  <a:cubicBezTo>
                    <a:pt x="5493" y="911"/>
                    <a:pt x="4546" y="1195"/>
                    <a:pt x="3505" y="1574"/>
                  </a:cubicBezTo>
                  <a:cubicBezTo>
                    <a:pt x="2463" y="1953"/>
                    <a:pt x="568" y="2616"/>
                    <a:pt x="284" y="2994"/>
                  </a:cubicBezTo>
                  <a:cubicBezTo>
                    <a:pt x="0" y="3374"/>
                    <a:pt x="663" y="4699"/>
                    <a:pt x="1705" y="4699"/>
                  </a:cubicBezTo>
                  <a:cubicBezTo>
                    <a:pt x="2399" y="4699"/>
                    <a:pt x="2968" y="4657"/>
                    <a:pt x="3438" y="4657"/>
                  </a:cubicBezTo>
                  <a:cubicBezTo>
                    <a:pt x="3673" y="4657"/>
                    <a:pt x="3883" y="4668"/>
                    <a:pt x="4072" y="4699"/>
                  </a:cubicBezTo>
                  <a:cubicBezTo>
                    <a:pt x="4641" y="4795"/>
                    <a:pt x="4925" y="5363"/>
                    <a:pt x="6820" y="5363"/>
                  </a:cubicBezTo>
                  <a:cubicBezTo>
                    <a:pt x="8714" y="5363"/>
                    <a:pt x="11366" y="3847"/>
                    <a:pt x="11366" y="3847"/>
                  </a:cubicBezTo>
                  <a:cubicBezTo>
                    <a:pt x="11366" y="3847"/>
                    <a:pt x="12062" y="4165"/>
                    <a:pt x="13170" y="4642"/>
                  </a:cubicBezTo>
                  <a:lnTo>
                    <a:pt x="13408" y="1683"/>
                  </a:lnTo>
                  <a:cubicBezTo>
                    <a:pt x="10932" y="1280"/>
                    <a:pt x="8755" y="881"/>
                    <a:pt x="7956" y="721"/>
                  </a:cubicBezTo>
                  <a:cubicBezTo>
                    <a:pt x="6861" y="502"/>
                    <a:pt x="5032" y="1"/>
                    <a:pt x="3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4843725" y="2489275"/>
              <a:ext cx="346800" cy="149325"/>
            </a:xfrm>
            <a:custGeom>
              <a:avLst/>
              <a:gdLst/>
              <a:ahLst/>
              <a:cxnLst/>
              <a:rect l="l" t="t" r="r" b="b"/>
              <a:pathLst>
                <a:path w="13872" h="5973" extrusionOk="0">
                  <a:moveTo>
                    <a:pt x="4104" y="603"/>
                  </a:moveTo>
                  <a:cubicBezTo>
                    <a:pt x="4839" y="603"/>
                    <a:pt x="6218" y="917"/>
                    <a:pt x="7045" y="1106"/>
                  </a:cubicBezTo>
                  <a:cubicBezTo>
                    <a:pt x="7411" y="1189"/>
                    <a:pt x="7753" y="1267"/>
                    <a:pt x="8043" y="1325"/>
                  </a:cubicBezTo>
                  <a:cubicBezTo>
                    <a:pt x="8793" y="1475"/>
                    <a:pt x="10833" y="1851"/>
                    <a:pt x="13228" y="2244"/>
                  </a:cubicBezTo>
                  <a:lnTo>
                    <a:pt x="13047" y="4495"/>
                  </a:lnTo>
                  <a:cubicBezTo>
                    <a:pt x="12173" y="4116"/>
                    <a:pt x="11642" y="3872"/>
                    <a:pt x="11641" y="3872"/>
                  </a:cubicBezTo>
                  <a:cubicBezTo>
                    <a:pt x="11601" y="3854"/>
                    <a:pt x="11557" y="3845"/>
                    <a:pt x="11514" y="3845"/>
                  </a:cubicBezTo>
                  <a:cubicBezTo>
                    <a:pt x="11462" y="3845"/>
                    <a:pt x="11409" y="3858"/>
                    <a:pt x="11362" y="3886"/>
                  </a:cubicBezTo>
                  <a:cubicBezTo>
                    <a:pt x="11337" y="3900"/>
                    <a:pt x="8758" y="5360"/>
                    <a:pt x="6968" y="5360"/>
                  </a:cubicBezTo>
                  <a:cubicBezTo>
                    <a:pt x="5731" y="5360"/>
                    <a:pt x="5248" y="5117"/>
                    <a:pt x="4860" y="4922"/>
                  </a:cubicBezTo>
                  <a:cubicBezTo>
                    <a:pt x="4670" y="4828"/>
                    <a:pt x="4492" y="4739"/>
                    <a:pt x="4270" y="4701"/>
                  </a:cubicBezTo>
                  <a:cubicBezTo>
                    <a:pt x="4061" y="4667"/>
                    <a:pt x="3837" y="4655"/>
                    <a:pt x="3588" y="4655"/>
                  </a:cubicBezTo>
                  <a:cubicBezTo>
                    <a:pt x="3371" y="4655"/>
                    <a:pt x="3136" y="4663"/>
                    <a:pt x="2876" y="4673"/>
                  </a:cubicBezTo>
                  <a:cubicBezTo>
                    <a:pt x="2569" y="4684"/>
                    <a:pt x="2230" y="4696"/>
                    <a:pt x="1853" y="4696"/>
                  </a:cubicBezTo>
                  <a:cubicBezTo>
                    <a:pt x="1304" y="4696"/>
                    <a:pt x="956" y="4215"/>
                    <a:pt x="863" y="4067"/>
                  </a:cubicBezTo>
                  <a:cubicBezTo>
                    <a:pt x="663" y="3752"/>
                    <a:pt x="659" y="3521"/>
                    <a:pt x="677" y="3482"/>
                  </a:cubicBezTo>
                  <a:cubicBezTo>
                    <a:pt x="887" y="3204"/>
                    <a:pt x="2718" y="2541"/>
                    <a:pt x="3500" y="2258"/>
                  </a:cubicBezTo>
                  <a:lnTo>
                    <a:pt x="3756" y="2165"/>
                  </a:lnTo>
                  <a:cubicBezTo>
                    <a:pt x="4778" y="1794"/>
                    <a:pt x="5720" y="1510"/>
                    <a:pt x="5729" y="1507"/>
                  </a:cubicBezTo>
                  <a:cubicBezTo>
                    <a:pt x="5884" y="1461"/>
                    <a:pt x="5976" y="1301"/>
                    <a:pt x="5939" y="1143"/>
                  </a:cubicBezTo>
                  <a:cubicBezTo>
                    <a:pt x="5905" y="1003"/>
                    <a:pt x="5780" y="908"/>
                    <a:pt x="5641" y="908"/>
                  </a:cubicBezTo>
                  <a:cubicBezTo>
                    <a:pt x="5623" y="908"/>
                    <a:pt x="5605" y="910"/>
                    <a:pt x="5586" y="913"/>
                  </a:cubicBezTo>
                  <a:cubicBezTo>
                    <a:pt x="5453" y="937"/>
                    <a:pt x="5185" y="970"/>
                    <a:pt x="4891" y="970"/>
                  </a:cubicBezTo>
                  <a:cubicBezTo>
                    <a:pt x="4604" y="970"/>
                    <a:pt x="4292" y="939"/>
                    <a:pt x="4058" y="838"/>
                  </a:cubicBezTo>
                  <a:cubicBezTo>
                    <a:pt x="3908" y="775"/>
                    <a:pt x="3774" y="730"/>
                    <a:pt x="3659" y="692"/>
                  </a:cubicBezTo>
                  <a:cubicBezTo>
                    <a:pt x="3734" y="629"/>
                    <a:pt x="3892" y="603"/>
                    <a:pt x="4104" y="603"/>
                  </a:cubicBezTo>
                  <a:close/>
                  <a:moveTo>
                    <a:pt x="4145" y="1"/>
                  </a:moveTo>
                  <a:cubicBezTo>
                    <a:pt x="3750" y="1"/>
                    <a:pt x="3452" y="66"/>
                    <a:pt x="3266" y="221"/>
                  </a:cubicBezTo>
                  <a:cubicBezTo>
                    <a:pt x="3028" y="419"/>
                    <a:pt x="2836" y="604"/>
                    <a:pt x="2886" y="852"/>
                  </a:cubicBezTo>
                  <a:cubicBezTo>
                    <a:pt x="2934" y="1102"/>
                    <a:pt x="3166" y="1176"/>
                    <a:pt x="3412" y="1255"/>
                  </a:cubicBezTo>
                  <a:cubicBezTo>
                    <a:pt x="3524" y="1291"/>
                    <a:pt x="3661" y="1335"/>
                    <a:pt x="3815" y="1401"/>
                  </a:cubicBezTo>
                  <a:cubicBezTo>
                    <a:pt x="3856" y="1419"/>
                    <a:pt x="3898" y="1434"/>
                    <a:pt x="3941" y="1450"/>
                  </a:cubicBezTo>
                  <a:cubicBezTo>
                    <a:pt x="3812" y="1494"/>
                    <a:pt x="3680" y="1541"/>
                    <a:pt x="3547" y="1590"/>
                  </a:cubicBezTo>
                  <a:lnTo>
                    <a:pt x="3291" y="1682"/>
                  </a:lnTo>
                  <a:cubicBezTo>
                    <a:pt x="1442" y="2352"/>
                    <a:pt x="454" y="2758"/>
                    <a:pt x="186" y="3115"/>
                  </a:cubicBezTo>
                  <a:cubicBezTo>
                    <a:pt x="1" y="3363"/>
                    <a:pt x="21" y="3770"/>
                    <a:pt x="238" y="4206"/>
                  </a:cubicBezTo>
                  <a:cubicBezTo>
                    <a:pt x="493" y="4715"/>
                    <a:pt x="1069" y="5309"/>
                    <a:pt x="1852" y="5309"/>
                  </a:cubicBezTo>
                  <a:cubicBezTo>
                    <a:pt x="2237" y="5309"/>
                    <a:pt x="2584" y="5297"/>
                    <a:pt x="2897" y="5285"/>
                  </a:cubicBezTo>
                  <a:cubicBezTo>
                    <a:pt x="3152" y="5276"/>
                    <a:pt x="3381" y="5267"/>
                    <a:pt x="3587" y="5267"/>
                  </a:cubicBezTo>
                  <a:cubicBezTo>
                    <a:pt x="3807" y="5267"/>
                    <a:pt x="3999" y="5277"/>
                    <a:pt x="4169" y="5305"/>
                  </a:cubicBezTo>
                  <a:cubicBezTo>
                    <a:pt x="4300" y="5327"/>
                    <a:pt x="4419" y="5387"/>
                    <a:pt x="4585" y="5470"/>
                  </a:cubicBezTo>
                  <a:cubicBezTo>
                    <a:pt x="5007" y="5681"/>
                    <a:pt x="5586" y="5973"/>
                    <a:pt x="6967" y="5973"/>
                  </a:cubicBezTo>
                  <a:cubicBezTo>
                    <a:pt x="8691" y="5973"/>
                    <a:pt x="10946" y="4809"/>
                    <a:pt x="11526" y="4493"/>
                  </a:cubicBezTo>
                  <a:cubicBezTo>
                    <a:pt x="11783" y="4609"/>
                    <a:pt x="12377" y="4875"/>
                    <a:pt x="13196" y="5226"/>
                  </a:cubicBezTo>
                  <a:cubicBezTo>
                    <a:pt x="13236" y="5243"/>
                    <a:pt x="13277" y="5251"/>
                    <a:pt x="13317" y="5251"/>
                  </a:cubicBezTo>
                  <a:cubicBezTo>
                    <a:pt x="13470" y="5251"/>
                    <a:pt x="13609" y="5135"/>
                    <a:pt x="13622" y="4969"/>
                  </a:cubicBezTo>
                  <a:lnTo>
                    <a:pt x="13858" y="2011"/>
                  </a:lnTo>
                  <a:cubicBezTo>
                    <a:pt x="13871" y="1853"/>
                    <a:pt x="13761" y="1711"/>
                    <a:pt x="13602" y="1684"/>
                  </a:cubicBezTo>
                  <a:cubicBezTo>
                    <a:pt x="11096" y="1277"/>
                    <a:pt x="8936" y="880"/>
                    <a:pt x="8162" y="725"/>
                  </a:cubicBezTo>
                  <a:cubicBezTo>
                    <a:pt x="7876" y="667"/>
                    <a:pt x="7539" y="591"/>
                    <a:pt x="7179" y="509"/>
                  </a:cubicBezTo>
                  <a:cubicBezTo>
                    <a:pt x="5912" y="220"/>
                    <a:pt x="4867" y="1"/>
                    <a:pt x="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4722300" y="1958400"/>
              <a:ext cx="354800" cy="408550"/>
            </a:xfrm>
            <a:custGeom>
              <a:avLst/>
              <a:gdLst/>
              <a:ahLst/>
              <a:cxnLst/>
              <a:rect l="l" t="t" r="r" b="b"/>
              <a:pathLst>
                <a:path w="14192" h="16342" extrusionOk="0">
                  <a:moveTo>
                    <a:pt x="12298" y="1"/>
                  </a:moveTo>
                  <a:cubicBezTo>
                    <a:pt x="12298" y="1"/>
                    <a:pt x="7846" y="2180"/>
                    <a:pt x="6141" y="3695"/>
                  </a:cubicBezTo>
                  <a:cubicBezTo>
                    <a:pt x="4436" y="5211"/>
                    <a:pt x="173" y="14777"/>
                    <a:pt x="79" y="15440"/>
                  </a:cubicBezTo>
                  <a:cubicBezTo>
                    <a:pt x="0" y="15988"/>
                    <a:pt x="2247" y="16341"/>
                    <a:pt x="3246" y="16341"/>
                  </a:cubicBezTo>
                  <a:cubicBezTo>
                    <a:pt x="3457" y="16341"/>
                    <a:pt x="3612" y="16326"/>
                    <a:pt x="3678" y="16293"/>
                  </a:cubicBezTo>
                  <a:cubicBezTo>
                    <a:pt x="4057" y="16103"/>
                    <a:pt x="10781" y="8337"/>
                    <a:pt x="12487" y="7010"/>
                  </a:cubicBezTo>
                  <a:cubicBezTo>
                    <a:pt x="14192" y="5684"/>
                    <a:pt x="13434" y="4074"/>
                    <a:pt x="13434" y="4074"/>
                  </a:cubicBezTo>
                  <a:lnTo>
                    <a:pt x="122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4716150" y="1950750"/>
              <a:ext cx="369975" cy="423750"/>
            </a:xfrm>
            <a:custGeom>
              <a:avLst/>
              <a:gdLst/>
              <a:ahLst/>
              <a:cxnLst/>
              <a:rect l="l" t="t" r="r" b="b"/>
              <a:pathLst>
                <a:path w="14799" h="16950" extrusionOk="0">
                  <a:moveTo>
                    <a:pt x="12544" y="1"/>
                  </a:moveTo>
                  <a:cubicBezTo>
                    <a:pt x="12499" y="1"/>
                    <a:pt x="12453" y="11"/>
                    <a:pt x="12410" y="32"/>
                  </a:cubicBezTo>
                  <a:cubicBezTo>
                    <a:pt x="12226" y="122"/>
                    <a:pt x="7900" y="2246"/>
                    <a:pt x="6183" y="3772"/>
                  </a:cubicBezTo>
                  <a:cubicBezTo>
                    <a:pt x="4436" y="5325"/>
                    <a:pt x="121" y="15003"/>
                    <a:pt x="21" y="15704"/>
                  </a:cubicBezTo>
                  <a:cubicBezTo>
                    <a:pt x="0" y="15852"/>
                    <a:pt x="34" y="16073"/>
                    <a:pt x="315" y="16275"/>
                  </a:cubicBezTo>
                  <a:cubicBezTo>
                    <a:pt x="885" y="16687"/>
                    <a:pt x="2512" y="16950"/>
                    <a:pt x="3447" y="16950"/>
                  </a:cubicBezTo>
                  <a:cubicBezTo>
                    <a:pt x="3734" y="16950"/>
                    <a:pt x="3955" y="16925"/>
                    <a:pt x="4061" y="16872"/>
                  </a:cubicBezTo>
                  <a:cubicBezTo>
                    <a:pt x="4242" y="16783"/>
                    <a:pt x="4780" y="16200"/>
                    <a:pt x="6828" y="13946"/>
                  </a:cubicBezTo>
                  <a:cubicBezTo>
                    <a:pt x="8970" y="11584"/>
                    <a:pt x="11905" y="8349"/>
                    <a:pt x="12921" y="7558"/>
                  </a:cubicBezTo>
                  <a:cubicBezTo>
                    <a:pt x="14798" y="6098"/>
                    <a:pt x="13967" y="4267"/>
                    <a:pt x="13958" y="4249"/>
                  </a:cubicBezTo>
                  <a:cubicBezTo>
                    <a:pt x="13906" y="4139"/>
                    <a:pt x="13796" y="4074"/>
                    <a:pt x="13681" y="4074"/>
                  </a:cubicBezTo>
                  <a:cubicBezTo>
                    <a:pt x="13637" y="4074"/>
                    <a:pt x="13593" y="4083"/>
                    <a:pt x="13551" y="4103"/>
                  </a:cubicBezTo>
                  <a:cubicBezTo>
                    <a:pt x="13398" y="4175"/>
                    <a:pt x="13332" y="4357"/>
                    <a:pt x="13404" y="4510"/>
                  </a:cubicBezTo>
                  <a:cubicBezTo>
                    <a:pt x="13410" y="4524"/>
                    <a:pt x="14039" y="5912"/>
                    <a:pt x="12546" y="7075"/>
                  </a:cubicBezTo>
                  <a:cubicBezTo>
                    <a:pt x="11486" y="7898"/>
                    <a:pt x="8650" y="11023"/>
                    <a:pt x="6372" y="13533"/>
                  </a:cubicBezTo>
                  <a:cubicBezTo>
                    <a:pt x="5181" y="14846"/>
                    <a:pt x="3950" y="16204"/>
                    <a:pt x="3800" y="16320"/>
                  </a:cubicBezTo>
                  <a:cubicBezTo>
                    <a:pt x="3735" y="16341"/>
                    <a:pt x="3620" y="16350"/>
                    <a:pt x="3472" y="16350"/>
                  </a:cubicBezTo>
                  <a:cubicBezTo>
                    <a:pt x="2655" y="16350"/>
                    <a:pt x="822" y="16056"/>
                    <a:pt x="627" y="15790"/>
                  </a:cubicBezTo>
                  <a:cubicBezTo>
                    <a:pt x="745" y="15093"/>
                    <a:pt x="4975" y="5665"/>
                    <a:pt x="6589" y="4229"/>
                  </a:cubicBezTo>
                  <a:cubicBezTo>
                    <a:pt x="8244" y="2759"/>
                    <a:pt x="12635" y="604"/>
                    <a:pt x="12679" y="581"/>
                  </a:cubicBezTo>
                  <a:cubicBezTo>
                    <a:pt x="12831" y="507"/>
                    <a:pt x="12893" y="324"/>
                    <a:pt x="12818" y="173"/>
                  </a:cubicBezTo>
                  <a:cubicBezTo>
                    <a:pt x="12765" y="63"/>
                    <a:pt x="12657" y="1"/>
                    <a:pt x="12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4565600" y="2266675"/>
              <a:ext cx="284175" cy="234825"/>
            </a:xfrm>
            <a:custGeom>
              <a:avLst/>
              <a:gdLst/>
              <a:ahLst/>
              <a:cxnLst/>
              <a:rect l="l" t="t" r="r" b="b"/>
              <a:pathLst>
                <a:path w="11367" h="9393" extrusionOk="0">
                  <a:moveTo>
                    <a:pt x="10235" y="1"/>
                  </a:moveTo>
                  <a:cubicBezTo>
                    <a:pt x="9342" y="1"/>
                    <a:pt x="7957" y="1120"/>
                    <a:pt x="7957" y="1120"/>
                  </a:cubicBezTo>
                  <a:cubicBezTo>
                    <a:pt x="7957" y="1120"/>
                    <a:pt x="4926" y="1783"/>
                    <a:pt x="3789" y="2257"/>
                  </a:cubicBezTo>
                  <a:cubicBezTo>
                    <a:pt x="2651" y="2730"/>
                    <a:pt x="1" y="6141"/>
                    <a:pt x="663" y="6330"/>
                  </a:cubicBezTo>
                  <a:cubicBezTo>
                    <a:pt x="691" y="6338"/>
                    <a:pt x="720" y="6342"/>
                    <a:pt x="752" y="6342"/>
                  </a:cubicBezTo>
                  <a:cubicBezTo>
                    <a:pt x="1473" y="6342"/>
                    <a:pt x="3125" y="4341"/>
                    <a:pt x="3126" y="4341"/>
                  </a:cubicBezTo>
                  <a:lnTo>
                    <a:pt x="3126" y="4341"/>
                  </a:lnTo>
                  <a:cubicBezTo>
                    <a:pt x="3125" y="4341"/>
                    <a:pt x="1705" y="6424"/>
                    <a:pt x="1516" y="7182"/>
                  </a:cubicBezTo>
                  <a:cubicBezTo>
                    <a:pt x="1341" y="7882"/>
                    <a:pt x="1166" y="9392"/>
                    <a:pt x="1739" y="9392"/>
                  </a:cubicBezTo>
                  <a:cubicBezTo>
                    <a:pt x="1786" y="9392"/>
                    <a:pt x="1838" y="9382"/>
                    <a:pt x="1895" y="9361"/>
                  </a:cubicBezTo>
                  <a:cubicBezTo>
                    <a:pt x="2653" y="9076"/>
                    <a:pt x="4168" y="6993"/>
                    <a:pt x="4168" y="6993"/>
                  </a:cubicBezTo>
                  <a:cubicBezTo>
                    <a:pt x="4168" y="6993"/>
                    <a:pt x="6062" y="5856"/>
                    <a:pt x="7578" y="5856"/>
                  </a:cubicBezTo>
                  <a:cubicBezTo>
                    <a:pt x="9093" y="5856"/>
                    <a:pt x="10136" y="3015"/>
                    <a:pt x="10136" y="3015"/>
                  </a:cubicBezTo>
                  <a:cubicBezTo>
                    <a:pt x="10136" y="3015"/>
                    <a:pt x="11366" y="1783"/>
                    <a:pt x="10893" y="457"/>
                  </a:cubicBezTo>
                  <a:cubicBezTo>
                    <a:pt x="10775" y="125"/>
                    <a:pt x="10532" y="1"/>
                    <a:pt x="10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4"/>
            <p:cNvSpPr/>
            <p:nvPr/>
          </p:nvSpPr>
          <p:spPr>
            <a:xfrm>
              <a:off x="4570625" y="2259075"/>
              <a:ext cx="286550" cy="250075"/>
            </a:xfrm>
            <a:custGeom>
              <a:avLst/>
              <a:gdLst/>
              <a:ahLst/>
              <a:cxnLst/>
              <a:rect l="l" t="t" r="r" b="b"/>
              <a:pathLst>
                <a:path w="11462" h="10003" extrusionOk="0">
                  <a:moveTo>
                    <a:pt x="10030" y="610"/>
                  </a:moveTo>
                  <a:cubicBezTo>
                    <a:pt x="10085" y="610"/>
                    <a:pt x="10135" y="616"/>
                    <a:pt x="10180" y="629"/>
                  </a:cubicBezTo>
                  <a:cubicBezTo>
                    <a:pt x="10252" y="649"/>
                    <a:pt x="10343" y="694"/>
                    <a:pt x="10404" y="864"/>
                  </a:cubicBezTo>
                  <a:cubicBezTo>
                    <a:pt x="10805" y="1988"/>
                    <a:pt x="9729" y="3091"/>
                    <a:pt x="9717" y="3103"/>
                  </a:cubicBezTo>
                  <a:cubicBezTo>
                    <a:pt x="9686" y="3134"/>
                    <a:pt x="9662" y="3171"/>
                    <a:pt x="9647" y="3213"/>
                  </a:cubicBezTo>
                  <a:cubicBezTo>
                    <a:pt x="9377" y="3948"/>
                    <a:pt x="8445" y="5854"/>
                    <a:pt x="7377" y="5854"/>
                  </a:cubicBezTo>
                  <a:cubicBezTo>
                    <a:pt x="5795" y="5854"/>
                    <a:pt x="3891" y="6986"/>
                    <a:pt x="3810" y="7034"/>
                  </a:cubicBezTo>
                  <a:cubicBezTo>
                    <a:pt x="3774" y="7055"/>
                    <a:pt x="3744" y="7084"/>
                    <a:pt x="3720" y="7117"/>
                  </a:cubicBezTo>
                  <a:cubicBezTo>
                    <a:pt x="3154" y="7894"/>
                    <a:pt x="2075" y="9195"/>
                    <a:pt x="1555" y="9398"/>
                  </a:cubicBezTo>
                  <a:cubicBezTo>
                    <a:pt x="1409" y="9272"/>
                    <a:pt x="1407" y="8381"/>
                    <a:pt x="1612" y="7560"/>
                  </a:cubicBezTo>
                  <a:cubicBezTo>
                    <a:pt x="1756" y="6983"/>
                    <a:pt x="2791" y="5385"/>
                    <a:pt x="3177" y="4817"/>
                  </a:cubicBezTo>
                  <a:cubicBezTo>
                    <a:pt x="3317" y="4615"/>
                    <a:pt x="3170" y="4339"/>
                    <a:pt x="2925" y="4339"/>
                  </a:cubicBezTo>
                  <a:cubicBezTo>
                    <a:pt x="2834" y="4339"/>
                    <a:pt x="2747" y="4379"/>
                    <a:pt x="2689" y="4450"/>
                  </a:cubicBezTo>
                  <a:cubicBezTo>
                    <a:pt x="1953" y="5340"/>
                    <a:pt x="1092" y="6132"/>
                    <a:pt x="698" y="6306"/>
                  </a:cubicBezTo>
                  <a:cubicBezTo>
                    <a:pt x="972" y="5552"/>
                    <a:pt x="2807" y="3218"/>
                    <a:pt x="3706" y="2843"/>
                  </a:cubicBezTo>
                  <a:cubicBezTo>
                    <a:pt x="4804" y="2386"/>
                    <a:pt x="7791" y="1729"/>
                    <a:pt x="7821" y="1722"/>
                  </a:cubicBezTo>
                  <a:cubicBezTo>
                    <a:pt x="7867" y="1712"/>
                    <a:pt x="7912" y="1691"/>
                    <a:pt x="7948" y="1662"/>
                  </a:cubicBezTo>
                  <a:cubicBezTo>
                    <a:pt x="8523" y="1198"/>
                    <a:pt x="9491" y="610"/>
                    <a:pt x="10030" y="610"/>
                  </a:cubicBezTo>
                  <a:close/>
                  <a:moveTo>
                    <a:pt x="10043" y="1"/>
                  </a:moveTo>
                  <a:cubicBezTo>
                    <a:pt x="9135" y="1"/>
                    <a:pt x="7929" y="898"/>
                    <a:pt x="7620" y="1140"/>
                  </a:cubicBezTo>
                  <a:cubicBezTo>
                    <a:pt x="7150" y="1245"/>
                    <a:pt x="4536" y="1833"/>
                    <a:pt x="3471" y="2277"/>
                  </a:cubicBezTo>
                  <a:cubicBezTo>
                    <a:pt x="2460" y="2698"/>
                    <a:pt x="0" y="5591"/>
                    <a:pt x="52" y="6502"/>
                  </a:cubicBezTo>
                  <a:cubicBezTo>
                    <a:pt x="65" y="6714"/>
                    <a:pt x="187" y="6872"/>
                    <a:pt x="378" y="6928"/>
                  </a:cubicBezTo>
                  <a:cubicBezTo>
                    <a:pt x="427" y="6941"/>
                    <a:pt x="478" y="6948"/>
                    <a:pt x="532" y="6948"/>
                  </a:cubicBezTo>
                  <a:cubicBezTo>
                    <a:pt x="774" y="6948"/>
                    <a:pt x="1062" y="6815"/>
                    <a:pt x="1360" y="6609"/>
                  </a:cubicBezTo>
                  <a:lnTo>
                    <a:pt x="1360" y="6609"/>
                  </a:lnTo>
                  <a:cubicBezTo>
                    <a:pt x="1198" y="6921"/>
                    <a:pt x="1070" y="7206"/>
                    <a:pt x="1018" y="7412"/>
                  </a:cubicBezTo>
                  <a:cubicBezTo>
                    <a:pt x="999" y="7489"/>
                    <a:pt x="549" y="9319"/>
                    <a:pt x="1148" y="9854"/>
                  </a:cubicBezTo>
                  <a:cubicBezTo>
                    <a:pt x="1255" y="9950"/>
                    <a:pt x="1394" y="10003"/>
                    <a:pt x="1538" y="10003"/>
                  </a:cubicBezTo>
                  <a:cubicBezTo>
                    <a:pt x="1627" y="10001"/>
                    <a:pt x="1717" y="9984"/>
                    <a:pt x="1801" y="9951"/>
                  </a:cubicBezTo>
                  <a:cubicBezTo>
                    <a:pt x="2576" y="9661"/>
                    <a:pt x="3897" y="7908"/>
                    <a:pt x="4176" y="7528"/>
                  </a:cubicBezTo>
                  <a:cubicBezTo>
                    <a:pt x="4483" y="7352"/>
                    <a:pt x="6096" y="6466"/>
                    <a:pt x="7377" y="6466"/>
                  </a:cubicBezTo>
                  <a:cubicBezTo>
                    <a:pt x="8972" y="6466"/>
                    <a:pt x="10028" y="3926"/>
                    <a:pt x="10198" y="3484"/>
                  </a:cubicBezTo>
                  <a:cubicBezTo>
                    <a:pt x="10440" y="3221"/>
                    <a:pt x="11461" y="2006"/>
                    <a:pt x="10980" y="658"/>
                  </a:cubicBezTo>
                  <a:cubicBezTo>
                    <a:pt x="10866" y="338"/>
                    <a:pt x="10647" y="124"/>
                    <a:pt x="10346" y="40"/>
                  </a:cubicBezTo>
                  <a:cubicBezTo>
                    <a:pt x="10250" y="13"/>
                    <a:pt x="10148" y="1"/>
                    <a:pt x="10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4731350" y="2244600"/>
              <a:ext cx="97125" cy="117925"/>
            </a:xfrm>
            <a:custGeom>
              <a:avLst/>
              <a:gdLst/>
              <a:ahLst/>
              <a:cxnLst/>
              <a:rect l="l" t="t" r="r" b="b"/>
              <a:pathLst>
                <a:path w="3885" h="4717" extrusionOk="0">
                  <a:moveTo>
                    <a:pt x="1307" y="0"/>
                  </a:moveTo>
                  <a:cubicBezTo>
                    <a:pt x="901" y="0"/>
                    <a:pt x="664" y="670"/>
                    <a:pt x="664" y="1341"/>
                  </a:cubicBezTo>
                  <a:cubicBezTo>
                    <a:pt x="664" y="2288"/>
                    <a:pt x="1611" y="2572"/>
                    <a:pt x="1611" y="2572"/>
                  </a:cubicBezTo>
                  <a:cubicBezTo>
                    <a:pt x="1611" y="2572"/>
                    <a:pt x="1" y="4087"/>
                    <a:pt x="948" y="4561"/>
                  </a:cubicBezTo>
                  <a:cubicBezTo>
                    <a:pt x="1173" y="4674"/>
                    <a:pt x="1398" y="4717"/>
                    <a:pt x="1611" y="4717"/>
                  </a:cubicBezTo>
                  <a:cubicBezTo>
                    <a:pt x="2292" y="4717"/>
                    <a:pt x="2842" y="4276"/>
                    <a:pt x="2842" y="4276"/>
                  </a:cubicBezTo>
                  <a:lnTo>
                    <a:pt x="3884" y="1246"/>
                  </a:lnTo>
                  <a:lnTo>
                    <a:pt x="3884" y="1246"/>
                  </a:lnTo>
                  <a:cubicBezTo>
                    <a:pt x="3884" y="1246"/>
                    <a:pt x="3850" y="1248"/>
                    <a:pt x="3789" y="1248"/>
                  </a:cubicBezTo>
                  <a:cubicBezTo>
                    <a:pt x="3485" y="1248"/>
                    <a:pt x="2526" y="1182"/>
                    <a:pt x="1895" y="393"/>
                  </a:cubicBezTo>
                  <a:cubicBezTo>
                    <a:pt x="1673" y="115"/>
                    <a:pt x="1475" y="0"/>
                    <a:pt x="13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4738175" y="2236950"/>
              <a:ext cx="98250" cy="133250"/>
            </a:xfrm>
            <a:custGeom>
              <a:avLst/>
              <a:gdLst/>
              <a:ahLst/>
              <a:cxnLst/>
              <a:rect l="l" t="t" r="r" b="b"/>
              <a:pathLst>
                <a:path w="3930" h="5330" extrusionOk="0">
                  <a:moveTo>
                    <a:pt x="1036" y="0"/>
                  </a:moveTo>
                  <a:cubicBezTo>
                    <a:pt x="953" y="0"/>
                    <a:pt x="878" y="16"/>
                    <a:pt x="813" y="38"/>
                  </a:cubicBezTo>
                  <a:cubicBezTo>
                    <a:pt x="275" y="227"/>
                    <a:pt x="84" y="1023"/>
                    <a:pt x="84" y="1646"/>
                  </a:cubicBezTo>
                  <a:cubicBezTo>
                    <a:pt x="84" y="2299"/>
                    <a:pt x="461" y="2728"/>
                    <a:pt x="825" y="2967"/>
                  </a:cubicBezTo>
                  <a:cubicBezTo>
                    <a:pt x="479" y="3353"/>
                    <a:pt x="0" y="3999"/>
                    <a:pt x="80" y="4538"/>
                  </a:cubicBezTo>
                  <a:cubicBezTo>
                    <a:pt x="106" y="4722"/>
                    <a:pt x="207" y="4976"/>
                    <a:pt x="538" y="5141"/>
                  </a:cubicBezTo>
                  <a:cubicBezTo>
                    <a:pt x="785" y="5264"/>
                    <a:pt x="1057" y="5329"/>
                    <a:pt x="1332" y="5329"/>
                  </a:cubicBezTo>
                  <a:cubicBezTo>
                    <a:pt x="1335" y="5329"/>
                    <a:pt x="1337" y="5329"/>
                    <a:pt x="1339" y="5329"/>
                  </a:cubicBezTo>
                  <a:cubicBezTo>
                    <a:pt x="2114" y="5329"/>
                    <a:pt x="2726" y="4848"/>
                    <a:pt x="2761" y="4822"/>
                  </a:cubicBezTo>
                  <a:cubicBezTo>
                    <a:pt x="2892" y="4716"/>
                    <a:pt x="2915" y="4524"/>
                    <a:pt x="2808" y="4391"/>
                  </a:cubicBezTo>
                  <a:cubicBezTo>
                    <a:pt x="2748" y="4315"/>
                    <a:pt x="2659" y="4276"/>
                    <a:pt x="2570" y="4276"/>
                  </a:cubicBezTo>
                  <a:cubicBezTo>
                    <a:pt x="2502" y="4276"/>
                    <a:pt x="2435" y="4298"/>
                    <a:pt x="2378" y="4343"/>
                  </a:cubicBezTo>
                  <a:cubicBezTo>
                    <a:pt x="2373" y="4348"/>
                    <a:pt x="1903" y="4716"/>
                    <a:pt x="1341" y="4716"/>
                  </a:cubicBezTo>
                  <a:cubicBezTo>
                    <a:pt x="1170" y="4716"/>
                    <a:pt x="990" y="4681"/>
                    <a:pt x="812" y="4592"/>
                  </a:cubicBezTo>
                  <a:cubicBezTo>
                    <a:pt x="698" y="4536"/>
                    <a:pt x="689" y="4479"/>
                    <a:pt x="685" y="4449"/>
                  </a:cubicBezTo>
                  <a:cubicBezTo>
                    <a:pt x="638" y="4128"/>
                    <a:pt x="1172" y="3455"/>
                    <a:pt x="1548" y="3100"/>
                  </a:cubicBezTo>
                  <a:cubicBezTo>
                    <a:pt x="1717" y="2938"/>
                    <a:pt x="1651" y="2655"/>
                    <a:pt x="1428" y="2585"/>
                  </a:cubicBezTo>
                  <a:cubicBezTo>
                    <a:pt x="1398" y="2575"/>
                    <a:pt x="697" y="2348"/>
                    <a:pt x="697" y="1646"/>
                  </a:cubicBezTo>
                  <a:cubicBezTo>
                    <a:pt x="697" y="1076"/>
                    <a:pt x="883" y="662"/>
                    <a:pt x="1016" y="615"/>
                  </a:cubicBezTo>
                  <a:cubicBezTo>
                    <a:pt x="1020" y="614"/>
                    <a:pt x="1026" y="613"/>
                    <a:pt x="1032" y="613"/>
                  </a:cubicBezTo>
                  <a:cubicBezTo>
                    <a:pt x="1087" y="613"/>
                    <a:pt x="1206" y="668"/>
                    <a:pt x="1383" y="890"/>
                  </a:cubicBezTo>
                  <a:cubicBezTo>
                    <a:pt x="2096" y="1780"/>
                    <a:pt x="3158" y="1860"/>
                    <a:pt x="3515" y="1860"/>
                  </a:cubicBezTo>
                  <a:cubicBezTo>
                    <a:pt x="3583" y="1860"/>
                    <a:pt x="3626" y="1857"/>
                    <a:pt x="3635" y="1856"/>
                  </a:cubicBezTo>
                  <a:cubicBezTo>
                    <a:pt x="3803" y="1843"/>
                    <a:pt x="3929" y="1696"/>
                    <a:pt x="3916" y="1527"/>
                  </a:cubicBezTo>
                  <a:cubicBezTo>
                    <a:pt x="3904" y="1367"/>
                    <a:pt x="3760" y="1245"/>
                    <a:pt x="3611" y="1245"/>
                  </a:cubicBezTo>
                  <a:cubicBezTo>
                    <a:pt x="3603" y="1245"/>
                    <a:pt x="3596" y="1245"/>
                    <a:pt x="3588" y="1246"/>
                  </a:cubicBezTo>
                  <a:cubicBezTo>
                    <a:pt x="3586" y="1246"/>
                    <a:pt x="3557" y="1248"/>
                    <a:pt x="3507" y="1248"/>
                  </a:cubicBezTo>
                  <a:cubicBezTo>
                    <a:pt x="3244" y="1248"/>
                    <a:pt x="2407" y="1189"/>
                    <a:pt x="1861" y="508"/>
                  </a:cubicBezTo>
                  <a:cubicBezTo>
                    <a:pt x="1545" y="113"/>
                    <a:pt x="1261"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5244575" y="2861075"/>
              <a:ext cx="586850" cy="176925"/>
            </a:xfrm>
            <a:custGeom>
              <a:avLst/>
              <a:gdLst/>
              <a:ahLst/>
              <a:cxnLst/>
              <a:rect l="l" t="t" r="r" b="b"/>
              <a:pathLst>
                <a:path w="23474" h="7077" extrusionOk="0">
                  <a:moveTo>
                    <a:pt x="9885" y="1"/>
                  </a:moveTo>
                  <a:cubicBezTo>
                    <a:pt x="7870" y="1"/>
                    <a:pt x="3022" y="1974"/>
                    <a:pt x="1566" y="2494"/>
                  </a:cubicBezTo>
                  <a:cubicBezTo>
                    <a:pt x="1" y="3053"/>
                    <a:pt x="1566" y="3500"/>
                    <a:pt x="3242" y="3836"/>
                  </a:cubicBezTo>
                  <a:cubicBezTo>
                    <a:pt x="3578" y="3903"/>
                    <a:pt x="3980" y="3930"/>
                    <a:pt x="4409" y="3930"/>
                  </a:cubicBezTo>
                  <a:cubicBezTo>
                    <a:pt x="6126" y="3930"/>
                    <a:pt x="8272" y="3500"/>
                    <a:pt x="8273" y="3500"/>
                  </a:cubicBezTo>
                  <a:lnTo>
                    <a:pt x="8273" y="3500"/>
                  </a:lnTo>
                  <a:cubicBezTo>
                    <a:pt x="8272" y="3500"/>
                    <a:pt x="4584" y="5065"/>
                    <a:pt x="5478" y="5288"/>
                  </a:cubicBezTo>
                  <a:cubicBezTo>
                    <a:pt x="5653" y="5332"/>
                    <a:pt x="5862" y="5350"/>
                    <a:pt x="6097" y="5350"/>
                  </a:cubicBezTo>
                  <a:cubicBezTo>
                    <a:pt x="7063" y="5350"/>
                    <a:pt x="8467" y="5043"/>
                    <a:pt x="9725" y="4953"/>
                  </a:cubicBezTo>
                  <a:cubicBezTo>
                    <a:pt x="11290" y="4841"/>
                    <a:pt x="12854" y="3388"/>
                    <a:pt x="12854" y="3388"/>
                  </a:cubicBezTo>
                  <a:cubicBezTo>
                    <a:pt x="12854" y="3388"/>
                    <a:pt x="20344" y="7077"/>
                    <a:pt x="21238" y="7077"/>
                  </a:cubicBezTo>
                  <a:cubicBezTo>
                    <a:pt x="22132" y="7077"/>
                    <a:pt x="23473" y="4394"/>
                    <a:pt x="21574" y="3277"/>
                  </a:cubicBezTo>
                  <a:cubicBezTo>
                    <a:pt x="19673" y="2160"/>
                    <a:pt x="16655" y="1264"/>
                    <a:pt x="16655" y="1264"/>
                  </a:cubicBezTo>
                  <a:cubicBezTo>
                    <a:pt x="16655" y="1264"/>
                    <a:pt x="11961" y="370"/>
                    <a:pt x="10284" y="35"/>
                  </a:cubicBezTo>
                  <a:cubicBezTo>
                    <a:pt x="10169" y="12"/>
                    <a:pt x="10035" y="1"/>
                    <a:pt x="98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5259200" y="2853425"/>
              <a:ext cx="561600" cy="192225"/>
            </a:xfrm>
            <a:custGeom>
              <a:avLst/>
              <a:gdLst/>
              <a:ahLst/>
              <a:cxnLst/>
              <a:rect l="l" t="t" r="r" b="b"/>
              <a:pathLst>
                <a:path w="22464" h="7689" extrusionOk="0">
                  <a:moveTo>
                    <a:pt x="9288" y="611"/>
                  </a:moveTo>
                  <a:cubicBezTo>
                    <a:pt x="9420" y="611"/>
                    <a:pt x="9538" y="621"/>
                    <a:pt x="9639" y="641"/>
                  </a:cubicBezTo>
                  <a:cubicBezTo>
                    <a:pt x="11261" y="966"/>
                    <a:pt x="15702" y="1812"/>
                    <a:pt x="15997" y="1868"/>
                  </a:cubicBezTo>
                  <a:cubicBezTo>
                    <a:pt x="16224" y="1936"/>
                    <a:pt x="19052" y="2799"/>
                    <a:pt x="20834" y="3846"/>
                  </a:cubicBezTo>
                  <a:cubicBezTo>
                    <a:pt x="21827" y="4431"/>
                    <a:pt x="21675" y="5447"/>
                    <a:pt x="21564" y="5856"/>
                  </a:cubicBezTo>
                  <a:cubicBezTo>
                    <a:pt x="21364" y="6590"/>
                    <a:pt x="20883" y="7076"/>
                    <a:pt x="20653" y="7076"/>
                  </a:cubicBezTo>
                  <a:cubicBezTo>
                    <a:pt x="20118" y="7076"/>
                    <a:pt x="16005" y="5193"/>
                    <a:pt x="12406" y="3420"/>
                  </a:cubicBezTo>
                  <a:cubicBezTo>
                    <a:pt x="12363" y="3399"/>
                    <a:pt x="12317" y="3388"/>
                    <a:pt x="12270" y="3388"/>
                  </a:cubicBezTo>
                  <a:cubicBezTo>
                    <a:pt x="12193" y="3388"/>
                    <a:pt x="12119" y="3417"/>
                    <a:pt x="12062" y="3470"/>
                  </a:cubicBezTo>
                  <a:cubicBezTo>
                    <a:pt x="12048" y="3484"/>
                    <a:pt x="10559" y="4851"/>
                    <a:pt x="9119" y="4954"/>
                  </a:cubicBezTo>
                  <a:cubicBezTo>
                    <a:pt x="8547" y="4995"/>
                    <a:pt x="7955" y="5078"/>
                    <a:pt x="7382" y="5159"/>
                  </a:cubicBezTo>
                  <a:cubicBezTo>
                    <a:pt x="6702" y="5255"/>
                    <a:pt x="6047" y="5350"/>
                    <a:pt x="5536" y="5350"/>
                  </a:cubicBezTo>
                  <a:cubicBezTo>
                    <a:pt x="5453" y="5350"/>
                    <a:pt x="5374" y="5348"/>
                    <a:pt x="5299" y="5342"/>
                  </a:cubicBezTo>
                  <a:cubicBezTo>
                    <a:pt x="5788" y="5018"/>
                    <a:pt x="6856" y="4492"/>
                    <a:pt x="7807" y="4087"/>
                  </a:cubicBezTo>
                  <a:cubicBezTo>
                    <a:pt x="7951" y="4026"/>
                    <a:pt x="8027" y="3866"/>
                    <a:pt x="7980" y="3716"/>
                  </a:cubicBezTo>
                  <a:cubicBezTo>
                    <a:pt x="7940" y="3587"/>
                    <a:pt x="7818" y="3499"/>
                    <a:pt x="7688" y="3499"/>
                  </a:cubicBezTo>
                  <a:cubicBezTo>
                    <a:pt x="7668" y="3499"/>
                    <a:pt x="7648" y="3501"/>
                    <a:pt x="7628" y="3506"/>
                  </a:cubicBezTo>
                  <a:cubicBezTo>
                    <a:pt x="7601" y="3511"/>
                    <a:pt x="5487" y="3930"/>
                    <a:pt x="3826" y="3930"/>
                  </a:cubicBezTo>
                  <a:cubicBezTo>
                    <a:pt x="3416" y="3930"/>
                    <a:pt x="3034" y="3905"/>
                    <a:pt x="2717" y="3841"/>
                  </a:cubicBezTo>
                  <a:cubicBezTo>
                    <a:pt x="1337" y="3566"/>
                    <a:pt x="864" y="3365"/>
                    <a:pt x="702" y="3261"/>
                  </a:cubicBezTo>
                  <a:cubicBezTo>
                    <a:pt x="765" y="3220"/>
                    <a:pt x="881" y="3160"/>
                    <a:pt x="1084" y="3088"/>
                  </a:cubicBezTo>
                  <a:cubicBezTo>
                    <a:pt x="1321" y="3004"/>
                    <a:pt x="1649" y="2880"/>
                    <a:pt x="2040" y="2732"/>
                  </a:cubicBezTo>
                  <a:cubicBezTo>
                    <a:pt x="3919" y="2025"/>
                    <a:pt x="7673" y="611"/>
                    <a:pt x="9288" y="611"/>
                  </a:cubicBezTo>
                  <a:close/>
                  <a:moveTo>
                    <a:pt x="9293" y="0"/>
                  </a:moveTo>
                  <a:cubicBezTo>
                    <a:pt x="7695" y="0"/>
                    <a:pt x="4628" y="1103"/>
                    <a:pt x="1824" y="2160"/>
                  </a:cubicBezTo>
                  <a:cubicBezTo>
                    <a:pt x="1438" y="2305"/>
                    <a:pt x="1113" y="2427"/>
                    <a:pt x="878" y="2511"/>
                  </a:cubicBezTo>
                  <a:cubicBezTo>
                    <a:pt x="467" y="2658"/>
                    <a:pt x="1" y="2879"/>
                    <a:pt x="31" y="3293"/>
                  </a:cubicBezTo>
                  <a:cubicBezTo>
                    <a:pt x="65" y="3768"/>
                    <a:pt x="737" y="4070"/>
                    <a:pt x="2597" y="4441"/>
                  </a:cubicBezTo>
                  <a:cubicBezTo>
                    <a:pt x="2956" y="4512"/>
                    <a:pt x="3382" y="4541"/>
                    <a:pt x="3834" y="4541"/>
                  </a:cubicBezTo>
                  <a:cubicBezTo>
                    <a:pt x="4426" y="4541"/>
                    <a:pt x="5061" y="4492"/>
                    <a:pt x="5644" y="4427"/>
                  </a:cubicBezTo>
                  <a:lnTo>
                    <a:pt x="5644" y="4427"/>
                  </a:lnTo>
                  <a:cubicBezTo>
                    <a:pt x="4416" y="5091"/>
                    <a:pt x="4437" y="5369"/>
                    <a:pt x="4448" y="5510"/>
                  </a:cubicBezTo>
                  <a:cubicBezTo>
                    <a:pt x="4456" y="5598"/>
                    <a:pt x="4505" y="5813"/>
                    <a:pt x="4820" y="5891"/>
                  </a:cubicBezTo>
                  <a:cubicBezTo>
                    <a:pt x="5019" y="5940"/>
                    <a:pt x="5253" y="5961"/>
                    <a:pt x="5512" y="5961"/>
                  </a:cubicBezTo>
                  <a:cubicBezTo>
                    <a:pt x="6075" y="5961"/>
                    <a:pt x="6757" y="5865"/>
                    <a:pt x="7467" y="5764"/>
                  </a:cubicBezTo>
                  <a:cubicBezTo>
                    <a:pt x="8030" y="5686"/>
                    <a:pt x="8613" y="5603"/>
                    <a:pt x="9162" y="5564"/>
                  </a:cubicBezTo>
                  <a:cubicBezTo>
                    <a:pt x="10533" y="5466"/>
                    <a:pt x="11866" y="4441"/>
                    <a:pt x="12318" y="4060"/>
                  </a:cubicBezTo>
                  <a:cubicBezTo>
                    <a:pt x="13914" y="4844"/>
                    <a:pt x="19772" y="7689"/>
                    <a:pt x="20653" y="7689"/>
                  </a:cubicBezTo>
                  <a:cubicBezTo>
                    <a:pt x="21308" y="7689"/>
                    <a:pt x="21931" y="6839"/>
                    <a:pt x="22154" y="6017"/>
                  </a:cubicBezTo>
                  <a:cubicBezTo>
                    <a:pt x="22463" y="4882"/>
                    <a:pt x="22085" y="3873"/>
                    <a:pt x="21144" y="3320"/>
                  </a:cubicBezTo>
                  <a:cubicBezTo>
                    <a:pt x="19233" y="2195"/>
                    <a:pt x="16282" y="1315"/>
                    <a:pt x="16157" y="1277"/>
                  </a:cubicBezTo>
                  <a:cubicBezTo>
                    <a:pt x="16147" y="1274"/>
                    <a:pt x="16138" y="1271"/>
                    <a:pt x="16128" y="1270"/>
                  </a:cubicBezTo>
                  <a:cubicBezTo>
                    <a:pt x="16128" y="1270"/>
                    <a:pt x="11434" y="376"/>
                    <a:pt x="9759" y="41"/>
                  </a:cubicBezTo>
                  <a:cubicBezTo>
                    <a:pt x="9622" y="13"/>
                    <a:pt x="9466" y="0"/>
                    <a:pt x="9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5415050" y="2937650"/>
              <a:ext cx="617575" cy="914575"/>
            </a:xfrm>
            <a:custGeom>
              <a:avLst/>
              <a:gdLst/>
              <a:ahLst/>
              <a:cxnLst/>
              <a:rect l="l" t="t" r="r" b="b"/>
              <a:pathLst>
                <a:path w="24703" h="36583" extrusionOk="0">
                  <a:moveTo>
                    <a:pt x="15671" y="1"/>
                  </a:moveTo>
                  <a:cubicBezTo>
                    <a:pt x="13489" y="1"/>
                    <a:pt x="11513" y="2337"/>
                    <a:pt x="11513" y="2337"/>
                  </a:cubicBezTo>
                  <a:cubicBezTo>
                    <a:pt x="11513" y="2337"/>
                    <a:pt x="7042" y="5579"/>
                    <a:pt x="3800" y="10161"/>
                  </a:cubicBezTo>
                  <a:cubicBezTo>
                    <a:pt x="558" y="14743"/>
                    <a:pt x="0" y="24021"/>
                    <a:pt x="670" y="26703"/>
                  </a:cubicBezTo>
                  <a:cubicBezTo>
                    <a:pt x="1342" y="29386"/>
                    <a:pt x="1788" y="32516"/>
                    <a:pt x="5029" y="34639"/>
                  </a:cubicBezTo>
                  <a:cubicBezTo>
                    <a:pt x="6789" y="35792"/>
                    <a:pt x="8284" y="36582"/>
                    <a:pt x="10177" y="36582"/>
                  </a:cubicBezTo>
                  <a:cubicBezTo>
                    <a:pt x="11772" y="36582"/>
                    <a:pt x="13650" y="36020"/>
                    <a:pt x="16207" y="34639"/>
                  </a:cubicBezTo>
                  <a:cubicBezTo>
                    <a:pt x="21796" y="31621"/>
                    <a:pt x="24702" y="21562"/>
                    <a:pt x="24143" y="13850"/>
                  </a:cubicBezTo>
                  <a:cubicBezTo>
                    <a:pt x="23585" y="6138"/>
                    <a:pt x="18890" y="771"/>
                    <a:pt x="16431" y="101"/>
                  </a:cubicBezTo>
                  <a:cubicBezTo>
                    <a:pt x="16176" y="32"/>
                    <a:pt x="15922" y="1"/>
                    <a:pt x="15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5407500" y="2929975"/>
              <a:ext cx="632800" cy="929725"/>
            </a:xfrm>
            <a:custGeom>
              <a:avLst/>
              <a:gdLst/>
              <a:ahLst/>
              <a:cxnLst/>
              <a:rect l="l" t="t" r="r" b="b"/>
              <a:pathLst>
                <a:path w="25312" h="37189" extrusionOk="0">
                  <a:moveTo>
                    <a:pt x="15972" y="614"/>
                  </a:moveTo>
                  <a:cubicBezTo>
                    <a:pt x="16202" y="614"/>
                    <a:pt x="16430" y="644"/>
                    <a:pt x="16652" y="704"/>
                  </a:cubicBezTo>
                  <a:cubicBezTo>
                    <a:pt x="18970" y="1337"/>
                    <a:pt x="23585" y="6522"/>
                    <a:pt x="24139" y="14179"/>
                  </a:cubicBezTo>
                  <a:cubicBezTo>
                    <a:pt x="24687" y="21723"/>
                    <a:pt x="21868" y="31705"/>
                    <a:pt x="16364" y="34677"/>
                  </a:cubicBezTo>
                  <a:cubicBezTo>
                    <a:pt x="13846" y="36037"/>
                    <a:pt x="12007" y="36578"/>
                    <a:pt x="10465" y="36578"/>
                  </a:cubicBezTo>
                  <a:cubicBezTo>
                    <a:pt x="8598" y="36578"/>
                    <a:pt x="7168" y="35785"/>
                    <a:pt x="5500" y="34692"/>
                  </a:cubicBezTo>
                  <a:cubicBezTo>
                    <a:pt x="2678" y="32843"/>
                    <a:pt x="2061" y="30250"/>
                    <a:pt x="1464" y="27742"/>
                  </a:cubicBezTo>
                  <a:cubicBezTo>
                    <a:pt x="1400" y="27470"/>
                    <a:pt x="1336" y="27201"/>
                    <a:pt x="1270" y="26937"/>
                  </a:cubicBezTo>
                  <a:cubicBezTo>
                    <a:pt x="633" y="24394"/>
                    <a:pt x="1173" y="15142"/>
                    <a:pt x="4352" y="10645"/>
                  </a:cubicBezTo>
                  <a:cubicBezTo>
                    <a:pt x="7526" y="6160"/>
                    <a:pt x="11950" y="2924"/>
                    <a:pt x="11995" y="2892"/>
                  </a:cubicBezTo>
                  <a:cubicBezTo>
                    <a:pt x="12015" y="2877"/>
                    <a:pt x="12032" y="2861"/>
                    <a:pt x="12049" y="2842"/>
                  </a:cubicBezTo>
                  <a:cubicBezTo>
                    <a:pt x="12070" y="2817"/>
                    <a:pt x="13960" y="614"/>
                    <a:pt x="15972" y="614"/>
                  </a:cubicBezTo>
                  <a:close/>
                  <a:moveTo>
                    <a:pt x="15964" y="1"/>
                  </a:moveTo>
                  <a:cubicBezTo>
                    <a:pt x="13779" y="1"/>
                    <a:pt x="11856" y="2129"/>
                    <a:pt x="11606" y="2418"/>
                  </a:cubicBezTo>
                  <a:cubicBezTo>
                    <a:pt x="11208" y="2712"/>
                    <a:pt x="6948" y="5916"/>
                    <a:pt x="3853" y="10292"/>
                  </a:cubicBezTo>
                  <a:cubicBezTo>
                    <a:pt x="518" y="15007"/>
                    <a:pt x="1" y="24387"/>
                    <a:pt x="675" y="27086"/>
                  </a:cubicBezTo>
                  <a:cubicBezTo>
                    <a:pt x="742" y="27348"/>
                    <a:pt x="805" y="27614"/>
                    <a:pt x="868" y="27883"/>
                  </a:cubicBezTo>
                  <a:cubicBezTo>
                    <a:pt x="1464" y="30385"/>
                    <a:pt x="2139" y="33221"/>
                    <a:pt x="5164" y="35203"/>
                  </a:cubicBezTo>
                  <a:cubicBezTo>
                    <a:pt x="6900" y="36340"/>
                    <a:pt x="8439" y="37189"/>
                    <a:pt x="10454" y="37189"/>
                  </a:cubicBezTo>
                  <a:cubicBezTo>
                    <a:pt x="12089" y="37189"/>
                    <a:pt x="14035" y="36630"/>
                    <a:pt x="16655" y="35217"/>
                  </a:cubicBezTo>
                  <a:cubicBezTo>
                    <a:pt x="22376" y="32127"/>
                    <a:pt x="25311" y="21868"/>
                    <a:pt x="24751" y="14135"/>
                  </a:cubicBezTo>
                  <a:cubicBezTo>
                    <a:pt x="24176" y="6194"/>
                    <a:pt x="19278" y="786"/>
                    <a:pt x="16814" y="114"/>
                  </a:cubicBezTo>
                  <a:cubicBezTo>
                    <a:pt x="16528" y="36"/>
                    <a:pt x="16244" y="1"/>
                    <a:pt x="15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5596700" y="3020350"/>
              <a:ext cx="271050" cy="253200"/>
            </a:xfrm>
            <a:custGeom>
              <a:avLst/>
              <a:gdLst/>
              <a:ahLst/>
              <a:cxnLst/>
              <a:rect l="l" t="t" r="r" b="b"/>
              <a:pathLst>
                <a:path w="10842" h="10128" extrusionOk="0">
                  <a:moveTo>
                    <a:pt x="7822" y="0"/>
                  </a:moveTo>
                  <a:cubicBezTo>
                    <a:pt x="6404" y="0"/>
                    <a:pt x="4583" y="482"/>
                    <a:pt x="4583" y="482"/>
                  </a:cubicBezTo>
                  <a:cubicBezTo>
                    <a:pt x="4583" y="482"/>
                    <a:pt x="2570" y="706"/>
                    <a:pt x="1564" y="2047"/>
                  </a:cubicBezTo>
                  <a:cubicBezTo>
                    <a:pt x="558" y="3388"/>
                    <a:pt x="894" y="3835"/>
                    <a:pt x="1564" y="4171"/>
                  </a:cubicBezTo>
                  <a:cubicBezTo>
                    <a:pt x="2236" y="4507"/>
                    <a:pt x="2347" y="5401"/>
                    <a:pt x="2347" y="5401"/>
                  </a:cubicBezTo>
                  <a:cubicBezTo>
                    <a:pt x="2347" y="5401"/>
                    <a:pt x="0" y="9200"/>
                    <a:pt x="1230" y="9984"/>
                  </a:cubicBezTo>
                  <a:cubicBezTo>
                    <a:pt x="1385" y="10082"/>
                    <a:pt x="1607" y="10128"/>
                    <a:pt x="1881" y="10128"/>
                  </a:cubicBezTo>
                  <a:cubicBezTo>
                    <a:pt x="3776" y="10128"/>
                    <a:pt x="8119" y="7955"/>
                    <a:pt x="9388" y="6295"/>
                  </a:cubicBezTo>
                  <a:cubicBezTo>
                    <a:pt x="10842" y="4394"/>
                    <a:pt x="10172" y="1264"/>
                    <a:pt x="9277" y="370"/>
                  </a:cubicBezTo>
                  <a:cubicBezTo>
                    <a:pt x="9002" y="95"/>
                    <a:pt x="8451" y="0"/>
                    <a:pt x="7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5589500" y="3012625"/>
              <a:ext cx="287400" cy="268300"/>
            </a:xfrm>
            <a:custGeom>
              <a:avLst/>
              <a:gdLst/>
              <a:ahLst/>
              <a:cxnLst/>
              <a:rect l="l" t="t" r="r" b="b"/>
              <a:pathLst>
                <a:path w="11496" h="10732" extrusionOk="0">
                  <a:moveTo>
                    <a:pt x="8126" y="612"/>
                  </a:moveTo>
                  <a:cubicBezTo>
                    <a:pt x="8688" y="612"/>
                    <a:pt x="9144" y="690"/>
                    <a:pt x="9349" y="896"/>
                  </a:cubicBezTo>
                  <a:cubicBezTo>
                    <a:pt x="10163" y="1710"/>
                    <a:pt x="10771" y="4669"/>
                    <a:pt x="9434" y="6418"/>
                  </a:cubicBezTo>
                  <a:cubicBezTo>
                    <a:pt x="8096" y="8167"/>
                    <a:pt x="3819" y="10139"/>
                    <a:pt x="2176" y="10139"/>
                  </a:cubicBezTo>
                  <a:cubicBezTo>
                    <a:pt x="1963" y="10139"/>
                    <a:pt x="1794" y="10106"/>
                    <a:pt x="1682" y="10034"/>
                  </a:cubicBezTo>
                  <a:cubicBezTo>
                    <a:pt x="1017" y="9611"/>
                    <a:pt x="2013" y="7299"/>
                    <a:pt x="2896" y="5870"/>
                  </a:cubicBezTo>
                  <a:cubicBezTo>
                    <a:pt x="2932" y="5810"/>
                    <a:pt x="2948" y="5741"/>
                    <a:pt x="2939" y="5671"/>
                  </a:cubicBezTo>
                  <a:cubicBezTo>
                    <a:pt x="2933" y="5628"/>
                    <a:pt x="2797" y="4611"/>
                    <a:pt x="1990" y="4206"/>
                  </a:cubicBezTo>
                  <a:cubicBezTo>
                    <a:pt x="1705" y="4064"/>
                    <a:pt x="1569" y="3941"/>
                    <a:pt x="1534" y="3793"/>
                  </a:cubicBezTo>
                  <a:cubicBezTo>
                    <a:pt x="1492" y="3618"/>
                    <a:pt x="1558" y="3259"/>
                    <a:pt x="2097" y="2539"/>
                  </a:cubicBezTo>
                  <a:cubicBezTo>
                    <a:pt x="3010" y="1323"/>
                    <a:pt x="4886" y="1097"/>
                    <a:pt x="4904" y="1096"/>
                  </a:cubicBezTo>
                  <a:cubicBezTo>
                    <a:pt x="4920" y="1094"/>
                    <a:pt x="4934" y="1091"/>
                    <a:pt x="4948" y="1087"/>
                  </a:cubicBezTo>
                  <a:cubicBezTo>
                    <a:pt x="5839" y="851"/>
                    <a:pt x="7146" y="612"/>
                    <a:pt x="8126" y="612"/>
                  </a:cubicBezTo>
                  <a:close/>
                  <a:moveTo>
                    <a:pt x="8064" y="0"/>
                  </a:moveTo>
                  <a:cubicBezTo>
                    <a:pt x="6781" y="0"/>
                    <a:pt x="5267" y="371"/>
                    <a:pt x="4813" y="490"/>
                  </a:cubicBezTo>
                  <a:cubicBezTo>
                    <a:pt x="4564" y="522"/>
                    <a:pt x="2632" y="807"/>
                    <a:pt x="1607" y="2173"/>
                  </a:cubicBezTo>
                  <a:cubicBezTo>
                    <a:pt x="1045" y="2923"/>
                    <a:pt x="832" y="3483"/>
                    <a:pt x="938" y="3934"/>
                  </a:cubicBezTo>
                  <a:cubicBezTo>
                    <a:pt x="1040" y="4367"/>
                    <a:pt x="1407" y="4600"/>
                    <a:pt x="1716" y="4754"/>
                  </a:cubicBezTo>
                  <a:cubicBezTo>
                    <a:pt x="2115" y="4953"/>
                    <a:pt x="2264" y="5440"/>
                    <a:pt x="2313" y="5650"/>
                  </a:cubicBezTo>
                  <a:cubicBezTo>
                    <a:pt x="1789" y="6514"/>
                    <a:pt x="0" y="9690"/>
                    <a:pt x="1353" y="10551"/>
                  </a:cubicBezTo>
                  <a:cubicBezTo>
                    <a:pt x="1548" y="10675"/>
                    <a:pt x="1822" y="10731"/>
                    <a:pt x="2155" y="10731"/>
                  </a:cubicBezTo>
                  <a:cubicBezTo>
                    <a:pt x="4245" y="10731"/>
                    <a:pt x="8619" y="8491"/>
                    <a:pt x="9920" y="6790"/>
                  </a:cubicBezTo>
                  <a:cubicBezTo>
                    <a:pt x="11495" y="4729"/>
                    <a:pt x="10772" y="1454"/>
                    <a:pt x="9782" y="463"/>
                  </a:cubicBezTo>
                  <a:cubicBezTo>
                    <a:pt x="9436" y="118"/>
                    <a:pt x="8787" y="0"/>
                    <a:pt x="8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5571550" y="2661300"/>
              <a:ext cx="349300" cy="526375"/>
            </a:xfrm>
            <a:custGeom>
              <a:avLst/>
              <a:gdLst/>
              <a:ahLst/>
              <a:cxnLst/>
              <a:rect l="l" t="t" r="r" b="b"/>
              <a:pathLst>
                <a:path w="13972" h="21055" extrusionOk="0">
                  <a:moveTo>
                    <a:pt x="6374" y="0"/>
                  </a:moveTo>
                  <a:cubicBezTo>
                    <a:pt x="5139" y="0"/>
                    <a:pt x="4247" y="313"/>
                    <a:pt x="4247" y="313"/>
                  </a:cubicBezTo>
                  <a:cubicBezTo>
                    <a:pt x="4247" y="313"/>
                    <a:pt x="2906" y="1879"/>
                    <a:pt x="2012" y="2325"/>
                  </a:cubicBezTo>
                  <a:cubicBezTo>
                    <a:pt x="1118" y="2773"/>
                    <a:pt x="0" y="3220"/>
                    <a:pt x="894" y="3890"/>
                  </a:cubicBezTo>
                  <a:cubicBezTo>
                    <a:pt x="1788" y="4561"/>
                    <a:pt x="2346" y="5120"/>
                    <a:pt x="2346" y="5120"/>
                  </a:cubicBezTo>
                  <a:cubicBezTo>
                    <a:pt x="2346" y="5120"/>
                    <a:pt x="1229" y="8808"/>
                    <a:pt x="1676" y="10933"/>
                  </a:cubicBezTo>
                  <a:cubicBezTo>
                    <a:pt x="1969" y="12323"/>
                    <a:pt x="2933" y="12563"/>
                    <a:pt x="3564" y="12563"/>
                  </a:cubicBezTo>
                  <a:cubicBezTo>
                    <a:pt x="3896" y="12563"/>
                    <a:pt x="4135" y="12497"/>
                    <a:pt x="4136" y="12497"/>
                  </a:cubicBezTo>
                  <a:lnTo>
                    <a:pt x="4136" y="12497"/>
                  </a:lnTo>
                  <a:cubicBezTo>
                    <a:pt x="4136" y="12497"/>
                    <a:pt x="3800" y="18086"/>
                    <a:pt x="3353" y="19763"/>
                  </a:cubicBezTo>
                  <a:cubicBezTo>
                    <a:pt x="3111" y="20671"/>
                    <a:pt x="3624" y="21055"/>
                    <a:pt x="4412" y="21055"/>
                  </a:cubicBezTo>
                  <a:cubicBezTo>
                    <a:pt x="5078" y="21055"/>
                    <a:pt x="5939" y="20781"/>
                    <a:pt x="6707" y="20321"/>
                  </a:cubicBezTo>
                  <a:cubicBezTo>
                    <a:pt x="8383" y="19315"/>
                    <a:pt x="8607" y="15180"/>
                    <a:pt x="9277" y="12161"/>
                  </a:cubicBezTo>
                  <a:cubicBezTo>
                    <a:pt x="9948" y="9142"/>
                    <a:pt x="13971" y="5567"/>
                    <a:pt x="11178" y="2213"/>
                  </a:cubicBezTo>
                  <a:cubicBezTo>
                    <a:pt x="9681" y="417"/>
                    <a:pt x="7799" y="0"/>
                    <a:pt x="63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5577425" y="2653900"/>
              <a:ext cx="330750" cy="541375"/>
            </a:xfrm>
            <a:custGeom>
              <a:avLst/>
              <a:gdLst/>
              <a:ahLst/>
              <a:cxnLst/>
              <a:rect l="l" t="t" r="r" b="b"/>
              <a:pathLst>
                <a:path w="13230" h="21655" extrusionOk="0">
                  <a:moveTo>
                    <a:pt x="6126" y="607"/>
                  </a:moveTo>
                  <a:cubicBezTo>
                    <a:pt x="7486" y="607"/>
                    <a:pt x="9286" y="1001"/>
                    <a:pt x="10707" y="2705"/>
                  </a:cubicBezTo>
                  <a:cubicBezTo>
                    <a:pt x="12495" y="4850"/>
                    <a:pt x="11265" y="7131"/>
                    <a:pt x="10076" y="9338"/>
                  </a:cubicBezTo>
                  <a:cubicBezTo>
                    <a:pt x="9504" y="10401"/>
                    <a:pt x="8962" y="11405"/>
                    <a:pt x="8743" y="12391"/>
                  </a:cubicBezTo>
                  <a:cubicBezTo>
                    <a:pt x="8579" y="13132"/>
                    <a:pt x="8439" y="13952"/>
                    <a:pt x="8303" y="14744"/>
                  </a:cubicBezTo>
                  <a:cubicBezTo>
                    <a:pt x="7890" y="17163"/>
                    <a:pt x="7462" y="19665"/>
                    <a:pt x="6314" y="20354"/>
                  </a:cubicBezTo>
                  <a:cubicBezTo>
                    <a:pt x="5578" y="20796"/>
                    <a:pt x="4759" y="21047"/>
                    <a:pt x="4171" y="21047"/>
                  </a:cubicBezTo>
                  <a:cubicBezTo>
                    <a:pt x="3905" y="21047"/>
                    <a:pt x="3685" y="20996"/>
                    <a:pt x="3542" y="20887"/>
                  </a:cubicBezTo>
                  <a:cubicBezTo>
                    <a:pt x="3474" y="20836"/>
                    <a:pt x="3268" y="20681"/>
                    <a:pt x="3413" y="20136"/>
                  </a:cubicBezTo>
                  <a:cubicBezTo>
                    <a:pt x="3863" y="18451"/>
                    <a:pt x="4192" y="13041"/>
                    <a:pt x="4206" y="12812"/>
                  </a:cubicBezTo>
                  <a:cubicBezTo>
                    <a:pt x="4216" y="12635"/>
                    <a:pt x="4076" y="12487"/>
                    <a:pt x="3899" y="12487"/>
                  </a:cubicBezTo>
                  <a:cubicBezTo>
                    <a:pt x="3896" y="12487"/>
                    <a:pt x="3893" y="12487"/>
                    <a:pt x="3889" y="12487"/>
                  </a:cubicBezTo>
                  <a:cubicBezTo>
                    <a:pt x="3866" y="12487"/>
                    <a:pt x="3842" y="12490"/>
                    <a:pt x="3819" y="12496"/>
                  </a:cubicBezTo>
                  <a:cubicBezTo>
                    <a:pt x="3815" y="12497"/>
                    <a:pt x="3608" y="12551"/>
                    <a:pt x="3327" y="12551"/>
                  </a:cubicBezTo>
                  <a:cubicBezTo>
                    <a:pt x="3068" y="12551"/>
                    <a:pt x="2746" y="12505"/>
                    <a:pt x="2460" y="12330"/>
                  </a:cubicBezTo>
                  <a:cubicBezTo>
                    <a:pt x="2098" y="12108"/>
                    <a:pt x="1857" y="11716"/>
                    <a:pt x="1740" y="11164"/>
                  </a:cubicBezTo>
                  <a:cubicBezTo>
                    <a:pt x="1315" y="9142"/>
                    <a:pt x="2394" y="5539"/>
                    <a:pt x="2405" y="5504"/>
                  </a:cubicBezTo>
                  <a:cubicBezTo>
                    <a:pt x="2437" y="5395"/>
                    <a:pt x="2408" y="5278"/>
                    <a:pt x="2329" y="5199"/>
                  </a:cubicBezTo>
                  <a:cubicBezTo>
                    <a:pt x="2305" y="5175"/>
                    <a:pt x="1744" y="4616"/>
                    <a:pt x="842" y="3941"/>
                  </a:cubicBezTo>
                  <a:cubicBezTo>
                    <a:pt x="674" y="3814"/>
                    <a:pt x="634" y="3729"/>
                    <a:pt x="636" y="3701"/>
                  </a:cubicBezTo>
                  <a:cubicBezTo>
                    <a:pt x="655" y="3512"/>
                    <a:pt x="1325" y="3184"/>
                    <a:pt x="1685" y="3007"/>
                  </a:cubicBezTo>
                  <a:lnTo>
                    <a:pt x="1913" y="2895"/>
                  </a:lnTo>
                  <a:cubicBezTo>
                    <a:pt x="2754" y="2474"/>
                    <a:pt x="3914" y="1186"/>
                    <a:pt x="4186" y="874"/>
                  </a:cubicBezTo>
                  <a:cubicBezTo>
                    <a:pt x="4416" y="805"/>
                    <a:pt x="5160" y="607"/>
                    <a:pt x="6126" y="607"/>
                  </a:cubicBezTo>
                  <a:close/>
                  <a:moveTo>
                    <a:pt x="6128" y="0"/>
                  </a:moveTo>
                  <a:cubicBezTo>
                    <a:pt x="4854" y="0"/>
                    <a:pt x="3930" y="314"/>
                    <a:pt x="3910" y="320"/>
                  </a:cubicBezTo>
                  <a:cubicBezTo>
                    <a:pt x="3860" y="338"/>
                    <a:pt x="3814" y="369"/>
                    <a:pt x="3779" y="410"/>
                  </a:cubicBezTo>
                  <a:cubicBezTo>
                    <a:pt x="3766" y="426"/>
                    <a:pt x="2467" y="1933"/>
                    <a:pt x="1640" y="2348"/>
                  </a:cubicBezTo>
                  <a:lnTo>
                    <a:pt x="1416" y="2458"/>
                  </a:lnTo>
                  <a:cubicBezTo>
                    <a:pt x="727" y="2796"/>
                    <a:pt x="76" y="3114"/>
                    <a:pt x="27" y="3645"/>
                  </a:cubicBezTo>
                  <a:cubicBezTo>
                    <a:pt x="0" y="3924"/>
                    <a:pt x="151" y="4189"/>
                    <a:pt x="474" y="4431"/>
                  </a:cubicBezTo>
                  <a:cubicBezTo>
                    <a:pt x="924" y="4767"/>
                    <a:pt x="1355" y="5127"/>
                    <a:pt x="1766" y="5509"/>
                  </a:cubicBezTo>
                  <a:cubicBezTo>
                    <a:pt x="1543" y="6292"/>
                    <a:pt x="736" y="9364"/>
                    <a:pt x="1141" y="11292"/>
                  </a:cubicBezTo>
                  <a:cubicBezTo>
                    <a:pt x="1294" y="12017"/>
                    <a:pt x="1632" y="12545"/>
                    <a:pt x="2146" y="12857"/>
                  </a:cubicBezTo>
                  <a:cubicBezTo>
                    <a:pt x="2549" y="13102"/>
                    <a:pt x="2984" y="13165"/>
                    <a:pt x="3330" y="13165"/>
                  </a:cubicBezTo>
                  <a:cubicBezTo>
                    <a:pt x="3416" y="13165"/>
                    <a:pt x="3496" y="13161"/>
                    <a:pt x="3569" y="13155"/>
                  </a:cubicBezTo>
                  <a:lnTo>
                    <a:pt x="3569" y="13155"/>
                  </a:lnTo>
                  <a:cubicBezTo>
                    <a:pt x="3486" y="14439"/>
                    <a:pt x="3189" y="18603"/>
                    <a:pt x="2822" y="19979"/>
                  </a:cubicBezTo>
                  <a:cubicBezTo>
                    <a:pt x="2614" y="20759"/>
                    <a:pt x="2898" y="21169"/>
                    <a:pt x="3174" y="21376"/>
                  </a:cubicBezTo>
                  <a:cubicBezTo>
                    <a:pt x="3432" y="21571"/>
                    <a:pt x="3780" y="21655"/>
                    <a:pt x="4172" y="21655"/>
                  </a:cubicBezTo>
                  <a:cubicBezTo>
                    <a:pt x="4941" y="21655"/>
                    <a:pt x="5876" y="21332"/>
                    <a:pt x="6629" y="20880"/>
                  </a:cubicBezTo>
                  <a:cubicBezTo>
                    <a:pt x="8018" y="20045"/>
                    <a:pt x="8470" y="17402"/>
                    <a:pt x="8907" y="14848"/>
                  </a:cubicBezTo>
                  <a:cubicBezTo>
                    <a:pt x="9041" y="14061"/>
                    <a:pt x="9179" y="13250"/>
                    <a:pt x="9341" y="12525"/>
                  </a:cubicBezTo>
                  <a:cubicBezTo>
                    <a:pt x="9541" y="11621"/>
                    <a:pt x="10062" y="10653"/>
                    <a:pt x="10615" y="9628"/>
                  </a:cubicBezTo>
                  <a:cubicBezTo>
                    <a:pt x="11840" y="7354"/>
                    <a:pt x="13229" y="4776"/>
                    <a:pt x="11176" y="2313"/>
                  </a:cubicBezTo>
                  <a:cubicBezTo>
                    <a:pt x="9611" y="434"/>
                    <a:pt x="7627" y="0"/>
                    <a:pt x="6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5616225" y="2483950"/>
              <a:ext cx="609175" cy="718300"/>
            </a:xfrm>
            <a:custGeom>
              <a:avLst/>
              <a:gdLst/>
              <a:ahLst/>
              <a:cxnLst/>
              <a:rect l="l" t="t" r="r" b="b"/>
              <a:pathLst>
                <a:path w="24367" h="28732" extrusionOk="0">
                  <a:moveTo>
                    <a:pt x="0" y="25370"/>
                  </a:moveTo>
                  <a:lnTo>
                    <a:pt x="0" y="25370"/>
                  </a:lnTo>
                  <a:cubicBezTo>
                    <a:pt x="0" y="25370"/>
                    <a:pt x="0" y="25370"/>
                    <a:pt x="1" y="25370"/>
                  </a:cubicBezTo>
                  <a:lnTo>
                    <a:pt x="1" y="25370"/>
                  </a:lnTo>
                  <a:cubicBezTo>
                    <a:pt x="0" y="25370"/>
                    <a:pt x="0" y="25370"/>
                    <a:pt x="0" y="25370"/>
                  </a:cubicBezTo>
                  <a:close/>
                  <a:moveTo>
                    <a:pt x="4983" y="0"/>
                  </a:moveTo>
                  <a:cubicBezTo>
                    <a:pt x="4593" y="0"/>
                    <a:pt x="4221" y="23"/>
                    <a:pt x="3888" y="78"/>
                  </a:cubicBezTo>
                  <a:cubicBezTo>
                    <a:pt x="1877" y="414"/>
                    <a:pt x="1119" y="6179"/>
                    <a:pt x="2349" y="9420"/>
                  </a:cubicBezTo>
                  <a:cubicBezTo>
                    <a:pt x="2864" y="10777"/>
                    <a:pt x="3789" y="11620"/>
                    <a:pt x="4691" y="12148"/>
                  </a:cubicBezTo>
                  <a:cubicBezTo>
                    <a:pt x="4490" y="11969"/>
                    <a:pt x="3295" y="10844"/>
                    <a:pt x="4444" y="9950"/>
                  </a:cubicBezTo>
                  <a:cubicBezTo>
                    <a:pt x="5696" y="8976"/>
                    <a:pt x="6808" y="8838"/>
                    <a:pt x="6808" y="8838"/>
                  </a:cubicBezTo>
                  <a:lnTo>
                    <a:pt x="6808" y="8838"/>
                  </a:lnTo>
                  <a:cubicBezTo>
                    <a:pt x="6808" y="8838"/>
                    <a:pt x="5835" y="12035"/>
                    <a:pt x="6255" y="12595"/>
                  </a:cubicBezTo>
                  <a:cubicBezTo>
                    <a:pt x="7943" y="14844"/>
                    <a:pt x="421" y="25372"/>
                    <a:pt x="9" y="25372"/>
                  </a:cubicBezTo>
                  <a:cubicBezTo>
                    <a:pt x="5" y="25372"/>
                    <a:pt x="3" y="25371"/>
                    <a:pt x="1" y="25370"/>
                  </a:cubicBezTo>
                  <a:lnTo>
                    <a:pt x="1" y="25370"/>
                  </a:lnTo>
                  <a:cubicBezTo>
                    <a:pt x="40" y="25392"/>
                    <a:pt x="2261" y="26646"/>
                    <a:pt x="5030" y="27974"/>
                  </a:cubicBezTo>
                  <a:cubicBezTo>
                    <a:pt x="6122" y="28498"/>
                    <a:pt x="7247" y="28732"/>
                    <a:pt x="8374" y="28732"/>
                  </a:cubicBezTo>
                  <a:cubicBezTo>
                    <a:pt x="13626" y="28732"/>
                    <a:pt x="18899" y="23658"/>
                    <a:pt x="20793" y="19258"/>
                  </a:cubicBezTo>
                  <a:cubicBezTo>
                    <a:pt x="22611" y="15035"/>
                    <a:pt x="24367" y="7394"/>
                    <a:pt x="20679" y="3608"/>
                  </a:cubicBezTo>
                  <a:cubicBezTo>
                    <a:pt x="18039" y="897"/>
                    <a:pt x="14534" y="326"/>
                    <a:pt x="12112" y="326"/>
                  </a:cubicBezTo>
                  <a:cubicBezTo>
                    <a:pt x="10739" y="326"/>
                    <a:pt x="9714" y="509"/>
                    <a:pt x="9391" y="590"/>
                  </a:cubicBezTo>
                  <a:cubicBezTo>
                    <a:pt x="9391" y="590"/>
                    <a:pt x="6958" y="0"/>
                    <a:pt x="49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4"/>
            <p:cNvSpPr/>
            <p:nvPr/>
          </p:nvSpPr>
          <p:spPr>
            <a:xfrm>
              <a:off x="5606625" y="2476275"/>
              <a:ext cx="628650" cy="733500"/>
            </a:xfrm>
            <a:custGeom>
              <a:avLst/>
              <a:gdLst/>
              <a:ahLst/>
              <a:cxnLst/>
              <a:rect l="l" t="t" r="r" b="b"/>
              <a:pathLst>
                <a:path w="25146" h="29340" extrusionOk="0">
                  <a:moveTo>
                    <a:pt x="5370" y="612"/>
                  </a:moveTo>
                  <a:cubicBezTo>
                    <a:pt x="7281" y="612"/>
                    <a:pt x="9673" y="1187"/>
                    <a:pt x="9702" y="1193"/>
                  </a:cubicBezTo>
                  <a:cubicBezTo>
                    <a:pt x="9725" y="1199"/>
                    <a:pt x="9750" y="1201"/>
                    <a:pt x="9775" y="1201"/>
                  </a:cubicBezTo>
                  <a:cubicBezTo>
                    <a:pt x="9799" y="1201"/>
                    <a:pt x="9824" y="1199"/>
                    <a:pt x="9848" y="1193"/>
                  </a:cubicBezTo>
                  <a:cubicBezTo>
                    <a:pt x="9874" y="1187"/>
                    <a:pt x="10968" y="939"/>
                    <a:pt x="12548" y="939"/>
                  </a:cubicBezTo>
                  <a:cubicBezTo>
                    <a:pt x="14878" y="939"/>
                    <a:pt x="18264" y="1478"/>
                    <a:pt x="20844" y="4127"/>
                  </a:cubicBezTo>
                  <a:cubicBezTo>
                    <a:pt x="24481" y="7863"/>
                    <a:pt x="22588" y="15513"/>
                    <a:pt x="20896" y="19444"/>
                  </a:cubicBezTo>
                  <a:cubicBezTo>
                    <a:pt x="19578" y="22505"/>
                    <a:pt x="16232" y="26522"/>
                    <a:pt x="12000" y="28109"/>
                  </a:cubicBezTo>
                  <a:cubicBezTo>
                    <a:pt x="10881" y="28527"/>
                    <a:pt x="9798" y="28736"/>
                    <a:pt x="8758" y="28736"/>
                  </a:cubicBezTo>
                  <a:cubicBezTo>
                    <a:pt x="7635" y="28736"/>
                    <a:pt x="6562" y="28493"/>
                    <a:pt x="5547" y="28004"/>
                  </a:cubicBezTo>
                  <a:cubicBezTo>
                    <a:pt x="3457" y="27002"/>
                    <a:pt x="1695" y="26050"/>
                    <a:pt x="911" y="25619"/>
                  </a:cubicBezTo>
                  <a:lnTo>
                    <a:pt x="912" y="25619"/>
                  </a:lnTo>
                  <a:cubicBezTo>
                    <a:pt x="918" y="25614"/>
                    <a:pt x="925" y="25606"/>
                    <a:pt x="930" y="25599"/>
                  </a:cubicBezTo>
                  <a:cubicBezTo>
                    <a:pt x="2131" y="24231"/>
                    <a:pt x="8641" y="15058"/>
                    <a:pt x="6884" y="12717"/>
                  </a:cubicBezTo>
                  <a:cubicBezTo>
                    <a:pt x="6715" y="12458"/>
                    <a:pt x="6990" y="10862"/>
                    <a:pt x="7485" y="9232"/>
                  </a:cubicBezTo>
                  <a:cubicBezTo>
                    <a:pt x="7546" y="9034"/>
                    <a:pt x="7395" y="8837"/>
                    <a:pt x="7194" y="8837"/>
                  </a:cubicBezTo>
                  <a:cubicBezTo>
                    <a:pt x="7181" y="8837"/>
                    <a:pt x="7167" y="8838"/>
                    <a:pt x="7154" y="8840"/>
                  </a:cubicBezTo>
                  <a:cubicBezTo>
                    <a:pt x="7106" y="8846"/>
                    <a:pt x="5944" y="9001"/>
                    <a:pt x="4641" y="10014"/>
                  </a:cubicBezTo>
                  <a:cubicBezTo>
                    <a:pt x="4249" y="10319"/>
                    <a:pt x="4044" y="10683"/>
                    <a:pt x="4031" y="11098"/>
                  </a:cubicBezTo>
                  <a:cubicBezTo>
                    <a:pt x="4029" y="11147"/>
                    <a:pt x="4031" y="11198"/>
                    <a:pt x="4035" y="11248"/>
                  </a:cubicBezTo>
                  <a:cubicBezTo>
                    <a:pt x="3591" y="10777"/>
                    <a:pt x="3247" y="10224"/>
                    <a:pt x="3019" y="9618"/>
                  </a:cubicBezTo>
                  <a:cubicBezTo>
                    <a:pt x="2138" y="7298"/>
                    <a:pt x="2299" y="3373"/>
                    <a:pt x="3352" y="1543"/>
                  </a:cubicBezTo>
                  <a:cubicBezTo>
                    <a:pt x="3553" y="1193"/>
                    <a:pt x="3886" y="759"/>
                    <a:pt x="4322" y="687"/>
                  </a:cubicBezTo>
                  <a:cubicBezTo>
                    <a:pt x="4639" y="634"/>
                    <a:pt x="4995" y="612"/>
                    <a:pt x="5370" y="612"/>
                  </a:cubicBezTo>
                  <a:close/>
                  <a:moveTo>
                    <a:pt x="5376" y="1"/>
                  </a:moveTo>
                  <a:cubicBezTo>
                    <a:pt x="4967" y="1"/>
                    <a:pt x="4574" y="25"/>
                    <a:pt x="4222" y="84"/>
                  </a:cubicBezTo>
                  <a:cubicBezTo>
                    <a:pt x="3681" y="174"/>
                    <a:pt x="3210" y="563"/>
                    <a:pt x="2821" y="1240"/>
                  </a:cubicBezTo>
                  <a:cubicBezTo>
                    <a:pt x="1675" y="3235"/>
                    <a:pt x="1496" y="7331"/>
                    <a:pt x="2446" y="9836"/>
                  </a:cubicBezTo>
                  <a:cubicBezTo>
                    <a:pt x="2911" y="11061"/>
                    <a:pt x="3744" y="12031"/>
                    <a:pt x="4921" y="12718"/>
                  </a:cubicBezTo>
                  <a:cubicBezTo>
                    <a:pt x="4970" y="12747"/>
                    <a:pt x="5023" y="12760"/>
                    <a:pt x="5075" y="12760"/>
                  </a:cubicBezTo>
                  <a:cubicBezTo>
                    <a:pt x="5171" y="12760"/>
                    <a:pt x="5264" y="12715"/>
                    <a:pt x="5324" y="12633"/>
                  </a:cubicBezTo>
                  <a:cubicBezTo>
                    <a:pt x="5416" y="12506"/>
                    <a:pt x="5396" y="12328"/>
                    <a:pt x="5278" y="12224"/>
                  </a:cubicBezTo>
                  <a:cubicBezTo>
                    <a:pt x="4977" y="11959"/>
                    <a:pt x="4630" y="11511"/>
                    <a:pt x="4642" y="11116"/>
                  </a:cubicBezTo>
                  <a:cubicBezTo>
                    <a:pt x="4649" y="10890"/>
                    <a:pt x="4771" y="10689"/>
                    <a:pt x="5016" y="10497"/>
                  </a:cubicBezTo>
                  <a:cubicBezTo>
                    <a:pt x="5696" y="9970"/>
                    <a:pt x="6333" y="9701"/>
                    <a:pt x="6748" y="9568"/>
                  </a:cubicBezTo>
                  <a:lnTo>
                    <a:pt x="6748" y="9568"/>
                  </a:lnTo>
                  <a:cubicBezTo>
                    <a:pt x="6425" y="10718"/>
                    <a:pt x="5997" y="12557"/>
                    <a:pt x="6394" y="13085"/>
                  </a:cubicBezTo>
                  <a:cubicBezTo>
                    <a:pt x="6577" y="13329"/>
                    <a:pt x="6624" y="13763"/>
                    <a:pt x="6532" y="14339"/>
                  </a:cubicBezTo>
                  <a:cubicBezTo>
                    <a:pt x="5987" y="17759"/>
                    <a:pt x="966" y="24811"/>
                    <a:pt x="292" y="25385"/>
                  </a:cubicBezTo>
                  <a:cubicBezTo>
                    <a:pt x="37" y="25465"/>
                    <a:pt x="1" y="25811"/>
                    <a:pt x="233" y="25943"/>
                  </a:cubicBezTo>
                  <a:lnTo>
                    <a:pt x="243" y="25948"/>
                  </a:lnTo>
                  <a:cubicBezTo>
                    <a:pt x="634" y="26168"/>
                    <a:pt x="2713" y="27324"/>
                    <a:pt x="5282" y="28557"/>
                  </a:cubicBezTo>
                  <a:cubicBezTo>
                    <a:pt x="6369" y="29079"/>
                    <a:pt x="7541" y="29339"/>
                    <a:pt x="8763" y="29339"/>
                  </a:cubicBezTo>
                  <a:cubicBezTo>
                    <a:pt x="9882" y="29339"/>
                    <a:pt x="11043" y="29120"/>
                    <a:pt x="12215" y="28682"/>
                  </a:cubicBezTo>
                  <a:cubicBezTo>
                    <a:pt x="16615" y="27033"/>
                    <a:pt x="20091" y="22863"/>
                    <a:pt x="21458" y="19686"/>
                  </a:cubicBezTo>
                  <a:cubicBezTo>
                    <a:pt x="23210" y="15615"/>
                    <a:pt x="25145" y="7668"/>
                    <a:pt x="21282" y="3701"/>
                  </a:cubicBezTo>
                  <a:cubicBezTo>
                    <a:pt x="18557" y="902"/>
                    <a:pt x="14984" y="333"/>
                    <a:pt x="12531" y="333"/>
                  </a:cubicBezTo>
                  <a:cubicBezTo>
                    <a:pt x="11109" y="333"/>
                    <a:pt x="10063" y="524"/>
                    <a:pt x="9778" y="583"/>
                  </a:cubicBezTo>
                  <a:cubicBezTo>
                    <a:pt x="9357" y="485"/>
                    <a:pt x="7198" y="1"/>
                    <a:pt x="5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4487550" y="2972400"/>
              <a:ext cx="397725" cy="721650"/>
            </a:xfrm>
            <a:custGeom>
              <a:avLst/>
              <a:gdLst/>
              <a:ahLst/>
              <a:cxnLst/>
              <a:rect l="l" t="t" r="r" b="b"/>
              <a:pathLst>
                <a:path w="15909" h="28866" extrusionOk="0">
                  <a:moveTo>
                    <a:pt x="5646" y="1"/>
                  </a:moveTo>
                  <a:lnTo>
                    <a:pt x="1" y="23606"/>
                  </a:lnTo>
                  <a:lnTo>
                    <a:pt x="11547" y="28866"/>
                  </a:lnTo>
                  <a:lnTo>
                    <a:pt x="15908" y="6672"/>
                  </a:lnTo>
                  <a:lnTo>
                    <a:pt x="56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4479275" y="2964725"/>
              <a:ext cx="414125" cy="736975"/>
            </a:xfrm>
            <a:custGeom>
              <a:avLst/>
              <a:gdLst/>
              <a:ahLst/>
              <a:cxnLst/>
              <a:rect l="l" t="t" r="r" b="b"/>
              <a:pathLst>
                <a:path w="16565" h="29479" extrusionOk="0">
                  <a:moveTo>
                    <a:pt x="6173" y="801"/>
                  </a:moveTo>
                  <a:lnTo>
                    <a:pt x="15899" y="7123"/>
                  </a:lnTo>
                  <a:lnTo>
                    <a:pt x="11652" y="28734"/>
                  </a:lnTo>
                  <a:lnTo>
                    <a:pt x="689" y="23738"/>
                  </a:lnTo>
                  <a:lnTo>
                    <a:pt x="6173" y="801"/>
                  </a:lnTo>
                  <a:close/>
                  <a:moveTo>
                    <a:pt x="5976" y="0"/>
                  </a:moveTo>
                  <a:cubicBezTo>
                    <a:pt x="5842" y="0"/>
                    <a:pt x="5713" y="91"/>
                    <a:pt x="5679" y="236"/>
                  </a:cubicBezTo>
                  <a:lnTo>
                    <a:pt x="34" y="23841"/>
                  </a:lnTo>
                  <a:cubicBezTo>
                    <a:pt x="1" y="23984"/>
                    <a:pt x="71" y="24130"/>
                    <a:pt x="206" y="24191"/>
                  </a:cubicBezTo>
                  <a:lnTo>
                    <a:pt x="11751" y="29451"/>
                  </a:lnTo>
                  <a:cubicBezTo>
                    <a:pt x="11791" y="29470"/>
                    <a:pt x="11834" y="29479"/>
                    <a:pt x="11878" y="29479"/>
                  </a:cubicBezTo>
                  <a:cubicBezTo>
                    <a:pt x="12024" y="29479"/>
                    <a:pt x="12150" y="29376"/>
                    <a:pt x="12178" y="29232"/>
                  </a:cubicBezTo>
                  <a:lnTo>
                    <a:pt x="16540" y="7037"/>
                  </a:lnTo>
                  <a:cubicBezTo>
                    <a:pt x="16564" y="6914"/>
                    <a:pt x="16512" y="6790"/>
                    <a:pt x="16407" y="6722"/>
                  </a:cubicBezTo>
                  <a:lnTo>
                    <a:pt x="6143" y="51"/>
                  </a:lnTo>
                  <a:cubicBezTo>
                    <a:pt x="6091" y="16"/>
                    <a:pt x="6033" y="0"/>
                    <a:pt x="5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4521150" y="3033325"/>
              <a:ext cx="330550" cy="599800"/>
            </a:xfrm>
            <a:custGeom>
              <a:avLst/>
              <a:gdLst/>
              <a:ahLst/>
              <a:cxnLst/>
              <a:rect l="l" t="t" r="r" b="b"/>
              <a:pathLst>
                <a:path w="13222" h="23992" extrusionOk="0">
                  <a:moveTo>
                    <a:pt x="4692" y="1"/>
                  </a:moveTo>
                  <a:lnTo>
                    <a:pt x="1" y="19620"/>
                  </a:lnTo>
                  <a:lnTo>
                    <a:pt x="9596" y="23992"/>
                  </a:lnTo>
                  <a:lnTo>
                    <a:pt x="13222" y="5545"/>
                  </a:lnTo>
                  <a:lnTo>
                    <a:pt x="46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4512850" y="3025675"/>
              <a:ext cx="346950" cy="615100"/>
            </a:xfrm>
            <a:custGeom>
              <a:avLst/>
              <a:gdLst/>
              <a:ahLst/>
              <a:cxnLst/>
              <a:rect l="l" t="t" r="r" b="b"/>
              <a:pathLst>
                <a:path w="13878" h="24604" extrusionOk="0">
                  <a:moveTo>
                    <a:pt x="5220" y="800"/>
                  </a:moveTo>
                  <a:lnTo>
                    <a:pt x="13214" y="5995"/>
                  </a:lnTo>
                  <a:lnTo>
                    <a:pt x="9703" y="23858"/>
                  </a:lnTo>
                  <a:lnTo>
                    <a:pt x="688" y="19752"/>
                  </a:lnTo>
                  <a:lnTo>
                    <a:pt x="5220" y="800"/>
                  </a:lnTo>
                  <a:close/>
                  <a:moveTo>
                    <a:pt x="5023" y="1"/>
                  </a:moveTo>
                  <a:cubicBezTo>
                    <a:pt x="4889" y="1"/>
                    <a:pt x="4760" y="91"/>
                    <a:pt x="4726" y="236"/>
                  </a:cubicBezTo>
                  <a:lnTo>
                    <a:pt x="35" y="19855"/>
                  </a:lnTo>
                  <a:cubicBezTo>
                    <a:pt x="0" y="19998"/>
                    <a:pt x="72" y="20144"/>
                    <a:pt x="205" y="20205"/>
                  </a:cubicBezTo>
                  <a:lnTo>
                    <a:pt x="9802" y="24576"/>
                  </a:lnTo>
                  <a:cubicBezTo>
                    <a:pt x="9842" y="24594"/>
                    <a:pt x="9885" y="24604"/>
                    <a:pt x="9928" y="24604"/>
                  </a:cubicBezTo>
                  <a:cubicBezTo>
                    <a:pt x="10074" y="24604"/>
                    <a:pt x="10199" y="24500"/>
                    <a:pt x="10228" y="24357"/>
                  </a:cubicBezTo>
                  <a:lnTo>
                    <a:pt x="13853" y="5910"/>
                  </a:lnTo>
                  <a:cubicBezTo>
                    <a:pt x="13877" y="5788"/>
                    <a:pt x="13825" y="5663"/>
                    <a:pt x="13720" y="5594"/>
                  </a:cubicBezTo>
                  <a:lnTo>
                    <a:pt x="5190" y="51"/>
                  </a:lnTo>
                  <a:cubicBezTo>
                    <a:pt x="5138" y="17"/>
                    <a:pt x="5080" y="1"/>
                    <a:pt x="5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4776225" y="3139175"/>
              <a:ext cx="503550" cy="586950"/>
            </a:xfrm>
            <a:custGeom>
              <a:avLst/>
              <a:gdLst/>
              <a:ahLst/>
              <a:cxnLst/>
              <a:rect l="l" t="t" r="r" b="b"/>
              <a:pathLst>
                <a:path w="20142" h="23478" extrusionOk="0">
                  <a:moveTo>
                    <a:pt x="4361" y="1"/>
                  </a:moveTo>
                  <a:lnTo>
                    <a:pt x="0" y="22195"/>
                  </a:lnTo>
                  <a:lnTo>
                    <a:pt x="17063" y="23478"/>
                  </a:lnTo>
                  <a:lnTo>
                    <a:pt x="20142" y="771"/>
                  </a:lnTo>
                  <a:lnTo>
                    <a:pt x="43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4767825" y="3131475"/>
              <a:ext cx="520150" cy="602300"/>
            </a:xfrm>
            <a:custGeom>
              <a:avLst/>
              <a:gdLst/>
              <a:ahLst/>
              <a:cxnLst/>
              <a:rect l="l" t="t" r="r" b="b"/>
              <a:pathLst>
                <a:path w="20806" h="24092" extrusionOk="0">
                  <a:moveTo>
                    <a:pt x="4948" y="627"/>
                  </a:moveTo>
                  <a:lnTo>
                    <a:pt x="20130" y="1368"/>
                  </a:lnTo>
                  <a:lnTo>
                    <a:pt x="17134" y="23459"/>
                  </a:lnTo>
                  <a:lnTo>
                    <a:pt x="703" y="22224"/>
                  </a:lnTo>
                  <a:lnTo>
                    <a:pt x="4948" y="627"/>
                  </a:lnTo>
                  <a:close/>
                  <a:moveTo>
                    <a:pt x="4675" y="1"/>
                  </a:moveTo>
                  <a:cubicBezTo>
                    <a:pt x="4523" y="1"/>
                    <a:pt x="4425" y="112"/>
                    <a:pt x="4398" y="250"/>
                  </a:cubicBezTo>
                  <a:lnTo>
                    <a:pt x="36" y="22444"/>
                  </a:lnTo>
                  <a:cubicBezTo>
                    <a:pt x="0" y="22625"/>
                    <a:pt x="130" y="22794"/>
                    <a:pt x="313" y="22809"/>
                  </a:cubicBezTo>
                  <a:lnTo>
                    <a:pt x="17376" y="24092"/>
                  </a:lnTo>
                  <a:lnTo>
                    <a:pt x="17399" y="24092"/>
                  </a:lnTo>
                  <a:cubicBezTo>
                    <a:pt x="17400" y="24092"/>
                    <a:pt x="17401" y="24092"/>
                    <a:pt x="17401" y="24092"/>
                  </a:cubicBezTo>
                  <a:cubicBezTo>
                    <a:pt x="17553" y="24092"/>
                    <a:pt x="17682" y="23978"/>
                    <a:pt x="17703" y="23827"/>
                  </a:cubicBezTo>
                  <a:lnTo>
                    <a:pt x="20781" y="1120"/>
                  </a:lnTo>
                  <a:cubicBezTo>
                    <a:pt x="20806" y="942"/>
                    <a:pt x="20673" y="782"/>
                    <a:pt x="20493" y="773"/>
                  </a:cubicBezTo>
                  <a:lnTo>
                    <a:pt x="4713" y="3"/>
                  </a:lnTo>
                  <a:cubicBezTo>
                    <a:pt x="4700" y="1"/>
                    <a:pt x="4687" y="1"/>
                    <a:pt x="4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5001425" y="3372175"/>
              <a:ext cx="31550" cy="20450"/>
            </a:xfrm>
            <a:custGeom>
              <a:avLst/>
              <a:gdLst/>
              <a:ahLst/>
              <a:cxnLst/>
              <a:rect l="l" t="t" r="r" b="b"/>
              <a:pathLst>
                <a:path w="1262" h="818" extrusionOk="0">
                  <a:moveTo>
                    <a:pt x="132" y="0"/>
                  </a:moveTo>
                  <a:lnTo>
                    <a:pt x="1" y="766"/>
                  </a:lnTo>
                  <a:lnTo>
                    <a:pt x="1146" y="818"/>
                  </a:lnTo>
                  <a:lnTo>
                    <a:pt x="1261" y="80"/>
                  </a:lnTo>
                  <a:lnTo>
                    <a:pt x="1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5028375" y="3490350"/>
              <a:ext cx="44100" cy="29800"/>
            </a:xfrm>
            <a:custGeom>
              <a:avLst/>
              <a:gdLst/>
              <a:ahLst/>
              <a:cxnLst/>
              <a:rect l="l" t="t" r="r" b="b"/>
              <a:pathLst>
                <a:path w="1764" h="1192" extrusionOk="0">
                  <a:moveTo>
                    <a:pt x="169" y="0"/>
                  </a:moveTo>
                  <a:lnTo>
                    <a:pt x="0" y="1082"/>
                  </a:lnTo>
                  <a:lnTo>
                    <a:pt x="1580" y="1191"/>
                  </a:lnTo>
                  <a:lnTo>
                    <a:pt x="1764" y="75"/>
                  </a:lnTo>
                  <a:lnTo>
                    <a:pt x="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4961500" y="3288850"/>
              <a:ext cx="39400" cy="22250"/>
            </a:xfrm>
            <a:custGeom>
              <a:avLst/>
              <a:gdLst/>
              <a:ahLst/>
              <a:cxnLst/>
              <a:rect l="l" t="t" r="r" b="b"/>
              <a:pathLst>
                <a:path w="1576" h="890" extrusionOk="0">
                  <a:moveTo>
                    <a:pt x="146" y="0"/>
                  </a:moveTo>
                  <a:lnTo>
                    <a:pt x="0" y="823"/>
                  </a:lnTo>
                  <a:lnTo>
                    <a:pt x="1439" y="890"/>
                  </a:lnTo>
                  <a:lnTo>
                    <a:pt x="1575" y="100"/>
                  </a:lnTo>
                  <a:lnTo>
                    <a:pt x="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5015175" y="3292575"/>
              <a:ext cx="30225" cy="20600"/>
            </a:xfrm>
            <a:custGeom>
              <a:avLst/>
              <a:gdLst/>
              <a:ahLst/>
              <a:cxnLst/>
              <a:rect l="l" t="t" r="r" b="b"/>
              <a:pathLst>
                <a:path w="1209" h="824" extrusionOk="0">
                  <a:moveTo>
                    <a:pt x="134" y="1"/>
                  </a:moveTo>
                  <a:lnTo>
                    <a:pt x="0" y="774"/>
                  </a:lnTo>
                  <a:lnTo>
                    <a:pt x="1091" y="824"/>
                  </a:lnTo>
                  <a:lnTo>
                    <a:pt x="1209" y="76"/>
                  </a:lnTo>
                  <a:lnTo>
                    <a:pt x="1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4993975" y="3408725"/>
              <a:ext cx="33375" cy="27750"/>
            </a:xfrm>
            <a:custGeom>
              <a:avLst/>
              <a:gdLst/>
              <a:ahLst/>
              <a:cxnLst/>
              <a:rect l="l" t="t" r="r" b="b"/>
              <a:pathLst>
                <a:path w="1335" h="1110" extrusionOk="0">
                  <a:moveTo>
                    <a:pt x="178" y="1"/>
                  </a:moveTo>
                  <a:lnTo>
                    <a:pt x="1" y="1028"/>
                  </a:lnTo>
                  <a:lnTo>
                    <a:pt x="1170" y="1110"/>
                  </a:lnTo>
                  <a:lnTo>
                    <a:pt x="1334" y="54"/>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5053250" y="3331400"/>
              <a:ext cx="45325" cy="29450"/>
            </a:xfrm>
            <a:custGeom>
              <a:avLst/>
              <a:gdLst/>
              <a:ahLst/>
              <a:cxnLst/>
              <a:rect l="l" t="t" r="r" b="b"/>
              <a:pathLst>
                <a:path w="1813" h="1178" extrusionOk="0">
                  <a:moveTo>
                    <a:pt x="166" y="1"/>
                  </a:moveTo>
                  <a:lnTo>
                    <a:pt x="0" y="1063"/>
                  </a:lnTo>
                  <a:lnTo>
                    <a:pt x="1632" y="1177"/>
                  </a:lnTo>
                  <a:lnTo>
                    <a:pt x="1813" y="77"/>
                  </a:lnTo>
                  <a:lnTo>
                    <a:pt x="1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4"/>
            <p:cNvSpPr/>
            <p:nvPr/>
          </p:nvSpPr>
          <p:spPr>
            <a:xfrm>
              <a:off x="4975600" y="3199350"/>
              <a:ext cx="40900" cy="32350"/>
            </a:xfrm>
            <a:custGeom>
              <a:avLst/>
              <a:gdLst/>
              <a:ahLst/>
              <a:cxnLst/>
              <a:rect l="l" t="t" r="r" b="b"/>
              <a:pathLst>
                <a:path w="1636" h="1294" extrusionOk="0">
                  <a:moveTo>
                    <a:pt x="218" y="1"/>
                  </a:moveTo>
                  <a:lnTo>
                    <a:pt x="0" y="1228"/>
                  </a:lnTo>
                  <a:lnTo>
                    <a:pt x="1425" y="1294"/>
                  </a:lnTo>
                  <a:lnTo>
                    <a:pt x="1635" y="75"/>
                  </a:lnTo>
                  <a:lnTo>
                    <a:pt x="2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4"/>
            <p:cNvSpPr/>
            <p:nvPr/>
          </p:nvSpPr>
          <p:spPr>
            <a:xfrm>
              <a:off x="5028900" y="3202125"/>
              <a:ext cx="30700" cy="31600"/>
            </a:xfrm>
            <a:custGeom>
              <a:avLst/>
              <a:gdLst/>
              <a:ahLst/>
              <a:cxnLst/>
              <a:rect l="l" t="t" r="r" b="b"/>
              <a:pathLst>
                <a:path w="1228" h="1264" extrusionOk="0">
                  <a:moveTo>
                    <a:pt x="211" y="1"/>
                  </a:moveTo>
                  <a:lnTo>
                    <a:pt x="0" y="1215"/>
                  </a:lnTo>
                  <a:lnTo>
                    <a:pt x="1038" y="1264"/>
                  </a:lnTo>
                  <a:lnTo>
                    <a:pt x="1228" y="53"/>
                  </a:lnTo>
                  <a:lnTo>
                    <a:pt x="2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4968250" y="3247475"/>
              <a:ext cx="39950" cy="26500"/>
            </a:xfrm>
            <a:custGeom>
              <a:avLst/>
              <a:gdLst/>
              <a:ahLst/>
              <a:cxnLst/>
              <a:rect l="l" t="t" r="r" b="b"/>
              <a:pathLst>
                <a:path w="1598" h="1060" extrusionOk="0">
                  <a:moveTo>
                    <a:pt x="170" y="0"/>
                  </a:moveTo>
                  <a:lnTo>
                    <a:pt x="0" y="959"/>
                  </a:lnTo>
                  <a:lnTo>
                    <a:pt x="1426" y="1059"/>
                  </a:lnTo>
                  <a:lnTo>
                    <a:pt x="1598" y="65"/>
                  </a:lnTo>
                  <a:lnTo>
                    <a:pt x="1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4"/>
            <p:cNvSpPr/>
            <p:nvPr/>
          </p:nvSpPr>
          <p:spPr>
            <a:xfrm>
              <a:off x="5007750" y="3329325"/>
              <a:ext cx="32000" cy="27425"/>
            </a:xfrm>
            <a:custGeom>
              <a:avLst/>
              <a:gdLst/>
              <a:ahLst/>
              <a:cxnLst/>
              <a:rect l="l" t="t" r="r" b="b"/>
              <a:pathLst>
                <a:path w="1280" h="1097" extrusionOk="0">
                  <a:moveTo>
                    <a:pt x="176" y="1"/>
                  </a:moveTo>
                  <a:lnTo>
                    <a:pt x="0" y="1019"/>
                  </a:lnTo>
                  <a:lnTo>
                    <a:pt x="1117" y="1096"/>
                  </a:lnTo>
                  <a:lnTo>
                    <a:pt x="1280" y="52"/>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5021500" y="3249925"/>
              <a:ext cx="30650" cy="27150"/>
            </a:xfrm>
            <a:custGeom>
              <a:avLst/>
              <a:gdLst/>
              <a:ahLst/>
              <a:cxnLst/>
              <a:rect l="l" t="t" r="r" b="b"/>
              <a:pathLst>
                <a:path w="1226" h="1086" extrusionOk="0">
                  <a:moveTo>
                    <a:pt x="176" y="1"/>
                  </a:moveTo>
                  <a:lnTo>
                    <a:pt x="1" y="1011"/>
                  </a:lnTo>
                  <a:lnTo>
                    <a:pt x="1064" y="1085"/>
                  </a:lnTo>
                  <a:lnTo>
                    <a:pt x="1226" y="49"/>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5040800" y="3410900"/>
              <a:ext cx="44725" cy="29625"/>
            </a:xfrm>
            <a:custGeom>
              <a:avLst/>
              <a:gdLst/>
              <a:ahLst/>
              <a:cxnLst/>
              <a:rect l="l" t="t" r="r" b="b"/>
              <a:pathLst>
                <a:path w="1789" h="1185" extrusionOk="0">
                  <a:moveTo>
                    <a:pt x="168" y="0"/>
                  </a:moveTo>
                  <a:lnTo>
                    <a:pt x="1" y="1071"/>
                  </a:lnTo>
                  <a:lnTo>
                    <a:pt x="1607" y="1184"/>
                  </a:lnTo>
                  <a:lnTo>
                    <a:pt x="1789" y="74"/>
                  </a:lnTo>
                  <a:lnTo>
                    <a:pt x="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4886225" y="3444725"/>
              <a:ext cx="33025" cy="22675"/>
            </a:xfrm>
            <a:custGeom>
              <a:avLst/>
              <a:gdLst/>
              <a:ahLst/>
              <a:cxnLst/>
              <a:rect l="l" t="t" r="r" b="b"/>
              <a:pathLst>
                <a:path w="1321" h="907" extrusionOk="0">
                  <a:moveTo>
                    <a:pt x="150" y="1"/>
                  </a:moveTo>
                  <a:lnTo>
                    <a:pt x="0" y="853"/>
                  </a:lnTo>
                  <a:lnTo>
                    <a:pt x="1174" y="907"/>
                  </a:lnTo>
                  <a:lnTo>
                    <a:pt x="1321" y="83"/>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4879075" y="3483450"/>
              <a:ext cx="33425" cy="25525"/>
            </a:xfrm>
            <a:custGeom>
              <a:avLst/>
              <a:gdLst/>
              <a:ahLst/>
              <a:cxnLst/>
              <a:rect l="l" t="t" r="r" b="b"/>
              <a:pathLst>
                <a:path w="1337" h="1021" extrusionOk="0">
                  <a:moveTo>
                    <a:pt x="164" y="0"/>
                  </a:moveTo>
                  <a:lnTo>
                    <a:pt x="0" y="939"/>
                  </a:lnTo>
                  <a:lnTo>
                    <a:pt x="1165" y="1021"/>
                  </a:lnTo>
                  <a:lnTo>
                    <a:pt x="1336" y="55"/>
                  </a:lnTo>
                  <a:lnTo>
                    <a:pt x="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4872325" y="3524325"/>
              <a:ext cx="32775" cy="22450"/>
            </a:xfrm>
            <a:custGeom>
              <a:avLst/>
              <a:gdLst/>
              <a:ahLst/>
              <a:cxnLst/>
              <a:rect l="l" t="t" r="r" b="b"/>
              <a:pathLst>
                <a:path w="1311" h="898" extrusionOk="0">
                  <a:moveTo>
                    <a:pt x="147" y="1"/>
                  </a:moveTo>
                  <a:lnTo>
                    <a:pt x="0" y="845"/>
                  </a:lnTo>
                  <a:lnTo>
                    <a:pt x="1166" y="898"/>
                  </a:lnTo>
                  <a:lnTo>
                    <a:pt x="1311" y="81"/>
                  </a:lnTo>
                  <a:lnTo>
                    <a:pt x="1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4865125" y="3562850"/>
              <a:ext cx="33250" cy="25725"/>
            </a:xfrm>
            <a:custGeom>
              <a:avLst/>
              <a:gdLst/>
              <a:ahLst/>
              <a:cxnLst/>
              <a:rect l="l" t="t" r="r" b="b"/>
              <a:pathLst>
                <a:path w="1330" h="1029" extrusionOk="0">
                  <a:moveTo>
                    <a:pt x="166" y="0"/>
                  </a:moveTo>
                  <a:lnTo>
                    <a:pt x="0" y="948"/>
                  </a:lnTo>
                  <a:lnTo>
                    <a:pt x="1157" y="1028"/>
                  </a:lnTo>
                  <a:lnTo>
                    <a:pt x="1329" y="54"/>
                  </a:lnTo>
                  <a:lnTo>
                    <a:pt x="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4893000" y="3404050"/>
              <a:ext cx="33625" cy="25325"/>
            </a:xfrm>
            <a:custGeom>
              <a:avLst/>
              <a:gdLst/>
              <a:ahLst/>
              <a:cxnLst/>
              <a:rect l="l" t="t" r="r" b="b"/>
              <a:pathLst>
                <a:path w="1345" h="1013" extrusionOk="0">
                  <a:moveTo>
                    <a:pt x="163" y="0"/>
                  </a:moveTo>
                  <a:lnTo>
                    <a:pt x="1" y="931"/>
                  </a:lnTo>
                  <a:lnTo>
                    <a:pt x="1174" y="1013"/>
                  </a:lnTo>
                  <a:lnTo>
                    <a:pt x="1344" y="55"/>
                  </a:lnTo>
                  <a:lnTo>
                    <a:pt x="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4906950" y="3324675"/>
              <a:ext cx="33775" cy="25150"/>
            </a:xfrm>
            <a:custGeom>
              <a:avLst/>
              <a:gdLst/>
              <a:ahLst/>
              <a:cxnLst/>
              <a:rect l="l" t="t" r="r" b="b"/>
              <a:pathLst>
                <a:path w="1351" h="1006" extrusionOk="0">
                  <a:moveTo>
                    <a:pt x="162" y="1"/>
                  </a:moveTo>
                  <a:lnTo>
                    <a:pt x="1" y="922"/>
                  </a:lnTo>
                  <a:lnTo>
                    <a:pt x="1182" y="1005"/>
                  </a:lnTo>
                  <a:lnTo>
                    <a:pt x="1350" y="55"/>
                  </a:lnTo>
                  <a:lnTo>
                    <a:pt x="1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4"/>
            <p:cNvSpPr/>
            <p:nvPr/>
          </p:nvSpPr>
          <p:spPr>
            <a:xfrm>
              <a:off x="4920900" y="3245275"/>
              <a:ext cx="33950" cy="24950"/>
            </a:xfrm>
            <a:custGeom>
              <a:avLst/>
              <a:gdLst/>
              <a:ahLst/>
              <a:cxnLst/>
              <a:rect l="l" t="t" r="r" b="b"/>
              <a:pathLst>
                <a:path w="1358" h="998" extrusionOk="0">
                  <a:moveTo>
                    <a:pt x="161" y="1"/>
                  </a:moveTo>
                  <a:lnTo>
                    <a:pt x="0" y="915"/>
                  </a:lnTo>
                  <a:lnTo>
                    <a:pt x="1189" y="998"/>
                  </a:lnTo>
                  <a:lnTo>
                    <a:pt x="1357" y="55"/>
                  </a:lnTo>
                  <a:lnTo>
                    <a:pt x="1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4900150" y="3365100"/>
              <a:ext cx="33250" cy="22900"/>
            </a:xfrm>
            <a:custGeom>
              <a:avLst/>
              <a:gdLst/>
              <a:ahLst/>
              <a:cxnLst/>
              <a:rect l="l" t="t" r="r" b="b"/>
              <a:pathLst>
                <a:path w="1330" h="916" extrusionOk="0">
                  <a:moveTo>
                    <a:pt x="150" y="1"/>
                  </a:moveTo>
                  <a:lnTo>
                    <a:pt x="0" y="862"/>
                  </a:lnTo>
                  <a:lnTo>
                    <a:pt x="1181" y="916"/>
                  </a:lnTo>
                  <a:lnTo>
                    <a:pt x="1330" y="84"/>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4914050" y="3285550"/>
              <a:ext cx="33500" cy="23100"/>
            </a:xfrm>
            <a:custGeom>
              <a:avLst/>
              <a:gdLst/>
              <a:ahLst/>
              <a:cxnLst/>
              <a:rect l="l" t="t" r="r" b="b"/>
              <a:pathLst>
                <a:path w="1340" h="924" extrusionOk="0">
                  <a:moveTo>
                    <a:pt x="152" y="0"/>
                  </a:moveTo>
                  <a:lnTo>
                    <a:pt x="1" y="868"/>
                  </a:lnTo>
                  <a:lnTo>
                    <a:pt x="1190" y="923"/>
                  </a:lnTo>
                  <a:lnTo>
                    <a:pt x="1340" y="83"/>
                  </a:lnTo>
                  <a:lnTo>
                    <a:pt x="1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5065675" y="3251950"/>
              <a:ext cx="45975" cy="29250"/>
            </a:xfrm>
            <a:custGeom>
              <a:avLst/>
              <a:gdLst/>
              <a:ahLst/>
              <a:cxnLst/>
              <a:rect l="l" t="t" r="r" b="b"/>
              <a:pathLst>
                <a:path w="1839" h="1170" extrusionOk="0">
                  <a:moveTo>
                    <a:pt x="165" y="1"/>
                  </a:moveTo>
                  <a:lnTo>
                    <a:pt x="1" y="1053"/>
                  </a:lnTo>
                  <a:lnTo>
                    <a:pt x="1659" y="1169"/>
                  </a:lnTo>
                  <a:lnTo>
                    <a:pt x="1838" y="78"/>
                  </a:lnTo>
                  <a:lnTo>
                    <a:pt x="1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4856400" y="3603925"/>
              <a:ext cx="34550" cy="35325"/>
            </a:xfrm>
            <a:custGeom>
              <a:avLst/>
              <a:gdLst/>
              <a:ahLst/>
              <a:cxnLst/>
              <a:rect l="l" t="t" r="r" b="b"/>
              <a:pathLst>
                <a:path w="1382" h="1413" extrusionOk="0">
                  <a:moveTo>
                    <a:pt x="227" y="0"/>
                  </a:moveTo>
                  <a:lnTo>
                    <a:pt x="0" y="1295"/>
                  </a:lnTo>
                  <a:lnTo>
                    <a:pt x="1146" y="1413"/>
                  </a:lnTo>
                  <a:lnTo>
                    <a:pt x="1382" y="81"/>
                  </a:lnTo>
                  <a:lnTo>
                    <a:pt x="2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5047700" y="3375375"/>
              <a:ext cx="43500" cy="19975"/>
            </a:xfrm>
            <a:custGeom>
              <a:avLst/>
              <a:gdLst/>
              <a:ahLst/>
              <a:cxnLst/>
              <a:rect l="l" t="t" r="r" b="b"/>
              <a:pathLst>
                <a:path w="1740" h="799" extrusionOk="0">
                  <a:moveTo>
                    <a:pt x="114" y="1"/>
                  </a:moveTo>
                  <a:lnTo>
                    <a:pt x="1" y="723"/>
                  </a:lnTo>
                  <a:lnTo>
                    <a:pt x="1628" y="799"/>
                  </a:lnTo>
                  <a:lnTo>
                    <a:pt x="1740" y="115"/>
                  </a:lnTo>
                  <a:lnTo>
                    <a:pt x="1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5022900" y="3534800"/>
              <a:ext cx="42125" cy="19400"/>
            </a:xfrm>
            <a:custGeom>
              <a:avLst/>
              <a:gdLst/>
              <a:ahLst/>
              <a:cxnLst/>
              <a:rect l="l" t="t" r="r" b="b"/>
              <a:pathLst>
                <a:path w="1685" h="776" extrusionOk="0">
                  <a:moveTo>
                    <a:pt x="110" y="0"/>
                  </a:moveTo>
                  <a:lnTo>
                    <a:pt x="0" y="703"/>
                  </a:lnTo>
                  <a:lnTo>
                    <a:pt x="1575" y="776"/>
                  </a:lnTo>
                  <a:lnTo>
                    <a:pt x="1685" y="110"/>
                  </a:lnTo>
                  <a:lnTo>
                    <a:pt x="1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5035300" y="3455100"/>
              <a:ext cx="42800" cy="19675"/>
            </a:xfrm>
            <a:custGeom>
              <a:avLst/>
              <a:gdLst/>
              <a:ahLst/>
              <a:cxnLst/>
              <a:rect l="l" t="t" r="r" b="b"/>
              <a:pathLst>
                <a:path w="1712" h="787" extrusionOk="0">
                  <a:moveTo>
                    <a:pt x="112" y="0"/>
                  </a:moveTo>
                  <a:lnTo>
                    <a:pt x="0" y="712"/>
                  </a:lnTo>
                  <a:lnTo>
                    <a:pt x="1601" y="787"/>
                  </a:lnTo>
                  <a:lnTo>
                    <a:pt x="1712" y="112"/>
                  </a:lnTo>
                  <a:lnTo>
                    <a:pt x="1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4987700" y="3451800"/>
              <a:ext cx="32800" cy="20325"/>
            </a:xfrm>
            <a:custGeom>
              <a:avLst/>
              <a:gdLst/>
              <a:ahLst/>
              <a:cxnLst/>
              <a:rect l="l" t="t" r="r" b="b"/>
              <a:pathLst>
                <a:path w="1312" h="813" extrusionOk="0">
                  <a:moveTo>
                    <a:pt x="131" y="0"/>
                  </a:moveTo>
                  <a:lnTo>
                    <a:pt x="0" y="757"/>
                  </a:lnTo>
                  <a:lnTo>
                    <a:pt x="1199" y="812"/>
                  </a:lnTo>
                  <a:lnTo>
                    <a:pt x="1312" y="83"/>
                  </a:lnTo>
                  <a:lnTo>
                    <a:pt x="1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5015900" y="3569800"/>
              <a:ext cx="43550" cy="30025"/>
            </a:xfrm>
            <a:custGeom>
              <a:avLst/>
              <a:gdLst/>
              <a:ahLst/>
              <a:cxnLst/>
              <a:rect l="l" t="t" r="r" b="b"/>
              <a:pathLst>
                <a:path w="1742" h="1201" extrusionOk="0">
                  <a:moveTo>
                    <a:pt x="172" y="1"/>
                  </a:moveTo>
                  <a:lnTo>
                    <a:pt x="1" y="1092"/>
                  </a:lnTo>
                  <a:lnTo>
                    <a:pt x="1556" y="1200"/>
                  </a:lnTo>
                  <a:lnTo>
                    <a:pt x="1741" y="74"/>
                  </a:lnTo>
                  <a:lnTo>
                    <a:pt x="1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5007400" y="3614500"/>
              <a:ext cx="44550" cy="41075"/>
            </a:xfrm>
            <a:custGeom>
              <a:avLst/>
              <a:gdLst/>
              <a:ahLst/>
              <a:cxnLst/>
              <a:rect l="l" t="t" r="r" b="b"/>
              <a:pathLst>
                <a:path w="1782" h="1643" extrusionOk="0">
                  <a:moveTo>
                    <a:pt x="232" y="0"/>
                  </a:moveTo>
                  <a:lnTo>
                    <a:pt x="1" y="1487"/>
                  </a:lnTo>
                  <a:lnTo>
                    <a:pt x="1530" y="1642"/>
                  </a:lnTo>
                  <a:lnTo>
                    <a:pt x="1781" y="109"/>
                  </a:lnTo>
                  <a:lnTo>
                    <a:pt x="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4954100" y="3326875"/>
              <a:ext cx="40375" cy="26675"/>
            </a:xfrm>
            <a:custGeom>
              <a:avLst/>
              <a:gdLst/>
              <a:ahLst/>
              <a:cxnLst/>
              <a:rect l="l" t="t" r="r" b="b"/>
              <a:pathLst>
                <a:path w="1615" h="1067" extrusionOk="0">
                  <a:moveTo>
                    <a:pt x="172" y="0"/>
                  </a:moveTo>
                  <a:lnTo>
                    <a:pt x="0" y="966"/>
                  </a:lnTo>
                  <a:lnTo>
                    <a:pt x="1442" y="1067"/>
                  </a:lnTo>
                  <a:lnTo>
                    <a:pt x="1614" y="67"/>
                  </a:lnTo>
                  <a:lnTo>
                    <a:pt x="1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4927950" y="3196900"/>
              <a:ext cx="35450" cy="32350"/>
            </a:xfrm>
            <a:custGeom>
              <a:avLst/>
              <a:gdLst/>
              <a:ahLst/>
              <a:cxnLst/>
              <a:rect l="l" t="t" r="r" b="b"/>
              <a:pathLst>
                <a:path w="1418" h="1294" extrusionOk="0">
                  <a:moveTo>
                    <a:pt x="218" y="0"/>
                  </a:moveTo>
                  <a:lnTo>
                    <a:pt x="1" y="1238"/>
                  </a:lnTo>
                  <a:lnTo>
                    <a:pt x="1198" y="1293"/>
                  </a:lnTo>
                  <a:lnTo>
                    <a:pt x="1417" y="62"/>
                  </a:lnTo>
                  <a:lnTo>
                    <a:pt x="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5060100" y="3295675"/>
              <a:ext cx="44200" cy="20225"/>
            </a:xfrm>
            <a:custGeom>
              <a:avLst/>
              <a:gdLst/>
              <a:ahLst/>
              <a:cxnLst/>
              <a:rect l="l" t="t" r="r" b="b"/>
              <a:pathLst>
                <a:path w="1768" h="809" extrusionOk="0">
                  <a:moveTo>
                    <a:pt x="115" y="1"/>
                  </a:moveTo>
                  <a:lnTo>
                    <a:pt x="1" y="732"/>
                  </a:lnTo>
                  <a:lnTo>
                    <a:pt x="1654" y="808"/>
                  </a:lnTo>
                  <a:lnTo>
                    <a:pt x="1768" y="117"/>
                  </a:lnTo>
                  <a:lnTo>
                    <a:pt x="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5072525" y="3204350"/>
              <a:ext cx="46900" cy="32125"/>
            </a:xfrm>
            <a:custGeom>
              <a:avLst/>
              <a:gdLst/>
              <a:ahLst/>
              <a:cxnLst/>
              <a:rect l="l" t="t" r="r" b="b"/>
              <a:pathLst>
                <a:path w="1876" h="1285" extrusionOk="0">
                  <a:moveTo>
                    <a:pt x="189" y="0"/>
                  </a:moveTo>
                  <a:lnTo>
                    <a:pt x="0" y="1207"/>
                  </a:lnTo>
                  <a:lnTo>
                    <a:pt x="1679" y="1284"/>
                  </a:lnTo>
                  <a:lnTo>
                    <a:pt x="1876" y="88"/>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4980225" y="3488125"/>
              <a:ext cx="34725" cy="28025"/>
            </a:xfrm>
            <a:custGeom>
              <a:avLst/>
              <a:gdLst/>
              <a:ahLst/>
              <a:cxnLst/>
              <a:rect l="l" t="t" r="r" b="b"/>
              <a:pathLst>
                <a:path w="1389" h="1121" extrusionOk="0">
                  <a:moveTo>
                    <a:pt x="178" y="1"/>
                  </a:moveTo>
                  <a:lnTo>
                    <a:pt x="0" y="1035"/>
                  </a:lnTo>
                  <a:lnTo>
                    <a:pt x="1223" y="1121"/>
                  </a:lnTo>
                  <a:lnTo>
                    <a:pt x="1388" y="57"/>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4"/>
            <p:cNvSpPr/>
            <p:nvPr/>
          </p:nvSpPr>
          <p:spPr>
            <a:xfrm>
              <a:off x="4925800" y="3485600"/>
              <a:ext cx="41200" cy="27175"/>
            </a:xfrm>
            <a:custGeom>
              <a:avLst/>
              <a:gdLst/>
              <a:ahLst/>
              <a:cxnLst/>
              <a:rect l="l" t="t" r="r" b="b"/>
              <a:pathLst>
                <a:path w="1648" h="1087" extrusionOk="0">
                  <a:moveTo>
                    <a:pt x="175" y="1"/>
                  </a:moveTo>
                  <a:lnTo>
                    <a:pt x="0" y="983"/>
                  </a:lnTo>
                  <a:lnTo>
                    <a:pt x="1471" y="1087"/>
                  </a:lnTo>
                  <a:lnTo>
                    <a:pt x="1647" y="70"/>
                  </a:lnTo>
                  <a:lnTo>
                    <a:pt x="1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4973950" y="3531400"/>
              <a:ext cx="34125" cy="20175"/>
            </a:xfrm>
            <a:custGeom>
              <a:avLst/>
              <a:gdLst/>
              <a:ahLst/>
              <a:cxnLst/>
              <a:rect l="l" t="t" r="r" b="b"/>
              <a:pathLst>
                <a:path w="1365" h="807" extrusionOk="0">
                  <a:moveTo>
                    <a:pt x="130" y="0"/>
                  </a:moveTo>
                  <a:lnTo>
                    <a:pt x="1" y="749"/>
                  </a:lnTo>
                  <a:lnTo>
                    <a:pt x="1252" y="807"/>
                  </a:lnTo>
                  <a:lnTo>
                    <a:pt x="1364" y="86"/>
                  </a:lnTo>
                  <a:lnTo>
                    <a:pt x="1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4966425" y="3567525"/>
              <a:ext cx="36125" cy="28325"/>
            </a:xfrm>
            <a:custGeom>
              <a:avLst/>
              <a:gdLst/>
              <a:ahLst/>
              <a:cxnLst/>
              <a:rect l="l" t="t" r="r" b="b"/>
              <a:pathLst>
                <a:path w="1445" h="1133" extrusionOk="0">
                  <a:moveTo>
                    <a:pt x="181" y="1"/>
                  </a:moveTo>
                  <a:lnTo>
                    <a:pt x="0" y="1044"/>
                  </a:lnTo>
                  <a:lnTo>
                    <a:pt x="1276" y="1133"/>
                  </a:lnTo>
                  <a:lnTo>
                    <a:pt x="1445" y="59"/>
                  </a:lnTo>
                  <a:lnTo>
                    <a:pt x="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4911650" y="3565000"/>
              <a:ext cx="41625" cy="27400"/>
            </a:xfrm>
            <a:custGeom>
              <a:avLst/>
              <a:gdLst/>
              <a:ahLst/>
              <a:cxnLst/>
              <a:rect l="l" t="t" r="r" b="b"/>
              <a:pathLst>
                <a:path w="1665" h="1096" extrusionOk="0">
                  <a:moveTo>
                    <a:pt x="176" y="1"/>
                  </a:moveTo>
                  <a:lnTo>
                    <a:pt x="0" y="991"/>
                  </a:lnTo>
                  <a:lnTo>
                    <a:pt x="1487" y="1095"/>
                  </a:lnTo>
                  <a:lnTo>
                    <a:pt x="1664" y="70"/>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4919150" y="3527600"/>
              <a:ext cx="40450" cy="21700"/>
            </a:xfrm>
            <a:custGeom>
              <a:avLst/>
              <a:gdLst/>
              <a:ahLst/>
              <a:cxnLst/>
              <a:rect l="l" t="t" r="r" b="b"/>
              <a:pathLst>
                <a:path w="1618" h="868" extrusionOk="0">
                  <a:moveTo>
                    <a:pt x="142" y="0"/>
                  </a:moveTo>
                  <a:lnTo>
                    <a:pt x="0" y="799"/>
                  </a:lnTo>
                  <a:lnTo>
                    <a:pt x="1485" y="868"/>
                  </a:lnTo>
                  <a:lnTo>
                    <a:pt x="1618" y="103"/>
                  </a:lnTo>
                  <a:lnTo>
                    <a:pt x="1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4933275" y="3448000"/>
              <a:ext cx="40100" cy="21900"/>
            </a:xfrm>
            <a:custGeom>
              <a:avLst/>
              <a:gdLst/>
              <a:ahLst/>
              <a:cxnLst/>
              <a:rect l="l" t="t" r="r" b="b"/>
              <a:pathLst>
                <a:path w="1604" h="876" extrusionOk="0">
                  <a:moveTo>
                    <a:pt x="143" y="1"/>
                  </a:moveTo>
                  <a:lnTo>
                    <a:pt x="0" y="808"/>
                  </a:lnTo>
                  <a:lnTo>
                    <a:pt x="1469" y="876"/>
                  </a:lnTo>
                  <a:lnTo>
                    <a:pt x="1603" y="102"/>
                  </a:ln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4902550" y="3607200"/>
              <a:ext cx="43275" cy="37600"/>
            </a:xfrm>
            <a:custGeom>
              <a:avLst/>
              <a:gdLst/>
              <a:ahLst/>
              <a:cxnLst/>
              <a:rect l="l" t="t" r="r" b="b"/>
              <a:pathLst>
                <a:path w="1731" h="1504" extrusionOk="0">
                  <a:moveTo>
                    <a:pt x="241" y="0"/>
                  </a:moveTo>
                  <a:lnTo>
                    <a:pt x="1" y="1353"/>
                  </a:lnTo>
                  <a:lnTo>
                    <a:pt x="1489" y="1503"/>
                  </a:lnTo>
                  <a:lnTo>
                    <a:pt x="1730" y="104"/>
                  </a:lnTo>
                  <a:lnTo>
                    <a:pt x="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4957275" y="3611000"/>
              <a:ext cx="38350" cy="38925"/>
            </a:xfrm>
            <a:custGeom>
              <a:avLst/>
              <a:gdLst/>
              <a:ahLst/>
              <a:cxnLst/>
              <a:rect l="l" t="t" r="r" b="b"/>
              <a:pathLst>
                <a:path w="1534" h="1557" extrusionOk="0">
                  <a:moveTo>
                    <a:pt x="247" y="1"/>
                  </a:moveTo>
                  <a:lnTo>
                    <a:pt x="1" y="1423"/>
                  </a:lnTo>
                  <a:lnTo>
                    <a:pt x="1306" y="1556"/>
                  </a:lnTo>
                  <a:lnTo>
                    <a:pt x="1534" y="91"/>
                  </a:lnTo>
                  <a:lnTo>
                    <a:pt x="2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4947375" y="3368400"/>
              <a:ext cx="39750" cy="22100"/>
            </a:xfrm>
            <a:custGeom>
              <a:avLst/>
              <a:gdLst/>
              <a:ahLst/>
              <a:cxnLst/>
              <a:rect l="l" t="t" r="r" b="b"/>
              <a:pathLst>
                <a:path w="1590" h="884" extrusionOk="0">
                  <a:moveTo>
                    <a:pt x="145" y="1"/>
                  </a:moveTo>
                  <a:lnTo>
                    <a:pt x="0" y="817"/>
                  </a:lnTo>
                  <a:lnTo>
                    <a:pt x="1455" y="884"/>
                  </a:lnTo>
                  <a:lnTo>
                    <a:pt x="1590" y="103"/>
                  </a:lnTo>
                  <a:lnTo>
                    <a:pt x="1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4939950" y="3406250"/>
              <a:ext cx="40775" cy="26925"/>
            </a:xfrm>
            <a:custGeom>
              <a:avLst/>
              <a:gdLst/>
              <a:ahLst/>
              <a:cxnLst/>
              <a:rect l="l" t="t" r="r" b="b"/>
              <a:pathLst>
                <a:path w="1631" h="1077" extrusionOk="0">
                  <a:moveTo>
                    <a:pt x="173" y="0"/>
                  </a:moveTo>
                  <a:lnTo>
                    <a:pt x="0" y="975"/>
                  </a:lnTo>
                  <a:lnTo>
                    <a:pt x="1457" y="1077"/>
                  </a:lnTo>
                  <a:lnTo>
                    <a:pt x="1631" y="68"/>
                  </a:lnTo>
                  <a:lnTo>
                    <a:pt x="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4"/>
            <p:cNvSpPr/>
            <p:nvPr/>
          </p:nvSpPr>
          <p:spPr>
            <a:xfrm>
              <a:off x="4674550" y="3501850"/>
              <a:ext cx="1229550" cy="786750"/>
            </a:xfrm>
            <a:custGeom>
              <a:avLst/>
              <a:gdLst/>
              <a:ahLst/>
              <a:cxnLst/>
              <a:rect l="l" t="t" r="r" b="b"/>
              <a:pathLst>
                <a:path w="49182" h="31470" extrusionOk="0">
                  <a:moveTo>
                    <a:pt x="41692" y="0"/>
                  </a:moveTo>
                  <a:cubicBezTo>
                    <a:pt x="41692" y="0"/>
                    <a:pt x="40239" y="112"/>
                    <a:pt x="37780" y="2125"/>
                  </a:cubicBezTo>
                  <a:cubicBezTo>
                    <a:pt x="35321" y="4136"/>
                    <a:pt x="25597" y="21125"/>
                    <a:pt x="25597" y="21125"/>
                  </a:cubicBezTo>
                  <a:cubicBezTo>
                    <a:pt x="25597" y="21125"/>
                    <a:pt x="16767" y="15648"/>
                    <a:pt x="14531" y="14084"/>
                  </a:cubicBezTo>
                  <a:cubicBezTo>
                    <a:pt x="12296" y="12519"/>
                    <a:pt x="10507" y="9725"/>
                    <a:pt x="9277" y="8048"/>
                  </a:cubicBezTo>
                  <a:cubicBezTo>
                    <a:pt x="8047" y="6372"/>
                    <a:pt x="7825" y="6148"/>
                    <a:pt x="6148" y="6036"/>
                  </a:cubicBezTo>
                  <a:cubicBezTo>
                    <a:pt x="4900" y="5953"/>
                    <a:pt x="3900" y="5313"/>
                    <a:pt x="3378" y="5313"/>
                  </a:cubicBezTo>
                  <a:cubicBezTo>
                    <a:pt x="3198" y="5313"/>
                    <a:pt x="3075" y="5389"/>
                    <a:pt x="3018" y="5589"/>
                  </a:cubicBezTo>
                  <a:cubicBezTo>
                    <a:pt x="2795" y="6372"/>
                    <a:pt x="3466" y="6707"/>
                    <a:pt x="3913" y="6930"/>
                  </a:cubicBezTo>
                  <a:cubicBezTo>
                    <a:pt x="4360" y="7154"/>
                    <a:pt x="5142" y="7154"/>
                    <a:pt x="5142" y="7154"/>
                  </a:cubicBezTo>
                  <a:cubicBezTo>
                    <a:pt x="5142" y="7154"/>
                    <a:pt x="4927" y="7208"/>
                    <a:pt x="4562" y="7208"/>
                  </a:cubicBezTo>
                  <a:cubicBezTo>
                    <a:pt x="4015" y="7208"/>
                    <a:pt x="3130" y="7087"/>
                    <a:pt x="2124" y="6484"/>
                  </a:cubicBezTo>
                  <a:cubicBezTo>
                    <a:pt x="1221" y="5941"/>
                    <a:pt x="674" y="5626"/>
                    <a:pt x="362" y="5626"/>
                  </a:cubicBezTo>
                  <a:cubicBezTo>
                    <a:pt x="96" y="5626"/>
                    <a:pt x="1" y="5857"/>
                    <a:pt x="1" y="6372"/>
                  </a:cubicBezTo>
                  <a:cubicBezTo>
                    <a:pt x="1" y="7490"/>
                    <a:pt x="1230" y="9278"/>
                    <a:pt x="2124" y="10395"/>
                  </a:cubicBezTo>
                  <a:cubicBezTo>
                    <a:pt x="3018" y="11513"/>
                    <a:pt x="8160" y="11961"/>
                    <a:pt x="8160" y="11961"/>
                  </a:cubicBezTo>
                  <a:cubicBezTo>
                    <a:pt x="8160" y="11961"/>
                    <a:pt x="11066" y="17660"/>
                    <a:pt x="14419" y="22355"/>
                  </a:cubicBezTo>
                  <a:cubicBezTo>
                    <a:pt x="17568" y="26764"/>
                    <a:pt x="24069" y="31469"/>
                    <a:pt x="26516" y="31469"/>
                  </a:cubicBezTo>
                  <a:cubicBezTo>
                    <a:pt x="26674" y="31469"/>
                    <a:pt x="26816" y="31450"/>
                    <a:pt x="26938" y="31409"/>
                  </a:cubicBezTo>
                  <a:cubicBezTo>
                    <a:pt x="28950" y="30739"/>
                    <a:pt x="39568" y="17438"/>
                    <a:pt x="42475" y="13749"/>
                  </a:cubicBezTo>
                  <a:cubicBezTo>
                    <a:pt x="45380" y="10060"/>
                    <a:pt x="49181" y="5701"/>
                    <a:pt x="48286" y="3241"/>
                  </a:cubicBezTo>
                  <a:lnTo>
                    <a:pt x="41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4"/>
            <p:cNvSpPr/>
            <p:nvPr/>
          </p:nvSpPr>
          <p:spPr>
            <a:xfrm>
              <a:off x="4666900" y="3494150"/>
              <a:ext cx="1243575" cy="802025"/>
            </a:xfrm>
            <a:custGeom>
              <a:avLst/>
              <a:gdLst/>
              <a:ahLst/>
              <a:cxnLst/>
              <a:rect l="l" t="t" r="r" b="b"/>
              <a:pathLst>
                <a:path w="49743" h="32081" extrusionOk="0">
                  <a:moveTo>
                    <a:pt x="42011" y="1"/>
                  </a:moveTo>
                  <a:cubicBezTo>
                    <a:pt x="41999" y="1"/>
                    <a:pt x="41987" y="2"/>
                    <a:pt x="41975" y="3"/>
                  </a:cubicBezTo>
                  <a:cubicBezTo>
                    <a:pt x="41912" y="8"/>
                    <a:pt x="40397" y="145"/>
                    <a:pt x="37892" y="2195"/>
                  </a:cubicBezTo>
                  <a:cubicBezTo>
                    <a:pt x="35563" y="4101"/>
                    <a:pt x="27105" y="18728"/>
                    <a:pt x="25795" y="21006"/>
                  </a:cubicBezTo>
                  <a:cubicBezTo>
                    <a:pt x="24296" y="20075"/>
                    <a:pt x="16996" y="15530"/>
                    <a:pt x="15013" y="14141"/>
                  </a:cubicBezTo>
                  <a:cubicBezTo>
                    <a:pt x="13160" y="12845"/>
                    <a:pt x="11584" y="10629"/>
                    <a:pt x="10432" y="9012"/>
                  </a:cubicBezTo>
                  <a:cubicBezTo>
                    <a:pt x="10219" y="8712"/>
                    <a:pt x="10018" y="8430"/>
                    <a:pt x="9831" y="8174"/>
                  </a:cubicBezTo>
                  <a:cubicBezTo>
                    <a:pt x="8590" y="6483"/>
                    <a:pt x="8299" y="6160"/>
                    <a:pt x="6475" y="6039"/>
                  </a:cubicBezTo>
                  <a:cubicBezTo>
                    <a:pt x="5791" y="5993"/>
                    <a:pt x="5173" y="5764"/>
                    <a:pt x="4677" y="5581"/>
                  </a:cubicBezTo>
                  <a:cubicBezTo>
                    <a:pt x="4277" y="5434"/>
                    <a:pt x="3956" y="5314"/>
                    <a:pt x="3684" y="5314"/>
                  </a:cubicBezTo>
                  <a:cubicBezTo>
                    <a:pt x="3568" y="5314"/>
                    <a:pt x="3460" y="5336"/>
                    <a:pt x="3360" y="5387"/>
                  </a:cubicBezTo>
                  <a:cubicBezTo>
                    <a:pt x="3199" y="5469"/>
                    <a:pt x="3088" y="5612"/>
                    <a:pt x="3031" y="5813"/>
                  </a:cubicBezTo>
                  <a:cubicBezTo>
                    <a:pt x="2906" y="6248"/>
                    <a:pt x="2997" y="6579"/>
                    <a:pt x="3177" y="6835"/>
                  </a:cubicBezTo>
                  <a:cubicBezTo>
                    <a:pt x="2974" y="6745"/>
                    <a:pt x="2777" y="6643"/>
                    <a:pt x="2587" y="6529"/>
                  </a:cubicBezTo>
                  <a:cubicBezTo>
                    <a:pt x="1620" y="5948"/>
                    <a:pt x="1062" y="5628"/>
                    <a:pt x="664" y="5628"/>
                  </a:cubicBezTo>
                  <a:cubicBezTo>
                    <a:pt x="552" y="5628"/>
                    <a:pt x="453" y="5653"/>
                    <a:pt x="361" y="5705"/>
                  </a:cubicBezTo>
                  <a:cubicBezTo>
                    <a:pt x="43" y="5885"/>
                    <a:pt x="1" y="6299"/>
                    <a:pt x="1" y="6680"/>
                  </a:cubicBezTo>
                  <a:cubicBezTo>
                    <a:pt x="1" y="7965"/>
                    <a:pt x="1373" y="9871"/>
                    <a:pt x="2191" y="10895"/>
                  </a:cubicBezTo>
                  <a:cubicBezTo>
                    <a:pt x="3074" y="11998"/>
                    <a:pt x="7263" y="12461"/>
                    <a:pt x="8270" y="12558"/>
                  </a:cubicBezTo>
                  <a:cubicBezTo>
                    <a:pt x="8757" y="13495"/>
                    <a:pt x="11450" y="18605"/>
                    <a:pt x="14476" y="22841"/>
                  </a:cubicBezTo>
                  <a:cubicBezTo>
                    <a:pt x="17661" y="27301"/>
                    <a:pt x="24167" y="32080"/>
                    <a:pt x="26837" y="32080"/>
                  </a:cubicBezTo>
                  <a:cubicBezTo>
                    <a:pt x="27025" y="32080"/>
                    <a:pt x="27193" y="32057"/>
                    <a:pt x="27341" y="32008"/>
                  </a:cubicBezTo>
                  <a:cubicBezTo>
                    <a:pt x="29463" y="31300"/>
                    <a:pt x="39880" y="18234"/>
                    <a:pt x="43021" y="14246"/>
                  </a:cubicBezTo>
                  <a:cubicBezTo>
                    <a:pt x="43317" y="13872"/>
                    <a:pt x="43620" y="13491"/>
                    <a:pt x="43928" y="13105"/>
                  </a:cubicBezTo>
                  <a:cubicBezTo>
                    <a:pt x="46786" y="9521"/>
                    <a:pt x="49742" y="5817"/>
                    <a:pt x="48880" y="3446"/>
                  </a:cubicBezTo>
                  <a:cubicBezTo>
                    <a:pt x="48837" y="3319"/>
                    <a:pt x="48718" y="3239"/>
                    <a:pt x="48591" y="3239"/>
                  </a:cubicBezTo>
                  <a:cubicBezTo>
                    <a:pt x="48557" y="3239"/>
                    <a:pt x="48521" y="3245"/>
                    <a:pt x="48487" y="3258"/>
                  </a:cubicBezTo>
                  <a:cubicBezTo>
                    <a:pt x="48325" y="3317"/>
                    <a:pt x="48244" y="3495"/>
                    <a:pt x="48305" y="3656"/>
                  </a:cubicBezTo>
                  <a:cubicBezTo>
                    <a:pt x="49051" y="5703"/>
                    <a:pt x="46074" y="9433"/>
                    <a:pt x="43450" y="12724"/>
                  </a:cubicBezTo>
                  <a:cubicBezTo>
                    <a:pt x="43141" y="13109"/>
                    <a:pt x="42836" y="13492"/>
                    <a:pt x="42540" y="13867"/>
                  </a:cubicBezTo>
                  <a:cubicBezTo>
                    <a:pt x="35930" y="22257"/>
                    <a:pt x="28607" y="30940"/>
                    <a:pt x="27147" y="31428"/>
                  </a:cubicBezTo>
                  <a:cubicBezTo>
                    <a:pt x="27048" y="31460"/>
                    <a:pt x="26933" y="31476"/>
                    <a:pt x="26804" y="31476"/>
                  </a:cubicBezTo>
                  <a:cubicBezTo>
                    <a:pt x="24596" y="31476"/>
                    <a:pt x="18101" y="26862"/>
                    <a:pt x="14976" y="22486"/>
                  </a:cubicBezTo>
                  <a:cubicBezTo>
                    <a:pt x="11674" y="17865"/>
                    <a:pt x="8768" y="12187"/>
                    <a:pt x="8739" y="12130"/>
                  </a:cubicBezTo>
                  <a:cubicBezTo>
                    <a:pt x="8691" y="12036"/>
                    <a:pt x="8598" y="11973"/>
                    <a:pt x="8493" y="11964"/>
                  </a:cubicBezTo>
                  <a:cubicBezTo>
                    <a:pt x="6555" y="11796"/>
                    <a:pt x="3262" y="11253"/>
                    <a:pt x="2669" y="10513"/>
                  </a:cubicBezTo>
                  <a:cubicBezTo>
                    <a:pt x="1382" y="8903"/>
                    <a:pt x="613" y="7470"/>
                    <a:pt x="613" y="6680"/>
                  </a:cubicBezTo>
                  <a:cubicBezTo>
                    <a:pt x="613" y="6324"/>
                    <a:pt x="664" y="6241"/>
                    <a:pt x="655" y="6241"/>
                  </a:cubicBezTo>
                  <a:cubicBezTo>
                    <a:pt x="663" y="6239"/>
                    <a:pt x="673" y="6238"/>
                    <a:pt x="683" y="6238"/>
                  </a:cubicBezTo>
                  <a:cubicBezTo>
                    <a:pt x="911" y="6238"/>
                    <a:pt x="1697" y="6708"/>
                    <a:pt x="2274" y="7054"/>
                  </a:cubicBezTo>
                  <a:cubicBezTo>
                    <a:pt x="3336" y="7691"/>
                    <a:pt x="4274" y="7823"/>
                    <a:pt x="4866" y="7823"/>
                  </a:cubicBezTo>
                  <a:cubicBezTo>
                    <a:pt x="5259" y="7823"/>
                    <a:pt x="5499" y="7765"/>
                    <a:pt x="5523" y="7759"/>
                  </a:cubicBezTo>
                  <a:cubicBezTo>
                    <a:pt x="5674" y="7721"/>
                    <a:pt x="5771" y="7578"/>
                    <a:pt x="5752" y="7424"/>
                  </a:cubicBezTo>
                  <a:cubicBezTo>
                    <a:pt x="5733" y="7272"/>
                    <a:pt x="5604" y="7156"/>
                    <a:pt x="5449" y="7156"/>
                  </a:cubicBezTo>
                  <a:cubicBezTo>
                    <a:pt x="5252" y="7156"/>
                    <a:pt x="4670" y="7122"/>
                    <a:pt x="4355" y="6964"/>
                  </a:cubicBezTo>
                  <a:cubicBezTo>
                    <a:pt x="3753" y="6662"/>
                    <a:pt x="3489" y="6440"/>
                    <a:pt x="3638" y="5933"/>
                  </a:cubicBezTo>
                  <a:cubicBezTo>
                    <a:pt x="3651" y="5927"/>
                    <a:pt x="3669" y="5924"/>
                    <a:pt x="3691" y="5924"/>
                  </a:cubicBezTo>
                  <a:cubicBezTo>
                    <a:pt x="3844" y="5924"/>
                    <a:pt x="4198" y="6056"/>
                    <a:pt x="4465" y="6155"/>
                  </a:cubicBezTo>
                  <a:cubicBezTo>
                    <a:pt x="4998" y="6353"/>
                    <a:pt x="5663" y="6598"/>
                    <a:pt x="6435" y="6650"/>
                  </a:cubicBezTo>
                  <a:cubicBezTo>
                    <a:pt x="7988" y="6753"/>
                    <a:pt x="8143" y="6907"/>
                    <a:pt x="9337" y="8537"/>
                  </a:cubicBezTo>
                  <a:cubicBezTo>
                    <a:pt x="9523" y="8790"/>
                    <a:pt x="9721" y="9069"/>
                    <a:pt x="9933" y="9366"/>
                  </a:cubicBezTo>
                  <a:cubicBezTo>
                    <a:pt x="11111" y="11020"/>
                    <a:pt x="12724" y="13285"/>
                    <a:pt x="14662" y="14642"/>
                  </a:cubicBezTo>
                  <a:cubicBezTo>
                    <a:pt x="16879" y="16195"/>
                    <a:pt x="25653" y="21638"/>
                    <a:pt x="25742" y="21694"/>
                  </a:cubicBezTo>
                  <a:cubicBezTo>
                    <a:pt x="25790" y="21723"/>
                    <a:pt x="25846" y="21739"/>
                    <a:pt x="25902" y="21739"/>
                  </a:cubicBezTo>
                  <a:cubicBezTo>
                    <a:pt x="25928" y="21739"/>
                    <a:pt x="25953" y="21736"/>
                    <a:pt x="25978" y="21729"/>
                  </a:cubicBezTo>
                  <a:cubicBezTo>
                    <a:pt x="26059" y="21709"/>
                    <a:pt x="26128" y="21657"/>
                    <a:pt x="26169" y="21585"/>
                  </a:cubicBezTo>
                  <a:cubicBezTo>
                    <a:pt x="26266" y="21416"/>
                    <a:pt x="35893" y="4622"/>
                    <a:pt x="38280" y="2669"/>
                  </a:cubicBezTo>
                  <a:cubicBezTo>
                    <a:pt x="40604" y="768"/>
                    <a:pt x="42001" y="615"/>
                    <a:pt x="42024" y="613"/>
                  </a:cubicBezTo>
                  <a:cubicBezTo>
                    <a:pt x="42191" y="599"/>
                    <a:pt x="42317" y="452"/>
                    <a:pt x="42303" y="285"/>
                  </a:cubicBezTo>
                  <a:cubicBezTo>
                    <a:pt x="42292" y="128"/>
                    <a:pt x="42154" y="1"/>
                    <a:pt x="420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4674550" y="3634650"/>
              <a:ext cx="288050" cy="195200"/>
            </a:xfrm>
            <a:custGeom>
              <a:avLst/>
              <a:gdLst/>
              <a:ahLst/>
              <a:cxnLst/>
              <a:rect l="l" t="t" r="r" b="b"/>
              <a:pathLst>
                <a:path w="11522" h="7808" extrusionOk="0">
                  <a:moveTo>
                    <a:pt x="3379" y="1"/>
                  </a:moveTo>
                  <a:cubicBezTo>
                    <a:pt x="3199" y="1"/>
                    <a:pt x="3076" y="77"/>
                    <a:pt x="3019" y="277"/>
                  </a:cubicBezTo>
                  <a:cubicBezTo>
                    <a:pt x="2795" y="1060"/>
                    <a:pt x="3466" y="1395"/>
                    <a:pt x="3913" y="1618"/>
                  </a:cubicBezTo>
                  <a:cubicBezTo>
                    <a:pt x="4360" y="1842"/>
                    <a:pt x="5143" y="1842"/>
                    <a:pt x="5143" y="1842"/>
                  </a:cubicBezTo>
                  <a:cubicBezTo>
                    <a:pt x="5143" y="1842"/>
                    <a:pt x="4928" y="1896"/>
                    <a:pt x="4563" y="1896"/>
                  </a:cubicBezTo>
                  <a:cubicBezTo>
                    <a:pt x="4016" y="1896"/>
                    <a:pt x="3131" y="1775"/>
                    <a:pt x="2125" y="1171"/>
                  </a:cubicBezTo>
                  <a:cubicBezTo>
                    <a:pt x="1221" y="629"/>
                    <a:pt x="675" y="314"/>
                    <a:pt x="363" y="314"/>
                  </a:cubicBezTo>
                  <a:cubicBezTo>
                    <a:pt x="96" y="314"/>
                    <a:pt x="1" y="545"/>
                    <a:pt x="1" y="1060"/>
                  </a:cubicBezTo>
                  <a:cubicBezTo>
                    <a:pt x="1" y="2178"/>
                    <a:pt x="1230" y="3966"/>
                    <a:pt x="2125" y="5083"/>
                  </a:cubicBezTo>
                  <a:cubicBezTo>
                    <a:pt x="3019" y="6201"/>
                    <a:pt x="8160" y="6649"/>
                    <a:pt x="8160" y="6649"/>
                  </a:cubicBezTo>
                  <a:cubicBezTo>
                    <a:pt x="8160" y="6649"/>
                    <a:pt x="8385" y="7087"/>
                    <a:pt x="8772" y="7807"/>
                  </a:cubicBezTo>
                  <a:cubicBezTo>
                    <a:pt x="9317" y="7090"/>
                    <a:pt x="10175" y="6361"/>
                    <a:pt x="11521" y="5788"/>
                  </a:cubicBezTo>
                  <a:cubicBezTo>
                    <a:pt x="10643" y="4687"/>
                    <a:pt x="9891" y="3572"/>
                    <a:pt x="9278" y="2736"/>
                  </a:cubicBezTo>
                  <a:cubicBezTo>
                    <a:pt x="8048" y="1060"/>
                    <a:pt x="7825" y="836"/>
                    <a:pt x="6149" y="724"/>
                  </a:cubicBezTo>
                  <a:cubicBezTo>
                    <a:pt x="4901" y="641"/>
                    <a:pt x="3901" y="1"/>
                    <a:pt x="3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4666900" y="3627000"/>
              <a:ext cx="304825" cy="210500"/>
            </a:xfrm>
            <a:custGeom>
              <a:avLst/>
              <a:gdLst/>
              <a:ahLst/>
              <a:cxnLst/>
              <a:rect l="l" t="t" r="r" b="b"/>
              <a:pathLst>
                <a:path w="12193" h="8420" extrusionOk="0">
                  <a:moveTo>
                    <a:pt x="3689" y="611"/>
                  </a:moveTo>
                  <a:cubicBezTo>
                    <a:pt x="3842" y="611"/>
                    <a:pt x="4195" y="743"/>
                    <a:pt x="4463" y="842"/>
                  </a:cubicBezTo>
                  <a:cubicBezTo>
                    <a:pt x="4997" y="1039"/>
                    <a:pt x="5661" y="1285"/>
                    <a:pt x="6432" y="1336"/>
                  </a:cubicBezTo>
                  <a:cubicBezTo>
                    <a:pt x="7986" y="1440"/>
                    <a:pt x="8141" y="1594"/>
                    <a:pt x="9336" y="3224"/>
                  </a:cubicBezTo>
                  <a:cubicBezTo>
                    <a:pt x="9521" y="3476"/>
                    <a:pt x="9720" y="3755"/>
                    <a:pt x="9931" y="4051"/>
                  </a:cubicBezTo>
                  <a:cubicBezTo>
                    <a:pt x="10354" y="4644"/>
                    <a:pt x="10825" y="5306"/>
                    <a:pt x="11344" y="5975"/>
                  </a:cubicBezTo>
                  <a:cubicBezTo>
                    <a:pt x="10443" y="6405"/>
                    <a:pt x="9702" y="6939"/>
                    <a:pt x="9132" y="7568"/>
                  </a:cubicBezTo>
                  <a:cubicBezTo>
                    <a:pt x="8881" y="7094"/>
                    <a:pt x="8738" y="6816"/>
                    <a:pt x="8738" y="6815"/>
                  </a:cubicBezTo>
                  <a:cubicBezTo>
                    <a:pt x="8689" y="6722"/>
                    <a:pt x="8596" y="6659"/>
                    <a:pt x="8492" y="6650"/>
                  </a:cubicBezTo>
                  <a:cubicBezTo>
                    <a:pt x="6554" y="6482"/>
                    <a:pt x="3260" y="5938"/>
                    <a:pt x="2668" y="5199"/>
                  </a:cubicBezTo>
                  <a:cubicBezTo>
                    <a:pt x="1381" y="3589"/>
                    <a:pt x="612" y="2157"/>
                    <a:pt x="612" y="1366"/>
                  </a:cubicBezTo>
                  <a:cubicBezTo>
                    <a:pt x="612" y="1031"/>
                    <a:pt x="658" y="938"/>
                    <a:pt x="654" y="928"/>
                  </a:cubicBezTo>
                  <a:lnTo>
                    <a:pt x="654" y="928"/>
                  </a:lnTo>
                  <a:cubicBezTo>
                    <a:pt x="662" y="926"/>
                    <a:pt x="671" y="925"/>
                    <a:pt x="681" y="925"/>
                  </a:cubicBezTo>
                  <a:cubicBezTo>
                    <a:pt x="908" y="925"/>
                    <a:pt x="1695" y="1395"/>
                    <a:pt x="2272" y="1742"/>
                  </a:cubicBezTo>
                  <a:cubicBezTo>
                    <a:pt x="3334" y="2378"/>
                    <a:pt x="4273" y="2509"/>
                    <a:pt x="4865" y="2509"/>
                  </a:cubicBezTo>
                  <a:cubicBezTo>
                    <a:pt x="5257" y="2509"/>
                    <a:pt x="5497" y="2452"/>
                    <a:pt x="5521" y="2446"/>
                  </a:cubicBezTo>
                  <a:cubicBezTo>
                    <a:pt x="5671" y="2408"/>
                    <a:pt x="5770" y="2264"/>
                    <a:pt x="5751" y="2112"/>
                  </a:cubicBezTo>
                  <a:cubicBezTo>
                    <a:pt x="5732" y="1958"/>
                    <a:pt x="5602" y="1842"/>
                    <a:pt x="5447" y="1842"/>
                  </a:cubicBezTo>
                  <a:cubicBezTo>
                    <a:pt x="5249" y="1842"/>
                    <a:pt x="4667" y="1807"/>
                    <a:pt x="4353" y="1651"/>
                  </a:cubicBezTo>
                  <a:cubicBezTo>
                    <a:pt x="3751" y="1349"/>
                    <a:pt x="3487" y="1126"/>
                    <a:pt x="3635" y="620"/>
                  </a:cubicBezTo>
                  <a:cubicBezTo>
                    <a:pt x="3648" y="614"/>
                    <a:pt x="3666" y="611"/>
                    <a:pt x="3689" y="611"/>
                  </a:cubicBezTo>
                  <a:close/>
                  <a:moveTo>
                    <a:pt x="3684" y="1"/>
                  </a:moveTo>
                  <a:cubicBezTo>
                    <a:pt x="3568" y="1"/>
                    <a:pt x="3460" y="22"/>
                    <a:pt x="3360" y="73"/>
                  </a:cubicBezTo>
                  <a:cubicBezTo>
                    <a:pt x="3199" y="155"/>
                    <a:pt x="3088" y="299"/>
                    <a:pt x="3031" y="500"/>
                  </a:cubicBezTo>
                  <a:cubicBezTo>
                    <a:pt x="2906" y="934"/>
                    <a:pt x="2997" y="1265"/>
                    <a:pt x="3177" y="1520"/>
                  </a:cubicBezTo>
                  <a:cubicBezTo>
                    <a:pt x="2974" y="1431"/>
                    <a:pt x="2777" y="1329"/>
                    <a:pt x="2587" y="1215"/>
                  </a:cubicBezTo>
                  <a:cubicBezTo>
                    <a:pt x="1620" y="634"/>
                    <a:pt x="1062" y="314"/>
                    <a:pt x="664" y="314"/>
                  </a:cubicBezTo>
                  <a:cubicBezTo>
                    <a:pt x="552" y="314"/>
                    <a:pt x="453" y="339"/>
                    <a:pt x="361" y="391"/>
                  </a:cubicBezTo>
                  <a:cubicBezTo>
                    <a:pt x="43" y="571"/>
                    <a:pt x="1" y="985"/>
                    <a:pt x="1" y="1366"/>
                  </a:cubicBezTo>
                  <a:cubicBezTo>
                    <a:pt x="1" y="2651"/>
                    <a:pt x="1373" y="4557"/>
                    <a:pt x="2191" y="5581"/>
                  </a:cubicBezTo>
                  <a:cubicBezTo>
                    <a:pt x="3074" y="6686"/>
                    <a:pt x="7263" y="7147"/>
                    <a:pt x="8270" y="7244"/>
                  </a:cubicBezTo>
                  <a:cubicBezTo>
                    <a:pt x="8368" y="7431"/>
                    <a:pt x="8553" y="7783"/>
                    <a:pt x="8808" y="8257"/>
                  </a:cubicBezTo>
                  <a:cubicBezTo>
                    <a:pt x="8856" y="8349"/>
                    <a:pt x="8949" y="8410"/>
                    <a:pt x="9053" y="8418"/>
                  </a:cubicBezTo>
                  <a:cubicBezTo>
                    <a:pt x="9061" y="8419"/>
                    <a:pt x="9069" y="8419"/>
                    <a:pt x="9077" y="8419"/>
                  </a:cubicBezTo>
                  <a:cubicBezTo>
                    <a:pt x="9173" y="8419"/>
                    <a:pt x="9263" y="8375"/>
                    <a:pt x="9320" y="8298"/>
                  </a:cubicBezTo>
                  <a:cubicBezTo>
                    <a:pt x="9922" y="7509"/>
                    <a:pt x="10806" y="6862"/>
                    <a:pt x="11948" y="6375"/>
                  </a:cubicBezTo>
                  <a:cubicBezTo>
                    <a:pt x="12134" y="6296"/>
                    <a:pt x="12193" y="6062"/>
                    <a:pt x="12067" y="5903"/>
                  </a:cubicBezTo>
                  <a:cubicBezTo>
                    <a:pt x="11461" y="5143"/>
                    <a:pt x="10913" y="4374"/>
                    <a:pt x="10430" y="3696"/>
                  </a:cubicBezTo>
                  <a:cubicBezTo>
                    <a:pt x="10218" y="3398"/>
                    <a:pt x="10018" y="3116"/>
                    <a:pt x="9831" y="2861"/>
                  </a:cubicBezTo>
                  <a:cubicBezTo>
                    <a:pt x="8590" y="1169"/>
                    <a:pt x="8299" y="848"/>
                    <a:pt x="6475" y="725"/>
                  </a:cubicBezTo>
                  <a:cubicBezTo>
                    <a:pt x="5791" y="679"/>
                    <a:pt x="5173" y="451"/>
                    <a:pt x="4677" y="267"/>
                  </a:cubicBezTo>
                  <a:cubicBezTo>
                    <a:pt x="4277" y="120"/>
                    <a:pt x="3956" y="1"/>
                    <a:pt x="3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Placeholder 3">
            <a:extLst>
              <a:ext uri="{FF2B5EF4-FFF2-40B4-BE49-F238E27FC236}">
                <a16:creationId xmlns:a16="http://schemas.microsoft.com/office/drawing/2014/main" id="{D7994958-F6B0-E215-7D39-C7B748D5F571}"/>
              </a:ext>
            </a:extLst>
          </p:cNvPr>
          <p:cNvPicPr>
            <a:picLocks noChangeAspect="1"/>
          </p:cNvPicPr>
          <p:nvPr/>
        </p:nvPicPr>
        <p:blipFill>
          <a:blip r:embed="rId3">
            <a:extLst>
              <a:ext uri="{28A0092B-C50C-407E-A947-70E740481C1C}">
                <a14:useLocalDpi xmlns:a14="http://schemas.microsoft.com/office/drawing/2010/main" val="0"/>
              </a:ext>
            </a:extLst>
          </a:blip>
          <a:srcRect l="16161" r="16161"/>
          <a:stretch>
            <a:fillRect/>
          </a:stretch>
        </p:blipFill>
        <p:spPr>
          <a:xfrm>
            <a:off x="4511935" y="443205"/>
            <a:ext cx="4366377" cy="4301114"/>
          </a:xfrm>
          <a:custGeom>
            <a:avLst/>
            <a:gdLst>
              <a:gd name="connsiteX0" fmla="*/ 0 w 5523024"/>
              <a:gd name="connsiteY0" fmla="*/ 373567 h 5439915"/>
              <a:gd name="connsiteX1" fmla="*/ 863639 w 5523024"/>
              <a:gd name="connsiteY1" fmla="*/ 373567 h 5439915"/>
              <a:gd name="connsiteX2" fmla="*/ 863639 w 5523024"/>
              <a:gd name="connsiteY2" fmla="*/ 5439915 h 5439915"/>
              <a:gd name="connsiteX3" fmla="*/ 0 w 5523024"/>
              <a:gd name="connsiteY3" fmla="*/ 5439915 h 5439915"/>
              <a:gd name="connsiteX4" fmla="*/ 1863754 w 5523024"/>
              <a:gd name="connsiteY4" fmla="*/ 373566 h 5439915"/>
              <a:gd name="connsiteX5" fmla="*/ 2727393 w 5523024"/>
              <a:gd name="connsiteY5" fmla="*/ 373566 h 5439915"/>
              <a:gd name="connsiteX6" fmla="*/ 2727393 w 5523024"/>
              <a:gd name="connsiteY6" fmla="*/ 5439915 h 5439915"/>
              <a:gd name="connsiteX7" fmla="*/ 1863754 w 5523024"/>
              <a:gd name="connsiteY7" fmla="*/ 5439915 h 5439915"/>
              <a:gd name="connsiteX8" fmla="*/ 2795631 w 5523024"/>
              <a:gd name="connsiteY8" fmla="*/ 221167 h 5439915"/>
              <a:gd name="connsiteX9" fmla="*/ 3659270 w 5523024"/>
              <a:gd name="connsiteY9" fmla="*/ 221167 h 5439915"/>
              <a:gd name="connsiteX10" fmla="*/ 3659270 w 5523024"/>
              <a:gd name="connsiteY10" fmla="*/ 5439915 h 5439915"/>
              <a:gd name="connsiteX11" fmla="*/ 2795631 w 5523024"/>
              <a:gd name="connsiteY11" fmla="*/ 5439915 h 5439915"/>
              <a:gd name="connsiteX12" fmla="*/ 4659385 w 5523024"/>
              <a:gd name="connsiteY12" fmla="*/ 221167 h 5439915"/>
              <a:gd name="connsiteX13" fmla="*/ 5523024 w 5523024"/>
              <a:gd name="connsiteY13" fmla="*/ 221167 h 5439915"/>
              <a:gd name="connsiteX14" fmla="*/ 5523024 w 5523024"/>
              <a:gd name="connsiteY14" fmla="*/ 5439915 h 5439915"/>
              <a:gd name="connsiteX15" fmla="*/ 4659385 w 5523024"/>
              <a:gd name="connsiteY15" fmla="*/ 5439915 h 5439915"/>
              <a:gd name="connsiteX16" fmla="*/ 931877 w 5523024"/>
              <a:gd name="connsiteY16" fmla="*/ 0 h 5439915"/>
              <a:gd name="connsiteX17" fmla="*/ 1795516 w 5523024"/>
              <a:gd name="connsiteY17" fmla="*/ 0 h 5439915"/>
              <a:gd name="connsiteX18" fmla="*/ 1795516 w 5523024"/>
              <a:gd name="connsiteY18" fmla="*/ 5066349 h 5439915"/>
              <a:gd name="connsiteX19" fmla="*/ 931877 w 5523024"/>
              <a:gd name="connsiteY19" fmla="*/ 5066349 h 5439915"/>
              <a:gd name="connsiteX20" fmla="*/ 3727508 w 5523024"/>
              <a:gd name="connsiteY20" fmla="*/ 0 h 5439915"/>
              <a:gd name="connsiteX21" fmla="*/ 4591147 w 5523024"/>
              <a:gd name="connsiteY21" fmla="*/ 0 h 5439915"/>
              <a:gd name="connsiteX22" fmla="*/ 4591147 w 5523024"/>
              <a:gd name="connsiteY22" fmla="*/ 5066349 h 5439915"/>
              <a:gd name="connsiteX23" fmla="*/ 3727508 w 5523024"/>
              <a:gd name="connsiteY23" fmla="*/ 5066349 h 543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23024" h="5439915">
                <a:moveTo>
                  <a:pt x="0" y="373567"/>
                </a:moveTo>
                <a:lnTo>
                  <a:pt x="863639" y="373567"/>
                </a:lnTo>
                <a:lnTo>
                  <a:pt x="863639" y="5439915"/>
                </a:lnTo>
                <a:lnTo>
                  <a:pt x="0" y="5439915"/>
                </a:lnTo>
                <a:close/>
                <a:moveTo>
                  <a:pt x="1863754" y="373566"/>
                </a:moveTo>
                <a:lnTo>
                  <a:pt x="2727393" y="373566"/>
                </a:lnTo>
                <a:lnTo>
                  <a:pt x="2727393" y="5439915"/>
                </a:lnTo>
                <a:lnTo>
                  <a:pt x="1863754" y="5439915"/>
                </a:lnTo>
                <a:close/>
                <a:moveTo>
                  <a:pt x="2795631" y="221167"/>
                </a:moveTo>
                <a:lnTo>
                  <a:pt x="3659270" y="221167"/>
                </a:lnTo>
                <a:lnTo>
                  <a:pt x="3659270" y="5439915"/>
                </a:lnTo>
                <a:lnTo>
                  <a:pt x="2795631" y="5439915"/>
                </a:lnTo>
                <a:close/>
                <a:moveTo>
                  <a:pt x="4659385" y="221167"/>
                </a:moveTo>
                <a:lnTo>
                  <a:pt x="5523024" y="221167"/>
                </a:lnTo>
                <a:lnTo>
                  <a:pt x="5523024" y="5439915"/>
                </a:lnTo>
                <a:lnTo>
                  <a:pt x="4659385" y="5439915"/>
                </a:lnTo>
                <a:close/>
                <a:moveTo>
                  <a:pt x="931877" y="0"/>
                </a:moveTo>
                <a:lnTo>
                  <a:pt x="1795516" y="0"/>
                </a:lnTo>
                <a:lnTo>
                  <a:pt x="1795516" y="5066349"/>
                </a:lnTo>
                <a:lnTo>
                  <a:pt x="931877" y="5066349"/>
                </a:lnTo>
                <a:close/>
                <a:moveTo>
                  <a:pt x="3727508" y="0"/>
                </a:moveTo>
                <a:lnTo>
                  <a:pt x="4591147" y="0"/>
                </a:lnTo>
                <a:lnTo>
                  <a:pt x="4591147" y="5066349"/>
                </a:lnTo>
                <a:lnTo>
                  <a:pt x="3727508" y="5066349"/>
                </a:lnTo>
                <a:close/>
              </a:path>
            </a:pathLst>
          </a:custGeom>
        </p:spPr>
      </p:pic>
      <p:pic>
        <p:nvPicPr>
          <p:cNvPr id="3" name="Picture 2" descr="A logo with text on it&#10;&#10;Description automatically generated">
            <a:extLst>
              <a:ext uri="{FF2B5EF4-FFF2-40B4-BE49-F238E27FC236}">
                <a16:creationId xmlns:a16="http://schemas.microsoft.com/office/drawing/2014/main" id="{A875F1E0-D56B-1A7C-7C57-0860BFFA77D4}"/>
              </a:ext>
            </a:extLst>
          </p:cNvPr>
          <p:cNvPicPr>
            <a:picLocks noChangeAspect="1"/>
          </p:cNvPicPr>
          <p:nvPr/>
        </p:nvPicPr>
        <p:blipFill>
          <a:blip r:embed="rId4"/>
          <a:stretch>
            <a:fillRect/>
          </a:stretch>
        </p:blipFill>
        <p:spPr>
          <a:xfrm>
            <a:off x="8517375" y="3934"/>
            <a:ext cx="544592" cy="55905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15"/>
        <p:cNvGrpSpPr/>
        <p:nvPr/>
      </p:nvGrpSpPr>
      <p:grpSpPr>
        <a:xfrm>
          <a:off x="0" y="0"/>
          <a:ext cx="0" cy="0"/>
          <a:chOff x="0" y="0"/>
          <a:chExt cx="0" cy="0"/>
        </a:xfrm>
      </p:grpSpPr>
      <p:pic>
        <p:nvPicPr>
          <p:cNvPr id="4" name="Picture 3">
            <a:extLst>
              <a:ext uri="{FF2B5EF4-FFF2-40B4-BE49-F238E27FC236}">
                <a16:creationId xmlns:a16="http://schemas.microsoft.com/office/drawing/2014/main" id="{1007AC51-685D-22BA-834C-DD64490D8708}"/>
              </a:ext>
            </a:extLst>
          </p:cNvPr>
          <p:cNvPicPr>
            <a:picLocks noChangeAspect="1"/>
          </p:cNvPicPr>
          <p:nvPr/>
        </p:nvPicPr>
        <p:blipFill>
          <a:blip r:embed="rId4"/>
          <a:stretch>
            <a:fillRect/>
          </a:stretch>
        </p:blipFill>
        <p:spPr>
          <a:xfrm>
            <a:off x="4303059" y="253347"/>
            <a:ext cx="4620004" cy="438531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descr="A logo with text on it&#10;&#10;Description automatically generated">
            <a:extLst>
              <a:ext uri="{FF2B5EF4-FFF2-40B4-BE49-F238E27FC236}">
                <a16:creationId xmlns:a16="http://schemas.microsoft.com/office/drawing/2014/main" id="{216AD663-F32D-AB18-9DDA-4738EB59D618}"/>
              </a:ext>
            </a:extLst>
          </p:cNvPr>
          <p:cNvPicPr>
            <a:picLocks noChangeAspect="1"/>
          </p:cNvPicPr>
          <p:nvPr/>
        </p:nvPicPr>
        <p:blipFill>
          <a:blip r:embed="rId5"/>
          <a:stretch>
            <a:fillRect/>
          </a:stretch>
        </p:blipFill>
        <p:spPr>
          <a:xfrm>
            <a:off x="8378471" y="225312"/>
            <a:ext cx="544592" cy="559051"/>
          </a:xfrm>
          <a:prstGeom prst="rect">
            <a:avLst/>
          </a:prstGeom>
        </p:spPr>
      </p:pic>
      <p:grpSp>
        <p:nvGrpSpPr>
          <p:cNvPr id="6" name="Google Shape;2089;p51">
            <a:extLst>
              <a:ext uri="{FF2B5EF4-FFF2-40B4-BE49-F238E27FC236}">
                <a16:creationId xmlns:a16="http://schemas.microsoft.com/office/drawing/2014/main" id="{76A515DF-6B75-8BA8-13F2-34AA68419D3C}"/>
              </a:ext>
            </a:extLst>
          </p:cNvPr>
          <p:cNvGrpSpPr/>
          <p:nvPr/>
        </p:nvGrpSpPr>
        <p:grpSpPr>
          <a:xfrm>
            <a:off x="2403050" y="3433482"/>
            <a:ext cx="1469703" cy="1586178"/>
            <a:chOff x="1179936" y="-209451"/>
            <a:chExt cx="5745334" cy="5685426"/>
          </a:xfrm>
        </p:grpSpPr>
        <p:sp>
          <p:nvSpPr>
            <p:cNvPr id="7" name="Google Shape;2090;p51">
              <a:extLst>
                <a:ext uri="{FF2B5EF4-FFF2-40B4-BE49-F238E27FC236}">
                  <a16:creationId xmlns:a16="http://schemas.microsoft.com/office/drawing/2014/main" id="{E0545C9A-BB43-68B8-F095-13EB645F0837}"/>
                </a:ext>
              </a:extLst>
            </p:cNvPr>
            <p:cNvSpPr/>
            <p:nvPr/>
          </p:nvSpPr>
          <p:spPr>
            <a:xfrm>
              <a:off x="1179936" y="-209451"/>
              <a:ext cx="5745334" cy="4760386"/>
            </a:xfrm>
            <a:custGeom>
              <a:avLst/>
              <a:gdLst/>
              <a:ahLst/>
              <a:cxnLst/>
              <a:rect l="l" t="t" r="r" b="b"/>
              <a:pathLst>
                <a:path w="208202" h="172509" extrusionOk="0">
                  <a:moveTo>
                    <a:pt x="90297" y="0"/>
                  </a:moveTo>
                  <a:cubicBezTo>
                    <a:pt x="60081" y="0"/>
                    <a:pt x="29711" y="6469"/>
                    <a:pt x="13646" y="23022"/>
                  </a:cubicBezTo>
                  <a:cubicBezTo>
                    <a:pt x="13646" y="23022"/>
                    <a:pt x="3033" y="29085"/>
                    <a:pt x="1517" y="44245"/>
                  </a:cubicBezTo>
                  <a:cubicBezTo>
                    <a:pt x="1" y="59406"/>
                    <a:pt x="16677" y="80631"/>
                    <a:pt x="19204" y="99833"/>
                  </a:cubicBezTo>
                  <a:cubicBezTo>
                    <a:pt x="21730" y="119036"/>
                    <a:pt x="1517" y="123584"/>
                    <a:pt x="9603" y="147841"/>
                  </a:cubicBezTo>
                  <a:cubicBezTo>
                    <a:pt x="15216" y="164681"/>
                    <a:pt x="37392" y="172509"/>
                    <a:pt x="58037" y="172509"/>
                  </a:cubicBezTo>
                  <a:cubicBezTo>
                    <a:pt x="67129" y="172509"/>
                    <a:pt x="75924" y="170991"/>
                    <a:pt x="82877" y="168055"/>
                  </a:cubicBezTo>
                  <a:cubicBezTo>
                    <a:pt x="105618" y="158453"/>
                    <a:pt x="116230" y="134197"/>
                    <a:pt x="150088" y="134197"/>
                  </a:cubicBezTo>
                  <a:cubicBezTo>
                    <a:pt x="183946" y="134197"/>
                    <a:pt x="208202" y="118531"/>
                    <a:pt x="206181" y="83662"/>
                  </a:cubicBezTo>
                  <a:cubicBezTo>
                    <a:pt x="204160" y="48794"/>
                    <a:pt x="196580" y="38181"/>
                    <a:pt x="169290" y="17967"/>
                  </a:cubicBezTo>
                  <a:cubicBezTo>
                    <a:pt x="155147" y="7490"/>
                    <a:pt x="122811" y="0"/>
                    <a:pt x="90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91;p51">
              <a:extLst>
                <a:ext uri="{FF2B5EF4-FFF2-40B4-BE49-F238E27FC236}">
                  <a16:creationId xmlns:a16="http://schemas.microsoft.com/office/drawing/2014/main" id="{D9B491AD-1BD7-F743-1F3F-DFF636E26364}"/>
                </a:ext>
              </a:extLst>
            </p:cNvPr>
            <p:cNvSpPr/>
            <p:nvPr/>
          </p:nvSpPr>
          <p:spPr>
            <a:xfrm>
              <a:off x="1436950" y="5221775"/>
              <a:ext cx="4967025" cy="254200"/>
            </a:xfrm>
            <a:custGeom>
              <a:avLst/>
              <a:gdLst/>
              <a:ahLst/>
              <a:cxnLst/>
              <a:rect l="l" t="t" r="r" b="b"/>
              <a:pathLst>
                <a:path w="198681" h="10168" extrusionOk="0">
                  <a:moveTo>
                    <a:pt x="99341" y="0"/>
                  </a:moveTo>
                  <a:cubicBezTo>
                    <a:pt x="72994" y="0"/>
                    <a:pt x="47726" y="536"/>
                    <a:pt x="29096" y="1489"/>
                  </a:cubicBezTo>
                  <a:cubicBezTo>
                    <a:pt x="10467" y="2443"/>
                    <a:pt x="0" y="3736"/>
                    <a:pt x="0" y="5084"/>
                  </a:cubicBezTo>
                  <a:cubicBezTo>
                    <a:pt x="0" y="6432"/>
                    <a:pt x="10467" y="7724"/>
                    <a:pt x="29096" y="8679"/>
                  </a:cubicBezTo>
                  <a:cubicBezTo>
                    <a:pt x="47726" y="9632"/>
                    <a:pt x="72994" y="10167"/>
                    <a:pt x="99341" y="10167"/>
                  </a:cubicBezTo>
                  <a:cubicBezTo>
                    <a:pt x="125687" y="10167"/>
                    <a:pt x="150954" y="9632"/>
                    <a:pt x="169584" y="8679"/>
                  </a:cubicBezTo>
                  <a:cubicBezTo>
                    <a:pt x="188215" y="7724"/>
                    <a:pt x="198680" y="6432"/>
                    <a:pt x="198680" y="5084"/>
                  </a:cubicBezTo>
                  <a:cubicBezTo>
                    <a:pt x="198680" y="3736"/>
                    <a:pt x="188215" y="2443"/>
                    <a:pt x="169584" y="1489"/>
                  </a:cubicBezTo>
                  <a:cubicBezTo>
                    <a:pt x="150954" y="536"/>
                    <a:pt x="125687" y="0"/>
                    <a:pt x="993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92;p51">
              <a:extLst>
                <a:ext uri="{FF2B5EF4-FFF2-40B4-BE49-F238E27FC236}">
                  <a16:creationId xmlns:a16="http://schemas.microsoft.com/office/drawing/2014/main" id="{635743DE-5C63-BF16-21D6-AF2818ED62A7}"/>
                </a:ext>
              </a:extLst>
            </p:cNvPr>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93;p51">
              <a:extLst>
                <a:ext uri="{FF2B5EF4-FFF2-40B4-BE49-F238E27FC236}">
                  <a16:creationId xmlns:a16="http://schemas.microsoft.com/office/drawing/2014/main" id="{FFEC3194-2BE8-A994-4275-924C8F4B66CA}"/>
                </a:ext>
              </a:extLst>
            </p:cNvPr>
            <p:cNvSpPr/>
            <p:nvPr/>
          </p:nvSpPr>
          <p:spPr>
            <a:xfrm>
              <a:off x="1830725" y="499100"/>
              <a:ext cx="4045100" cy="2678700"/>
            </a:xfrm>
            <a:custGeom>
              <a:avLst/>
              <a:gdLst/>
              <a:ahLst/>
              <a:cxnLst/>
              <a:rect l="l" t="t" r="r" b="b"/>
              <a:pathLst>
                <a:path w="161804" h="107148" extrusionOk="0">
                  <a:moveTo>
                    <a:pt x="161235" y="569"/>
                  </a:moveTo>
                  <a:lnTo>
                    <a:pt x="161235" y="106580"/>
                  </a:lnTo>
                  <a:lnTo>
                    <a:pt x="568" y="106580"/>
                  </a:lnTo>
                  <a:lnTo>
                    <a:pt x="569" y="569"/>
                  </a:lnTo>
                  <a:close/>
                  <a:moveTo>
                    <a:pt x="285" y="1"/>
                  </a:moveTo>
                  <a:cubicBezTo>
                    <a:pt x="128" y="1"/>
                    <a:pt x="1" y="128"/>
                    <a:pt x="1" y="285"/>
                  </a:cubicBezTo>
                  <a:lnTo>
                    <a:pt x="1" y="106863"/>
                  </a:lnTo>
                  <a:cubicBezTo>
                    <a:pt x="1" y="107019"/>
                    <a:pt x="128" y="107147"/>
                    <a:pt x="285" y="107147"/>
                  </a:cubicBezTo>
                  <a:lnTo>
                    <a:pt x="161518" y="107147"/>
                  </a:lnTo>
                  <a:cubicBezTo>
                    <a:pt x="161674" y="107147"/>
                    <a:pt x="161802" y="107021"/>
                    <a:pt x="161803" y="10686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94;p51">
              <a:extLst>
                <a:ext uri="{FF2B5EF4-FFF2-40B4-BE49-F238E27FC236}">
                  <a16:creationId xmlns:a16="http://schemas.microsoft.com/office/drawing/2014/main" id="{AA9CDE93-EEF7-7F3F-F58B-741C032A187C}"/>
                </a:ext>
              </a:extLst>
            </p:cNvPr>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95;p51">
              <a:extLst>
                <a:ext uri="{FF2B5EF4-FFF2-40B4-BE49-F238E27FC236}">
                  <a16:creationId xmlns:a16="http://schemas.microsoft.com/office/drawing/2014/main" id="{A33C5012-74F9-B649-7EC4-980855C45826}"/>
                </a:ext>
              </a:extLst>
            </p:cNvPr>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96;p51">
              <a:extLst>
                <a:ext uri="{FF2B5EF4-FFF2-40B4-BE49-F238E27FC236}">
                  <a16:creationId xmlns:a16="http://schemas.microsoft.com/office/drawing/2014/main" id="{13C4E10A-6399-EF28-C613-EC8154B6A063}"/>
                </a:ext>
              </a:extLst>
            </p:cNvPr>
            <p:cNvSpPr/>
            <p:nvPr/>
          </p:nvSpPr>
          <p:spPr>
            <a:xfrm>
              <a:off x="2953725" y="803275"/>
              <a:ext cx="2811775" cy="2285975"/>
            </a:xfrm>
            <a:custGeom>
              <a:avLst/>
              <a:gdLst/>
              <a:ahLst/>
              <a:cxnLst/>
              <a:rect l="l" t="t" r="r" b="b"/>
              <a:pathLst>
                <a:path w="112471" h="91439" extrusionOk="0">
                  <a:moveTo>
                    <a:pt x="1" y="0"/>
                  </a:moveTo>
                  <a:lnTo>
                    <a:pt x="1" y="91438"/>
                  </a:lnTo>
                  <a:lnTo>
                    <a:pt x="112470" y="91438"/>
                  </a:lnTo>
                  <a:lnTo>
                    <a:pt x="1124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97;p51">
              <a:extLst>
                <a:ext uri="{FF2B5EF4-FFF2-40B4-BE49-F238E27FC236}">
                  <a16:creationId xmlns:a16="http://schemas.microsoft.com/office/drawing/2014/main" id="{BD6F5D2C-83A5-E8CB-2266-30C78DFEB8F5}"/>
                </a:ext>
              </a:extLst>
            </p:cNvPr>
            <p:cNvSpPr/>
            <p:nvPr/>
          </p:nvSpPr>
          <p:spPr>
            <a:xfrm>
              <a:off x="3342350" y="1015575"/>
              <a:ext cx="407700" cy="827825"/>
            </a:xfrm>
            <a:custGeom>
              <a:avLst/>
              <a:gdLst/>
              <a:ahLst/>
              <a:cxnLst/>
              <a:rect l="l" t="t" r="r" b="b"/>
              <a:pathLst>
                <a:path w="16308" h="33113" extrusionOk="0">
                  <a:moveTo>
                    <a:pt x="1" y="1"/>
                  </a:moveTo>
                  <a:lnTo>
                    <a:pt x="1" y="33112"/>
                  </a:lnTo>
                  <a:lnTo>
                    <a:pt x="16307" y="33112"/>
                  </a:lnTo>
                  <a:lnTo>
                    <a:pt x="16307"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8;p51">
              <a:extLst>
                <a:ext uri="{FF2B5EF4-FFF2-40B4-BE49-F238E27FC236}">
                  <a16:creationId xmlns:a16="http://schemas.microsoft.com/office/drawing/2014/main" id="{41ECE532-BD06-81F8-1C1E-1A217F05A601}"/>
                </a:ext>
              </a:extLst>
            </p:cNvPr>
            <p:cNvSpPr/>
            <p:nvPr/>
          </p:nvSpPr>
          <p:spPr>
            <a:xfrm>
              <a:off x="5361625" y="1020425"/>
              <a:ext cx="407675" cy="411500"/>
            </a:xfrm>
            <a:custGeom>
              <a:avLst/>
              <a:gdLst/>
              <a:ahLst/>
              <a:cxnLst/>
              <a:rect l="l" t="t" r="r" b="b"/>
              <a:pathLst>
                <a:path w="16307" h="16460" extrusionOk="0">
                  <a:moveTo>
                    <a:pt x="0" y="0"/>
                  </a:moveTo>
                  <a:lnTo>
                    <a:pt x="0"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9;p51">
              <a:extLst>
                <a:ext uri="{FF2B5EF4-FFF2-40B4-BE49-F238E27FC236}">
                  <a16:creationId xmlns:a16="http://schemas.microsoft.com/office/drawing/2014/main" id="{D172CF16-1939-421B-91EC-5CD81931F04A}"/>
                </a:ext>
              </a:extLst>
            </p:cNvPr>
            <p:cNvSpPr/>
            <p:nvPr/>
          </p:nvSpPr>
          <p:spPr>
            <a:xfrm>
              <a:off x="4148400" y="1020425"/>
              <a:ext cx="407675" cy="411500"/>
            </a:xfrm>
            <a:custGeom>
              <a:avLst/>
              <a:gdLst/>
              <a:ahLst/>
              <a:cxnLst/>
              <a:rect l="l" t="t" r="r" b="b"/>
              <a:pathLst>
                <a:path w="16307" h="16460" extrusionOk="0">
                  <a:moveTo>
                    <a:pt x="1" y="0"/>
                  </a:moveTo>
                  <a:lnTo>
                    <a:pt x="1"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00;p51">
              <a:extLst>
                <a:ext uri="{FF2B5EF4-FFF2-40B4-BE49-F238E27FC236}">
                  <a16:creationId xmlns:a16="http://schemas.microsoft.com/office/drawing/2014/main" id="{9379EEF1-95ED-2A5A-DB9C-9A62CFCBA24D}"/>
                </a:ext>
              </a:extLst>
            </p:cNvPr>
            <p:cNvSpPr/>
            <p:nvPr/>
          </p:nvSpPr>
          <p:spPr>
            <a:xfrm>
              <a:off x="2950050" y="2262200"/>
              <a:ext cx="798775" cy="411500"/>
            </a:xfrm>
            <a:custGeom>
              <a:avLst/>
              <a:gdLst/>
              <a:ahLst/>
              <a:cxnLst/>
              <a:rect l="l" t="t" r="r" b="b"/>
              <a:pathLst>
                <a:path w="31951" h="16460" extrusionOk="0">
                  <a:moveTo>
                    <a:pt x="1" y="1"/>
                  </a:moveTo>
                  <a:lnTo>
                    <a:pt x="1" y="16460"/>
                  </a:lnTo>
                  <a:lnTo>
                    <a:pt x="31950" y="16460"/>
                  </a:lnTo>
                  <a:lnTo>
                    <a:pt x="31950"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01;p51">
              <a:extLst>
                <a:ext uri="{FF2B5EF4-FFF2-40B4-BE49-F238E27FC236}">
                  <a16:creationId xmlns:a16="http://schemas.microsoft.com/office/drawing/2014/main" id="{E8E31B2D-3FA6-81E8-B478-1C906EFF9DC9}"/>
                </a:ext>
              </a:extLst>
            </p:cNvPr>
            <p:cNvSpPr/>
            <p:nvPr/>
          </p:nvSpPr>
          <p:spPr>
            <a:xfrm>
              <a:off x="1837825" y="506225"/>
              <a:ext cx="4030850" cy="258950"/>
            </a:xfrm>
            <a:custGeom>
              <a:avLst/>
              <a:gdLst/>
              <a:ahLst/>
              <a:cxnLst/>
              <a:rect l="l" t="t" r="r" b="b"/>
              <a:pathLst>
                <a:path w="161234" h="10358" extrusionOk="0">
                  <a:moveTo>
                    <a:pt x="0" y="0"/>
                  </a:moveTo>
                  <a:lnTo>
                    <a:pt x="0" y="10358"/>
                  </a:lnTo>
                  <a:lnTo>
                    <a:pt x="161234" y="10358"/>
                  </a:lnTo>
                  <a:lnTo>
                    <a:pt x="161234" y="0"/>
                  </a:ln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02;p51">
              <a:extLst>
                <a:ext uri="{FF2B5EF4-FFF2-40B4-BE49-F238E27FC236}">
                  <a16:creationId xmlns:a16="http://schemas.microsoft.com/office/drawing/2014/main" id="{7359689C-DB1F-9DA9-B060-42113A8F2DF6}"/>
                </a:ext>
              </a:extLst>
            </p:cNvPr>
            <p:cNvSpPr/>
            <p:nvPr/>
          </p:nvSpPr>
          <p:spPr>
            <a:xfrm>
              <a:off x="1830725" y="499100"/>
              <a:ext cx="4045100" cy="273175"/>
            </a:xfrm>
            <a:custGeom>
              <a:avLst/>
              <a:gdLst/>
              <a:ahLst/>
              <a:cxnLst/>
              <a:rect l="l" t="t" r="r" b="b"/>
              <a:pathLst>
                <a:path w="161804" h="10927" extrusionOk="0">
                  <a:moveTo>
                    <a:pt x="161235" y="569"/>
                  </a:moveTo>
                  <a:lnTo>
                    <a:pt x="161235" y="10359"/>
                  </a:lnTo>
                  <a:lnTo>
                    <a:pt x="568" y="10359"/>
                  </a:lnTo>
                  <a:lnTo>
                    <a:pt x="569" y="569"/>
                  </a:lnTo>
                  <a:close/>
                  <a:moveTo>
                    <a:pt x="285" y="1"/>
                  </a:moveTo>
                  <a:cubicBezTo>
                    <a:pt x="128" y="1"/>
                    <a:pt x="1" y="128"/>
                    <a:pt x="1" y="285"/>
                  </a:cubicBezTo>
                  <a:lnTo>
                    <a:pt x="1" y="10643"/>
                  </a:lnTo>
                  <a:cubicBezTo>
                    <a:pt x="1" y="10799"/>
                    <a:pt x="128" y="10926"/>
                    <a:pt x="285" y="10926"/>
                  </a:cubicBezTo>
                  <a:lnTo>
                    <a:pt x="161518" y="10926"/>
                  </a:lnTo>
                  <a:cubicBezTo>
                    <a:pt x="161674" y="10926"/>
                    <a:pt x="161802" y="10800"/>
                    <a:pt x="161803" y="1064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03;p51">
              <a:extLst>
                <a:ext uri="{FF2B5EF4-FFF2-40B4-BE49-F238E27FC236}">
                  <a16:creationId xmlns:a16="http://schemas.microsoft.com/office/drawing/2014/main" id="{F93D1BF2-7726-9521-AAC1-92B1E7503018}"/>
                </a:ext>
              </a:extLst>
            </p:cNvPr>
            <p:cNvSpPr/>
            <p:nvPr/>
          </p:nvSpPr>
          <p:spPr>
            <a:xfrm>
              <a:off x="2946650" y="796150"/>
              <a:ext cx="2825925" cy="2300175"/>
            </a:xfrm>
            <a:custGeom>
              <a:avLst/>
              <a:gdLst/>
              <a:ahLst/>
              <a:cxnLst/>
              <a:rect l="l" t="t" r="r" b="b"/>
              <a:pathLst>
                <a:path w="113037" h="92007" extrusionOk="0">
                  <a:moveTo>
                    <a:pt x="112470" y="569"/>
                  </a:moveTo>
                  <a:lnTo>
                    <a:pt x="112470" y="91440"/>
                  </a:lnTo>
                  <a:lnTo>
                    <a:pt x="567" y="91440"/>
                  </a:lnTo>
                  <a:lnTo>
                    <a:pt x="567" y="569"/>
                  </a:lnTo>
                  <a:close/>
                  <a:moveTo>
                    <a:pt x="284" y="1"/>
                  </a:moveTo>
                  <a:cubicBezTo>
                    <a:pt x="127" y="1"/>
                    <a:pt x="0" y="128"/>
                    <a:pt x="0" y="285"/>
                  </a:cubicBezTo>
                  <a:lnTo>
                    <a:pt x="0" y="91723"/>
                  </a:lnTo>
                  <a:cubicBezTo>
                    <a:pt x="0" y="91880"/>
                    <a:pt x="127" y="92007"/>
                    <a:pt x="284" y="92007"/>
                  </a:cubicBezTo>
                  <a:lnTo>
                    <a:pt x="112753" y="92007"/>
                  </a:lnTo>
                  <a:cubicBezTo>
                    <a:pt x="112909" y="92007"/>
                    <a:pt x="113037" y="91880"/>
                    <a:pt x="113037" y="91723"/>
                  </a:cubicBezTo>
                  <a:lnTo>
                    <a:pt x="113037" y="285"/>
                  </a:lnTo>
                  <a:cubicBezTo>
                    <a:pt x="113037" y="128"/>
                    <a:pt x="112910" y="1"/>
                    <a:pt x="1127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04;p51">
              <a:extLst>
                <a:ext uri="{FF2B5EF4-FFF2-40B4-BE49-F238E27FC236}">
                  <a16:creationId xmlns:a16="http://schemas.microsoft.com/office/drawing/2014/main" id="{FAED9A56-93C0-130B-5EA6-CBEC61A0A88E}"/>
                </a:ext>
              </a:extLst>
            </p:cNvPr>
            <p:cNvSpPr/>
            <p:nvPr/>
          </p:nvSpPr>
          <p:spPr>
            <a:xfrm>
              <a:off x="33417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05;p51">
              <a:extLst>
                <a:ext uri="{FF2B5EF4-FFF2-40B4-BE49-F238E27FC236}">
                  <a16:creationId xmlns:a16="http://schemas.microsoft.com/office/drawing/2014/main" id="{7CCE4F55-C7EF-9DB7-6738-C50CC530ED33}"/>
                </a:ext>
              </a:extLst>
            </p:cNvPr>
            <p:cNvSpPr/>
            <p:nvPr/>
          </p:nvSpPr>
          <p:spPr>
            <a:xfrm>
              <a:off x="3744550" y="1025150"/>
              <a:ext cx="14200" cy="2063575"/>
            </a:xfrm>
            <a:custGeom>
              <a:avLst/>
              <a:gdLst/>
              <a:ahLst/>
              <a:cxnLst/>
              <a:rect l="l" t="t" r="r" b="b"/>
              <a:pathLst>
                <a:path w="568" h="82543" extrusionOk="0">
                  <a:moveTo>
                    <a:pt x="284" y="1"/>
                  </a:moveTo>
                  <a:cubicBezTo>
                    <a:pt x="134" y="1"/>
                    <a:pt x="9" y="118"/>
                    <a:pt x="1" y="269"/>
                  </a:cubicBezTo>
                  <a:lnTo>
                    <a:pt x="1" y="82258"/>
                  </a:lnTo>
                  <a:cubicBezTo>
                    <a:pt x="1" y="82415"/>
                    <a:pt x="127" y="82543"/>
                    <a:pt x="284" y="82543"/>
                  </a:cubicBezTo>
                  <a:cubicBezTo>
                    <a:pt x="441" y="82542"/>
                    <a:pt x="567" y="82415"/>
                    <a:pt x="567" y="82259"/>
                  </a:cubicBezTo>
                  <a:lnTo>
                    <a:pt x="567" y="269"/>
                  </a:lnTo>
                  <a:cubicBezTo>
                    <a:pt x="559"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06;p51">
              <a:extLst>
                <a:ext uri="{FF2B5EF4-FFF2-40B4-BE49-F238E27FC236}">
                  <a16:creationId xmlns:a16="http://schemas.microsoft.com/office/drawing/2014/main" id="{682997CD-20BC-9860-7799-4D74CA156420}"/>
                </a:ext>
              </a:extLst>
            </p:cNvPr>
            <p:cNvSpPr/>
            <p:nvPr/>
          </p:nvSpPr>
          <p:spPr>
            <a:xfrm>
              <a:off x="4147325"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7" y="82543"/>
                    <a:pt x="284"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07;p51">
              <a:extLst>
                <a:ext uri="{FF2B5EF4-FFF2-40B4-BE49-F238E27FC236}">
                  <a16:creationId xmlns:a16="http://schemas.microsoft.com/office/drawing/2014/main" id="{0AA39549-87E8-42DF-06DF-91D4DDDEEE06}"/>
                </a:ext>
              </a:extLst>
            </p:cNvPr>
            <p:cNvSpPr/>
            <p:nvPr/>
          </p:nvSpPr>
          <p:spPr>
            <a:xfrm>
              <a:off x="45500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08;p51">
              <a:extLst>
                <a:ext uri="{FF2B5EF4-FFF2-40B4-BE49-F238E27FC236}">
                  <a16:creationId xmlns:a16="http://schemas.microsoft.com/office/drawing/2014/main" id="{C1F7E66F-79D9-CDB7-4983-341F26DC63C7}"/>
                </a:ext>
              </a:extLst>
            </p:cNvPr>
            <p:cNvSpPr/>
            <p:nvPr/>
          </p:nvSpPr>
          <p:spPr>
            <a:xfrm>
              <a:off x="4952850" y="1025150"/>
              <a:ext cx="14200" cy="2063575"/>
            </a:xfrm>
            <a:custGeom>
              <a:avLst/>
              <a:gdLst/>
              <a:ahLst/>
              <a:cxnLst/>
              <a:rect l="l" t="t" r="r" b="b"/>
              <a:pathLst>
                <a:path w="568" h="82543" extrusionOk="0">
                  <a:moveTo>
                    <a:pt x="284" y="1"/>
                  </a:moveTo>
                  <a:cubicBezTo>
                    <a:pt x="133" y="1"/>
                    <a:pt x="9" y="118"/>
                    <a:pt x="1" y="269"/>
                  </a:cubicBezTo>
                  <a:lnTo>
                    <a:pt x="1" y="82258"/>
                  </a:lnTo>
                  <a:cubicBezTo>
                    <a:pt x="1" y="82415"/>
                    <a:pt x="127" y="82543"/>
                    <a:pt x="284" y="82543"/>
                  </a:cubicBezTo>
                  <a:cubicBezTo>
                    <a:pt x="440" y="82542"/>
                    <a:pt x="566" y="82415"/>
                    <a:pt x="567" y="82259"/>
                  </a:cubicBezTo>
                  <a:lnTo>
                    <a:pt x="567" y="269"/>
                  </a:lnTo>
                  <a:cubicBezTo>
                    <a:pt x="559" y="118"/>
                    <a:pt x="434" y="1"/>
                    <a:pt x="2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09;p51">
              <a:extLst>
                <a:ext uri="{FF2B5EF4-FFF2-40B4-BE49-F238E27FC236}">
                  <a16:creationId xmlns:a16="http://schemas.microsoft.com/office/drawing/2014/main" id="{BF9303FD-C286-09D6-9378-BCD26827D593}"/>
                </a:ext>
              </a:extLst>
            </p:cNvPr>
            <p:cNvSpPr/>
            <p:nvPr/>
          </p:nvSpPr>
          <p:spPr>
            <a:xfrm>
              <a:off x="5355600"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8" y="82543"/>
                    <a:pt x="285"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10;p51">
              <a:extLst>
                <a:ext uri="{FF2B5EF4-FFF2-40B4-BE49-F238E27FC236}">
                  <a16:creationId xmlns:a16="http://schemas.microsoft.com/office/drawing/2014/main" id="{9DB7A14A-6AFE-56A1-971E-0BFC59C4EC39}"/>
                </a:ext>
              </a:extLst>
            </p:cNvPr>
            <p:cNvSpPr/>
            <p:nvPr/>
          </p:nvSpPr>
          <p:spPr>
            <a:xfrm>
              <a:off x="2953725" y="1024225"/>
              <a:ext cx="2811775" cy="25"/>
            </a:xfrm>
            <a:custGeom>
              <a:avLst/>
              <a:gdLst/>
              <a:ahLst/>
              <a:cxnLst/>
              <a:rect l="l" t="t" r="r" b="b"/>
              <a:pathLst>
                <a:path w="112471" h="1" extrusionOk="0">
                  <a:moveTo>
                    <a:pt x="1" y="1"/>
                  </a:moveTo>
                  <a:lnTo>
                    <a:pt x="11247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11;p51">
              <a:extLst>
                <a:ext uri="{FF2B5EF4-FFF2-40B4-BE49-F238E27FC236}">
                  <a16:creationId xmlns:a16="http://schemas.microsoft.com/office/drawing/2014/main" id="{CF548395-3650-4BC5-29D0-4685C6EFADD5}"/>
                </a:ext>
              </a:extLst>
            </p:cNvPr>
            <p:cNvSpPr/>
            <p:nvPr/>
          </p:nvSpPr>
          <p:spPr>
            <a:xfrm>
              <a:off x="2947075" y="1017125"/>
              <a:ext cx="2825950" cy="14225"/>
            </a:xfrm>
            <a:custGeom>
              <a:avLst/>
              <a:gdLst/>
              <a:ahLst/>
              <a:cxnLst/>
              <a:rect l="l" t="t" r="r" b="b"/>
              <a:pathLst>
                <a:path w="113038" h="569" extrusionOk="0">
                  <a:moveTo>
                    <a:pt x="112754" y="1"/>
                  </a:moveTo>
                  <a:cubicBezTo>
                    <a:pt x="112748" y="1"/>
                    <a:pt x="112742" y="1"/>
                    <a:pt x="112736" y="1"/>
                  </a:cubicBezTo>
                  <a:lnTo>
                    <a:pt x="267" y="1"/>
                  </a:lnTo>
                  <a:cubicBezTo>
                    <a:pt x="117" y="10"/>
                    <a:pt x="1" y="134"/>
                    <a:pt x="1" y="285"/>
                  </a:cubicBezTo>
                  <a:cubicBezTo>
                    <a:pt x="1" y="435"/>
                    <a:pt x="117" y="558"/>
                    <a:pt x="267" y="568"/>
                  </a:cubicBezTo>
                  <a:lnTo>
                    <a:pt x="112736" y="568"/>
                  </a:lnTo>
                  <a:cubicBezTo>
                    <a:pt x="112742" y="569"/>
                    <a:pt x="112748" y="569"/>
                    <a:pt x="112754" y="569"/>
                  </a:cubicBezTo>
                  <a:cubicBezTo>
                    <a:pt x="112909" y="569"/>
                    <a:pt x="113037" y="442"/>
                    <a:pt x="113037" y="285"/>
                  </a:cubicBezTo>
                  <a:cubicBezTo>
                    <a:pt x="113037" y="127"/>
                    <a:pt x="112909" y="1"/>
                    <a:pt x="112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12;p51">
              <a:extLst>
                <a:ext uri="{FF2B5EF4-FFF2-40B4-BE49-F238E27FC236}">
                  <a16:creationId xmlns:a16="http://schemas.microsoft.com/office/drawing/2014/main" id="{F5088A08-6180-0B9B-FB99-0E60D09367A1}"/>
                </a:ext>
              </a:extLst>
            </p:cNvPr>
            <p:cNvSpPr/>
            <p:nvPr/>
          </p:nvSpPr>
          <p:spPr>
            <a:xfrm>
              <a:off x="2947050" y="1428600"/>
              <a:ext cx="2825950" cy="14225"/>
            </a:xfrm>
            <a:custGeom>
              <a:avLst/>
              <a:gdLst/>
              <a:ahLst/>
              <a:cxnLst/>
              <a:rect l="l" t="t" r="r" b="b"/>
              <a:pathLst>
                <a:path w="113038" h="569" extrusionOk="0">
                  <a:moveTo>
                    <a:pt x="112755" y="1"/>
                  </a:moveTo>
                  <a:cubicBezTo>
                    <a:pt x="112749" y="1"/>
                    <a:pt x="112743" y="1"/>
                    <a:pt x="112737" y="1"/>
                  </a:cubicBezTo>
                  <a:lnTo>
                    <a:pt x="268" y="1"/>
                  </a:lnTo>
                  <a:cubicBezTo>
                    <a:pt x="117" y="10"/>
                    <a:pt x="0" y="134"/>
                    <a:pt x="0" y="285"/>
                  </a:cubicBezTo>
                  <a:cubicBezTo>
                    <a:pt x="0" y="435"/>
                    <a:pt x="117" y="560"/>
                    <a:pt x="268" y="568"/>
                  </a:cubicBezTo>
                  <a:lnTo>
                    <a:pt x="112737" y="568"/>
                  </a:lnTo>
                  <a:cubicBezTo>
                    <a:pt x="112743" y="569"/>
                    <a:pt x="112749" y="569"/>
                    <a:pt x="112755" y="569"/>
                  </a:cubicBezTo>
                  <a:cubicBezTo>
                    <a:pt x="112909" y="569"/>
                    <a:pt x="113037" y="442"/>
                    <a:pt x="113037" y="285"/>
                  </a:cubicBezTo>
                  <a:cubicBezTo>
                    <a:pt x="113037" y="127"/>
                    <a:pt x="112909" y="1"/>
                    <a:pt x="11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13;p51">
              <a:extLst>
                <a:ext uri="{FF2B5EF4-FFF2-40B4-BE49-F238E27FC236}">
                  <a16:creationId xmlns:a16="http://schemas.microsoft.com/office/drawing/2014/main" id="{93A43B9B-F6F8-2D3D-E6DF-471B61785804}"/>
                </a:ext>
              </a:extLst>
            </p:cNvPr>
            <p:cNvSpPr/>
            <p:nvPr/>
          </p:nvSpPr>
          <p:spPr>
            <a:xfrm>
              <a:off x="2947075" y="1840075"/>
              <a:ext cx="2825950" cy="14225"/>
            </a:xfrm>
            <a:custGeom>
              <a:avLst/>
              <a:gdLst/>
              <a:ahLst/>
              <a:cxnLst/>
              <a:rect l="l" t="t" r="r" b="b"/>
              <a:pathLst>
                <a:path w="113038" h="569" extrusionOk="0">
                  <a:moveTo>
                    <a:pt x="112755" y="1"/>
                  </a:moveTo>
                  <a:cubicBezTo>
                    <a:pt x="112749" y="1"/>
                    <a:pt x="112743" y="1"/>
                    <a:pt x="112736" y="1"/>
                  </a:cubicBezTo>
                  <a:lnTo>
                    <a:pt x="267" y="1"/>
                  </a:lnTo>
                  <a:cubicBezTo>
                    <a:pt x="117" y="10"/>
                    <a:pt x="1" y="135"/>
                    <a:pt x="1" y="285"/>
                  </a:cubicBezTo>
                  <a:cubicBezTo>
                    <a:pt x="1" y="434"/>
                    <a:pt x="117" y="559"/>
                    <a:pt x="267" y="568"/>
                  </a:cubicBezTo>
                  <a:lnTo>
                    <a:pt x="112736" y="568"/>
                  </a:lnTo>
                  <a:cubicBezTo>
                    <a:pt x="112742" y="569"/>
                    <a:pt x="112748" y="569"/>
                    <a:pt x="112754" y="569"/>
                  </a:cubicBezTo>
                  <a:cubicBezTo>
                    <a:pt x="112909" y="569"/>
                    <a:pt x="113037" y="442"/>
                    <a:pt x="113037" y="285"/>
                  </a:cubicBezTo>
                  <a:cubicBezTo>
                    <a:pt x="113037" y="127"/>
                    <a:pt x="112910" y="1"/>
                    <a:pt x="11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14;p51">
              <a:extLst>
                <a:ext uri="{FF2B5EF4-FFF2-40B4-BE49-F238E27FC236}">
                  <a16:creationId xmlns:a16="http://schemas.microsoft.com/office/drawing/2014/main" id="{034E33BE-7598-2ED6-6AD3-AC2B975D73D8}"/>
                </a:ext>
              </a:extLst>
            </p:cNvPr>
            <p:cNvSpPr/>
            <p:nvPr/>
          </p:nvSpPr>
          <p:spPr>
            <a:xfrm>
              <a:off x="2947050" y="2251575"/>
              <a:ext cx="2825950" cy="14200"/>
            </a:xfrm>
            <a:custGeom>
              <a:avLst/>
              <a:gdLst/>
              <a:ahLst/>
              <a:cxnLst/>
              <a:rect l="l" t="t" r="r" b="b"/>
              <a:pathLst>
                <a:path w="113038" h="568" extrusionOk="0">
                  <a:moveTo>
                    <a:pt x="112755" y="0"/>
                  </a:moveTo>
                  <a:cubicBezTo>
                    <a:pt x="112749" y="0"/>
                    <a:pt x="112743" y="0"/>
                    <a:pt x="112737" y="1"/>
                  </a:cubicBezTo>
                  <a:lnTo>
                    <a:pt x="268" y="1"/>
                  </a:lnTo>
                  <a:cubicBezTo>
                    <a:pt x="117" y="9"/>
                    <a:pt x="0" y="134"/>
                    <a:pt x="0" y="284"/>
                  </a:cubicBezTo>
                  <a:cubicBezTo>
                    <a:pt x="0" y="434"/>
                    <a:pt x="117" y="559"/>
                    <a:pt x="268" y="567"/>
                  </a:cubicBezTo>
                  <a:lnTo>
                    <a:pt x="112737" y="567"/>
                  </a:lnTo>
                  <a:cubicBezTo>
                    <a:pt x="112743" y="568"/>
                    <a:pt x="112748" y="568"/>
                    <a:pt x="112753" y="568"/>
                  </a:cubicBezTo>
                  <a:cubicBezTo>
                    <a:pt x="112908" y="568"/>
                    <a:pt x="113037" y="442"/>
                    <a:pt x="113037" y="284"/>
                  </a:cubicBezTo>
                  <a:cubicBezTo>
                    <a:pt x="113037" y="126"/>
                    <a:pt x="112909" y="0"/>
                    <a:pt x="1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15;p51">
              <a:extLst>
                <a:ext uri="{FF2B5EF4-FFF2-40B4-BE49-F238E27FC236}">
                  <a16:creationId xmlns:a16="http://schemas.microsoft.com/office/drawing/2014/main" id="{964ABDB9-332B-ABA4-FAC0-AE71D765D230}"/>
                </a:ext>
              </a:extLst>
            </p:cNvPr>
            <p:cNvSpPr/>
            <p:nvPr/>
          </p:nvSpPr>
          <p:spPr>
            <a:xfrm>
              <a:off x="2947075" y="2663050"/>
              <a:ext cx="2825950" cy="14225"/>
            </a:xfrm>
            <a:custGeom>
              <a:avLst/>
              <a:gdLst/>
              <a:ahLst/>
              <a:cxnLst/>
              <a:rect l="l" t="t" r="r" b="b"/>
              <a:pathLst>
                <a:path w="113038" h="569" extrusionOk="0">
                  <a:moveTo>
                    <a:pt x="112755" y="0"/>
                  </a:moveTo>
                  <a:cubicBezTo>
                    <a:pt x="112749" y="0"/>
                    <a:pt x="112743" y="0"/>
                    <a:pt x="112736" y="1"/>
                  </a:cubicBezTo>
                  <a:lnTo>
                    <a:pt x="267" y="1"/>
                  </a:lnTo>
                  <a:cubicBezTo>
                    <a:pt x="117" y="9"/>
                    <a:pt x="1" y="134"/>
                    <a:pt x="1" y="284"/>
                  </a:cubicBezTo>
                  <a:cubicBezTo>
                    <a:pt x="1" y="433"/>
                    <a:pt x="117" y="558"/>
                    <a:pt x="267" y="568"/>
                  </a:cubicBezTo>
                  <a:lnTo>
                    <a:pt x="112736" y="568"/>
                  </a:lnTo>
                  <a:cubicBezTo>
                    <a:pt x="112742" y="568"/>
                    <a:pt x="112748" y="568"/>
                    <a:pt x="112754" y="568"/>
                  </a:cubicBezTo>
                  <a:cubicBezTo>
                    <a:pt x="112909" y="568"/>
                    <a:pt x="113037" y="442"/>
                    <a:pt x="113037" y="284"/>
                  </a:cubicBezTo>
                  <a:cubicBezTo>
                    <a:pt x="113037" y="126"/>
                    <a:pt x="112910" y="0"/>
                    <a:pt x="1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16;p51">
              <a:extLst>
                <a:ext uri="{FF2B5EF4-FFF2-40B4-BE49-F238E27FC236}">
                  <a16:creationId xmlns:a16="http://schemas.microsoft.com/office/drawing/2014/main" id="{9F7BDA02-FD0F-F3C6-6626-89E381DFEFA1}"/>
                </a:ext>
              </a:extLst>
            </p:cNvPr>
            <p:cNvSpPr/>
            <p:nvPr/>
          </p:nvSpPr>
          <p:spPr>
            <a:xfrm>
              <a:off x="199362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17;p51">
              <a:extLst>
                <a:ext uri="{FF2B5EF4-FFF2-40B4-BE49-F238E27FC236}">
                  <a16:creationId xmlns:a16="http://schemas.microsoft.com/office/drawing/2014/main" id="{B1FDDFC2-68DD-3C5E-7E82-B6494F345D8D}"/>
                </a:ext>
              </a:extLst>
            </p:cNvPr>
            <p:cNvSpPr/>
            <p:nvPr/>
          </p:nvSpPr>
          <p:spPr>
            <a:xfrm>
              <a:off x="2118150" y="918350"/>
              <a:ext cx="45325" cy="45325"/>
            </a:xfrm>
            <a:custGeom>
              <a:avLst/>
              <a:gdLst/>
              <a:ahLst/>
              <a:cxnLst/>
              <a:rect l="l" t="t" r="r" b="b"/>
              <a:pathLst>
                <a:path w="1813" h="1813" extrusionOk="0">
                  <a:moveTo>
                    <a:pt x="906" y="0"/>
                  </a:moveTo>
                  <a:cubicBezTo>
                    <a:pt x="406" y="0"/>
                    <a:pt x="0" y="406"/>
                    <a:pt x="0" y="906"/>
                  </a:cubicBezTo>
                  <a:cubicBezTo>
                    <a:pt x="0"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18;p51">
              <a:extLst>
                <a:ext uri="{FF2B5EF4-FFF2-40B4-BE49-F238E27FC236}">
                  <a16:creationId xmlns:a16="http://schemas.microsoft.com/office/drawing/2014/main" id="{1999FCEC-523D-A7CE-5B58-84F4E5DCF690}"/>
                </a:ext>
              </a:extLst>
            </p:cNvPr>
            <p:cNvSpPr/>
            <p:nvPr/>
          </p:nvSpPr>
          <p:spPr>
            <a:xfrm>
              <a:off x="2242700" y="918350"/>
              <a:ext cx="45300" cy="45325"/>
            </a:xfrm>
            <a:custGeom>
              <a:avLst/>
              <a:gdLst/>
              <a:ahLst/>
              <a:cxnLst/>
              <a:rect l="l" t="t" r="r" b="b"/>
              <a:pathLst>
                <a:path w="1812" h="1813" extrusionOk="0">
                  <a:moveTo>
                    <a:pt x="906" y="0"/>
                  </a:moveTo>
                  <a:cubicBezTo>
                    <a:pt x="406" y="0"/>
                    <a:pt x="0" y="406"/>
                    <a:pt x="0" y="906"/>
                  </a:cubicBezTo>
                  <a:cubicBezTo>
                    <a:pt x="0" y="1407"/>
                    <a:pt x="406"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19;p51">
              <a:extLst>
                <a:ext uri="{FF2B5EF4-FFF2-40B4-BE49-F238E27FC236}">
                  <a16:creationId xmlns:a16="http://schemas.microsoft.com/office/drawing/2014/main" id="{87CEDD95-E38D-4B7B-86AD-C228DA5219E9}"/>
                </a:ext>
              </a:extLst>
            </p:cNvPr>
            <p:cNvSpPr/>
            <p:nvPr/>
          </p:nvSpPr>
          <p:spPr>
            <a:xfrm>
              <a:off x="2365425" y="918350"/>
              <a:ext cx="47125" cy="45325"/>
            </a:xfrm>
            <a:custGeom>
              <a:avLst/>
              <a:gdLst/>
              <a:ahLst/>
              <a:cxnLst/>
              <a:rect l="l" t="t" r="r" b="b"/>
              <a:pathLst>
                <a:path w="1885" h="1813" extrusionOk="0">
                  <a:moveTo>
                    <a:pt x="978" y="0"/>
                  </a:moveTo>
                  <a:cubicBezTo>
                    <a:pt x="611" y="0"/>
                    <a:pt x="281" y="221"/>
                    <a:pt x="140" y="560"/>
                  </a:cubicBezTo>
                  <a:cubicBezTo>
                    <a:pt x="1" y="898"/>
                    <a:pt x="77" y="1288"/>
                    <a:pt x="337" y="1547"/>
                  </a:cubicBezTo>
                  <a:cubicBezTo>
                    <a:pt x="510" y="1720"/>
                    <a:pt x="742" y="1812"/>
                    <a:pt x="978" y="1812"/>
                  </a:cubicBezTo>
                  <a:cubicBezTo>
                    <a:pt x="1095" y="1812"/>
                    <a:pt x="1213" y="1790"/>
                    <a:pt x="1325" y="1743"/>
                  </a:cubicBezTo>
                  <a:cubicBezTo>
                    <a:pt x="1662" y="1603"/>
                    <a:pt x="1884" y="1273"/>
                    <a:pt x="1884" y="906"/>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20;p51">
              <a:extLst>
                <a:ext uri="{FF2B5EF4-FFF2-40B4-BE49-F238E27FC236}">
                  <a16:creationId xmlns:a16="http://schemas.microsoft.com/office/drawing/2014/main" id="{DE22ED04-9CE3-F80C-6B34-13E3D5BB10F7}"/>
                </a:ext>
              </a:extLst>
            </p:cNvPr>
            <p:cNvSpPr/>
            <p:nvPr/>
          </p:nvSpPr>
          <p:spPr>
            <a:xfrm>
              <a:off x="2491750" y="918350"/>
              <a:ext cx="45300" cy="45325"/>
            </a:xfrm>
            <a:custGeom>
              <a:avLst/>
              <a:gdLst/>
              <a:ahLst/>
              <a:cxnLst/>
              <a:rect l="l" t="t" r="r" b="b"/>
              <a:pathLst>
                <a:path w="1812" h="1813" extrusionOk="0">
                  <a:moveTo>
                    <a:pt x="906" y="0"/>
                  </a:moveTo>
                  <a:cubicBezTo>
                    <a:pt x="405" y="0"/>
                    <a:pt x="1" y="406"/>
                    <a:pt x="1" y="906"/>
                  </a:cubicBezTo>
                  <a:cubicBezTo>
                    <a:pt x="1" y="1407"/>
                    <a:pt x="405"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21;p51">
              <a:extLst>
                <a:ext uri="{FF2B5EF4-FFF2-40B4-BE49-F238E27FC236}">
                  <a16:creationId xmlns:a16="http://schemas.microsoft.com/office/drawing/2014/main" id="{011F7FBC-295F-101A-2131-D52D5EBAF908}"/>
                </a:ext>
              </a:extLst>
            </p:cNvPr>
            <p:cNvSpPr/>
            <p:nvPr/>
          </p:nvSpPr>
          <p:spPr>
            <a:xfrm>
              <a:off x="261627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22;p51">
              <a:extLst>
                <a:ext uri="{FF2B5EF4-FFF2-40B4-BE49-F238E27FC236}">
                  <a16:creationId xmlns:a16="http://schemas.microsoft.com/office/drawing/2014/main" id="{EDE2DB50-EC93-8AC2-A6C1-63A1CF08892F}"/>
                </a:ext>
              </a:extLst>
            </p:cNvPr>
            <p:cNvSpPr/>
            <p:nvPr/>
          </p:nvSpPr>
          <p:spPr>
            <a:xfrm>
              <a:off x="2740825" y="918350"/>
              <a:ext cx="45300" cy="45325"/>
            </a:xfrm>
            <a:custGeom>
              <a:avLst/>
              <a:gdLst/>
              <a:ahLst/>
              <a:cxnLst/>
              <a:rect l="l" t="t" r="r" b="b"/>
              <a:pathLst>
                <a:path w="1812" h="1813" extrusionOk="0">
                  <a:moveTo>
                    <a:pt x="906" y="0"/>
                  </a:moveTo>
                  <a:cubicBezTo>
                    <a:pt x="405" y="0"/>
                    <a:pt x="0" y="406"/>
                    <a:pt x="0" y="906"/>
                  </a:cubicBezTo>
                  <a:cubicBezTo>
                    <a:pt x="0" y="1407"/>
                    <a:pt x="405"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23;p51">
              <a:extLst>
                <a:ext uri="{FF2B5EF4-FFF2-40B4-BE49-F238E27FC236}">
                  <a16:creationId xmlns:a16="http://schemas.microsoft.com/office/drawing/2014/main" id="{B84FF480-66AB-BFA2-67D0-D687D578D4C0}"/>
                </a:ext>
              </a:extLst>
            </p:cNvPr>
            <p:cNvSpPr/>
            <p:nvPr/>
          </p:nvSpPr>
          <p:spPr>
            <a:xfrm>
              <a:off x="199362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24;p51">
              <a:extLst>
                <a:ext uri="{FF2B5EF4-FFF2-40B4-BE49-F238E27FC236}">
                  <a16:creationId xmlns:a16="http://schemas.microsoft.com/office/drawing/2014/main" id="{89C5F4C9-6A04-F9AD-8E5D-E364C04DDFCC}"/>
                </a:ext>
              </a:extLst>
            </p:cNvPr>
            <p:cNvSpPr/>
            <p:nvPr/>
          </p:nvSpPr>
          <p:spPr>
            <a:xfrm>
              <a:off x="2118150" y="1032300"/>
              <a:ext cx="45325" cy="45300"/>
            </a:xfrm>
            <a:custGeom>
              <a:avLst/>
              <a:gdLst/>
              <a:ahLst/>
              <a:cxnLst/>
              <a:rect l="l" t="t" r="r" b="b"/>
              <a:pathLst>
                <a:path w="1813" h="1812" extrusionOk="0">
                  <a:moveTo>
                    <a:pt x="906" y="0"/>
                  </a:moveTo>
                  <a:cubicBezTo>
                    <a:pt x="406" y="0"/>
                    <a:pt x="0" y="406"/>
                    <a:pt x="0" y="906"/>
                  </a:cubicBezTo>
                  <a:cubicBezTo>
                    <a:pt x="0"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5;p51">
              <a:extLst>
                <a:ext uri="{FF2B5EF4-FFF2-40B4-BE49-F238E27FC236}">
                  <a16:creationId xmlns:a16="http://schemas.microsoft.com/office/drawing/2014/main" id="{F48C64BA-4568-731B-90A2-1367A22C0348}"/>
                </a:ext>
              </a:extLst>
            </p:cNvPr>
            <p:cNvSpPr/>
            <p:nvPr/>
          </p:nvSpPr>
          <p:spPr>
            <a:xfrm>
              <a:off x="2242700" y="1032300"/>
              <a:ext cx="45300" cy="45300"/>
            </a:xfrm>
            <a:custGeom>
              <a:avLst/>
              <a:gdLst/>
              <a:ahLst/>
              <a:cxnLst/>
              <a:rect l="l" t="t" r="r" b="b"/>
              <a:pathLst>
                <a:path w="1812" h="1812" extrusionOk="0">
                  <a:moveTo>
                    <a:pt x="906" y="0"/>
                  </a:moveTo>
                  <a:cubicBezTo>
                    <a:pt x="406" y="0"/>
                    <a:pt x="0" y="406"/>
                    <a:pt x="0" y="906"/>
                  </a:cubicBezTo>
                  <a:cubicBezTo>
                    <a:pt x="0" y="1405"/>
                    <a:pt x="406"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6;p51">
              <a:extLst>
                <a:ext uri="{FF2B5EF4-FFF2-40B4-BE49-F238E27FC236}">
                  <a16:creationId xmlns:a16="http://schemas.microsoft.com/office/drawing/2014/main" id="{285C5E0C-DD36-6236-9EE0-1AEE3665EC28}"/>
                </a:ext>
              </a:extLst>
            </p:cNvPr>
            <p:cNvSpPr/>
            <p:nvPr/>
          </p:nvSpPr>
          <p:spPr>
            <a:xfrm>
              <a:off x="2365425" y="1032300"/>
              <a:ext cx="47125" cy="45300"/>
            </a:xfrm>
            <a:custGeom>
              <a:avLst/>
              <a:gdLst/>
              <a:ahLst/>
              <a:cxnLst/>
              <a:rect l="l" t="t" r="r" b="b"/>
              <a:pathLst>
                <a:path w="1885" h="1812" extrusionOk="0">
                  <a:moveTo>
                    <a:pt x="978" y="0"/>
                  </a:moveTo>
                  <a:cubicBezTo>
                    <a:pt x="611" y="0"/>
                    <a:pt x="281" y="221"/>
                    <a:pt x="140" y="558"/>
                  </a:cubicBezTo>
                  <a:cubicBezTo>
                    <a:pt x="1" y="897"/>
                    <a:pt x="77" y="1288"/>
                    <a:pt x="337" y="1546"/>
                  </a:cubicBezTo>
                  <a:cubicBezTo>
                    <a:pt x="510" y="1720"/>
                    <a:pt x="742" y="1812"/>
                    <a:pt x="978" y="1812"/>
                  </a:cubicBezTo>
                  <a:cubicBezTo>
                    <a:pt x="1095" y="1812"/>
                    <a:pt x="1213" y="1789"/>
                    <a:pt x="1325" y="1743"/>
                  </a:cubicBezTo>
                  <a:cubicBezTo>
                    <a:pt x="1662" y="1602"/>
                    <a:pt x="1884" y="1272"/>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7;p51">
              <a:extLst>
                <a:ext uri="{FF2B5EF4-FFF2-40B4-BE49-F238E27FC236}">
                  <a16:creationId xmlns:a16="http://schemas.microsoft.com/office/drawing/2014/main" id="{34FC2D95-788D-5527-D145-C2EEA0AF90D7}"/>
                </a:ext>
              </a:extLst>
            </p:cNvPr>
            <p:cNvSpPr/>
            <p:nvPr/>
          </p:nvSpPr>
          <p:spPr>
            <a:xfrm>
              <a:off x="2491750" y="1032300"/>
              <a:ext cx="45300" cy="45300"/>
            </a:xfrm>
            <a:custGeom>
              <a:avLst/>
              <a:gdLst/>
              <a:ahLst/>
              <a:cxnLst/>
              <a:rect l="l" t="t" r="r" b="b"/>
              <a:pathLst>
                <a:path w="1812" h="1812" extrusionOk="0">
                  <a:moveTo>
                    <a:pt x="906" y="0"/>
                  </a:moveTo>
                  <a:cubicBezTo>
                    <a:pt x="405" y="0"/>
                    <a:pt x="1" y="406"/>
                    <a:pt x="1" y="906"/>
                  </a:cubicBezTo>
                  <a:cubicBezTo>
                    <a:pt x="1" y="1405"/>
                    <a:pt x="405"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8;p51">
              <a:extLst>
                <a:ext uri="{FF2B5EF4-FFF2-40B4-BE49-F238E27FC236}">
                  <a16:creationId xmlns:a16="http://schemas.microsoft.com/office/drawing/2014/main" id="{8AB2F531-EF63-CD05-BDA2-E0721543B49F}"/>
                </a:ext>
              </a:extLst>
            </p:cNvPr>
            <p:cNvSpPr/>
            <p:nvPr/>
          </p:nvSpPr>
          <p:spPr>
            <a:xfrm>
              <a:off x="261627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9;p51">
              <a:extLst>
                <a:ext uri="{FF2B5EF4-FFF2-40B4-BE49-F238E27FC236}">
                  <a16:creationId xmlns:a16="http://schemas.microsoft.com/office/drawing/2014/main" id="{E35A1DDB-98EE-7B21-C02E-EB8B4DC96AFC}"/>
                </a:ext>
              </a:extLst>
            </p:cNvPr>
            <p:cNvSpPr/>
            <p:nvPr/>
          </p:nvSpPr>
          <p:spPr>
            <a:xfrm>
              <a:off x="2740825" y="1032300"/>
              <a:ext cx="45300" cy="45300"/>
            </a:xfrm>
            <a:custGeom>
              <a:avLst/>
              <a:gdLst/>
              <a:ahLst/>
              <a:cxnLst/>
              <a:rect l="l" t="t" r="r" b="b"/>
              <a:pathLst>
                <a:path w="1812" h="1812" extrusionOk="0">
                  <a:moveTo>
                    <a:pt x="906" y="0"/>
                  </a:moveTo>
                  <a:cubicBezTo>
                    <a:pt x="405" y="0"/>
                    <a:pt x="0" y="406"/>
                    <a:pt x="0" y="906"/>
                  </a:cubicBezTo>
                  <a:cubicBezTo>
                    <a:pt x="0" y="1405"/>
                    <a:pt x="405"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30;p51">
              <a:extLst>
                <a:ext uri="{FF2B5EF4-FFF2-40B4-BE49-F238E27FC236}">
                  <a16:creationId xmlns:a16="http://schemas.microsoft.com/office/drawing/2014/main" id="{4D70A4EB-D1DF-CC56-7B3C-44A0E271A973}"/>
                </a:ext>
              </a:extLst>
            </p:cNvPr>
            <p:cNvSpPr/>
            <p:nvPr/>
          </p:nvSpPr>
          <p:spPr>
            <a:xfrm>
              <a:off x="199362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31;p51">
              <a:extLst>
                <a:ext uri="{FF2B5EF4-FFF2-40B4-BE49-F238E27FC236}">
                  <a16:creationId xmlns:a16="http://schemas.microsoft.com/office/drawing/2014/main" id="{482A69E2-DA2D-EDB8-8EFD-FF2E3C6927D1}"/>
                </a:ext>
              </a:extLst>
            </p:cNvPr>
            <p:cNvSpPr/>
            <p:nvPr/>
          </p:nvSpPr>
          <p:spPr>
            <a:xfrm>
              <a:off x="2118150" y="1146225"/>
              <a:ext cx="45325" cy="45300"/>
            </a:xfrm>
            <a:custGeom>
              <a:avLst/>
              <a:gdLst/>
              <a:ahLst/>
              <a:cxnLst/>
              <a:rect l="l" t="t" r="r" b="b"/>
              <a:pathLst>
                <a:path w="1813" h="1812" extrusionOk="0">
                  <a:moveTo>
                    <a:pt x="906" y="1"/>
                  </a:moveTo>
                  <a:cubicBezTo>
                    <a:pt x="406" y="1"/>
                    <a:pt x="0" y="406"/>
                    <a:pt x="0" y="906"/>
                  </a:cubicBezTo>
                  <a:cubicBezTo>
                    <a:pt x="0"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32;p51">
              <a:extLst>
                <a:ext uri="{FF2B5EF4-FFF2-40B4-BE49-F238E27FC236}">
                  <a16:creationId xmlns:a16="http://schemas.microsoft.com/office/drawing/2014/main" id="{952D2820-AEE5-D781-55C5-5A72855554DA}"/>
                </a:ext>
              </a:extLst>
            </p:cNvPr>
            <p:cNvSpPr/>
            <p:nvPr/>
          </p:nvSpPr>
          <p:spPr>
            <a:xfrm>
              <a:off x="2242700" y="1146225"/>
              <a:ext cx="45300" cy="45300"/>
            </a:xfrm>
            <a:custGeom>
              <a:avLst/>
              <a:gdLst/>
              <a:ahLst/>
              <a:cxnLst/>
              <a:rect l="l" t="t" r="r" b="b"/>
              <a:pathLst>
                <a:path w="1812" h="1812" extrusionOk="0">
                  <a:moveTo>
                    <a:pt x="906" y="1"/>
                  </a:moveTo>
                  <a:cubicBezTo>
                    <a:pt x="406" y="1"/>
                    <a:pt x="0" y="406"/>
                    <a:pt x="0" y="906"/>
                  </a:cubicBezTo>
                  <a:cubicBezTo>
                    <a:pt x="0" y="1406"/>
                    <a:pt x="406"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33;p51">
              <a:extLst>
                <a:ext uri="{FF2B5EF4-FFF2-40B4-BE49-F238E27FC236}">
                  <a16:creationId xmlns:a16="http://schemas.microsoft.com/office/drawing/2014/main" id="{C2374441-55BA-903B-EDA1-D04BA11383EF}"/>
                </a:ext>
              </a:extLst>
            </p:cNvPr>
            <p:cNvSpPr/>
            <p:nvPr/>
          </p:nvSpPr>
          <p:spPr>
            <a:xfrm>
              <a:off x="2365425" y="1146200"/>
              <a:ext cx="47125" cy="45325"/>
            </a:xfrm>
            <a:custGeom>
              <a:avLst/>
              <a:gdLst/>
              <a:ahLst/>
              <a:cxnLst/>
              <a:rect l="l" t="t" r="r" b="b"/>
              <a:pathLst>
                <a:path w="1885" h="1813" extrusionOk="0">
                  <a:moveTo>
                    <a:pt x="978" y="1"/>
                  </a:moveTo>
                  <a:cubicBezTo>
                    <a:pt x="611" y="1"/>
                    <a:pt x="281" y="222"/>
                    <a:pt x="140" y="560"/>
                  </a:cubicBezTo>
                  <a:cubicBezTo>
                    <a:pt x="1" y="899"/>
                    <a:pt x="77" y="1288"/>
                    <a:pt x="337" y="1548"/>
                  </a:cubicBezTo>
                  <a:cubicBezTo>
                    <a:pt x="510" y="1721"/>
                    <a:pt x="742" y="1813"/>
                    <a:pt x="978" y="1813"/>
                  </a:cubicBezTo>
                  <a:cubicBezTo>
                    <a:pt x="1095" y="1813"/>
                    <a:pt x="1213" y="1790"/>
                    <a:pt x="1325" y="1744"/>
                  </a:cubicBezTo>
                  <a:cubicBezTo>
                    <a:pt x="1662" y="1604"/>
                    <a:pt x="1884" y="1273"/>
                    <a:pt x="1884" y="907"/>
                  </a:cubicBezTo>
                  <a:cubicBezTo>
                    <a:pt x="1884" y="407"/>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34;p51">
              <a:extLst>
                <a:ext uri="{FF2B5EF4-FFF2-40B4-BE49-F238E27FC236}">
                  <a16:creationId xmlns:a16="http://schemas.microsoft.com/office/drawing/2014/main" id="{44716DB7-F27F-E165-A6D9-F94AFF0A3E2B}"/>
                </a:ext>
              </a:extLst>
            </p:cNvPr>
            <p:cNvSpPr/>
            <p:nvPr/>
          </p:nvSpPr>
          <p:spPr>
            <a:xfrm>
              <a:off x="2491750" y="1146225"/>
              <a:ext cx="45300" cy="45300"/>
            </a:xfrm>
            <a:custGeom>
              <a:avLst/>
              <a:gdLst/>
              <a:ahLst/>
              <a:cxnLst/>
              <a:rect l="l" t="t" r="r" b="b"/>
              <a:pathLst>
                <a:path w="1812" h="1812" extrusionOk="0">
                  <a:moveTo>
                    <a:pt x="906" y="1"/>
                  </a:moveTo>
                  <a:cubicBezTo>
                    <a:pt x="405" y="1"/>
                    <a:pt x="1" y="406"/>
                    <a:pt x="1" y="906"/>
                  </a:cubicBezTo>
                  <a:cubicBezTo>
                    <a:pt x="1" y="1406"/>
                    <a:pt x="405"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5;p51">
              <a:extLst>
                <a:ext uri="{FF2B5EF4-FFF2-40B4-BE49-F238E27FC236}">
                  <a16:creationId xmlns:a16="http://schemas.microsoft.com/office/drawing/2014/main" id="{F71D50A2-132C-FEEF-EDA6-F0DA9BC1218D}"/>
                </a:ext>
              </a:extLst>
            </p:cNvPr>
            <p:cNvSpPr/>
            <p:nvPr/>
          </p:nvSpPr>
          <p:spPr>
            <a:xfrm>
              <a:off x="261627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6;p51">
              <a:extLst>
                <a:ext uri="{FF2B5EF4-FFF2-40B4-BE49-F238E27FC236}">
                  <a16:creationId xmlns:a16="http://schemas.microsoft.com/office/drawing/2014/main" id="{4CF6088A-EF26-8C5F-60B2-D7EAE2025AF0}"/>
                </a:ext>
              </a:extLst>
            </p:cNvPr>
            <p:cNvSpPr/>
            <p:nvPr/>
          </p:nvSpPr>
          <p:spPr>
            <a:xfrm>
              <a:off x="2740825" y="1146225"/>
              <a:ext cx="45300" cy="45300"/>
            </a:xfrm>
            <a:custGeom>
              <a:avLst/>
              <a:gdLst/>
              <a:ahLst/>
              <a:cxnLst/>
              <a:rect l="l" t="t" r="r" b="b"/>
              <a:pathLst>
                <a:path w="1812" h="1812" extrusionOk="0">
                  <a:moveTo>
                    <a:pt x="906" y="1"/>
                  </a:moveTo>
                  <a:cubicBezTo>
                    <a:pt x="405" y="1"/>
                    <a:pt x="0" y="406"/>
                    <a:pt x="0" y="906"/>
                  </a:cubicBezTo>
                  <a:cubicBezTo>
                    <a:pt x="0" y="1406"/>
                    <a:pt x="405"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7;p51">
              <a:extLst>
                <a:ext uri="{FF2B5EF4-FFF2-40B4-BE49-F238E27FC236}">
                  <a16:creationId xmlns:a16="http://schemas.microsoft.com/office/drawing/2014/main" id="{5FA98665-7A7B-5367-AB58-D9A5CA376A49}"/>
                </a:ext>
              </a:extLst>
            </p:cNvPr>
            <p:cNvSpPr/>
            <p:nvPr/>
          </p:nvSpPr>
          <p:spPr>
            <a:xfrm>
              <a:off x="1991825" y="1260150"/>
              <a:ext cx="47100" cy="45325"/>
            </a:xfrm>
            <a:custGeom>
              <a:avLst/>
              <a:gdLst/>
              <a:ahLst/>
              <a:cxnLst/>
              <a:rect l="l" t="t" r="r" b="b"/>
              <a:pathLst>
                <a:path w="1884" h="1813" extrusionOk="0">
                  <a:moveTo>
                    <a:pt x="978" y="1"/>
                  </a:moveTo>
                  <a:cubicBezTo>
                    <a:pt x="611" y="1"/>
                    <a:pt x="281" y="221"/>
                    <a:pt x="141" y="560"/>
                  </a:cubicBezTo>
                  <a:cubicBezTo>
                    <a:pt x="0" y="899"/>
                    <a:pt x="78" y="1288"/>
                    <a:pt x="338" y="1548"/>
                  </a:cubicBezTo>
                  <a:cubicBezTo>
                    <a:pt x="511" y="1721"/>
                    <a:pt x="742" y="1813"/>
                    <a:pt x="978" y="1813"/>
                  </a:cubicBezTo>
                  <a:cubicBezTo>
                    <a:pt x="1094" y="1813"/>
                    <a:pt x="1212" y="1790"/>
                    <a:pt x="1324"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8;p51">
              <a:extLst>
                <a:ext uri="{FF2B5EF4-FFF2-40B4-BE49-F238E27FC236}">
                  <a16:creationId xmlns:a16="http://schemas.microsoft.com/office/drawing/2014/main" id="{DE8A2547-13D5-EE2F-83E9-DE3CDAF96085}"/>
                </a:ext>
              </a:extLst>
            </p:cNvPr>
            <p:cNvSpPr/>
            <p:nvPr/>
          </p:nvSpPr>
          <p:spPr>
            <a:xfrm>
              <a:off x="211637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9;p51">
              <a:extLst>
                <a:ext uri="{FF2B5EF4-FFF2-40B4-BE49-F238E27FC236}">
                  <a16:creationId xmlns:a16="http://schemas.microsoft.com/office/drawing/2014/main" id="{7DF35375-3815-736B-22F7-EB990A36EA30}"/>
                </a:ext>
              </a:extLst>
            </p:cNvPr>
            <p:cNvSpPr/>
            <p:nvPr/>
          </p:nvSpPr>
          <p:spPr>
            <a:xfrm>
              <a:off x="2240875" y="1260150"/>
              <a:ext cx="47125" cy="45325"/>
            </a:xfrm>
            <a:custGeom>
              <a:avLst/>
              <a:gdLst/>
              <a:ahLst/>
              <a:cxnLst/>
              <a:rect l="l" t="t" r="r" b="b"/>
              <a:pathLst>
                <a:path w="1885" h="1813" extrusionOk="0">
                  <a:moveTo>
                    <a:pt x="979" y="1"/>
                  </a:moveTo>
                  <a:cubicBezTo>
                    <a:pt x="612" y="1"/>
                    <a:pt x="282" y="221"/>
                    <a:pt x="141" y="560"/>
                  </a:cubicBezTo>
                  <a:cubicBezTo>
                    <a:pt x="1" y="899"/>
                    <a:pt x="79" y="1288"/>
                    <a:pt x="337" y="1548"/>
                  </a:cubicBezTo>
                  <a:cubicBezTo>
                    <a:pt x="511" y="1721"/>
                    <a:pt x="743" y="1813"/>
                    <a:pt x="978" y="1813"/>
                  </a:cubicBezTo>
                  <a:cubicBezTo>
                    <a:pt x="1095" y="1813"/>
                    <a:pt x="1213" y="1790"/>
                    <a:pt x="1325" y="1743"/>
                  </a:cubicBezTo>
                  <a:cubicBezTo>
                    <a:pt x="1664" y="1603"/>
                    <a:pt x="1884" y="1273"/>
                    <a:pt x="1884" y="906"/>
                  </a:cubicBezTo>
                  <a:cubicBezTo>
                    <a:pt x="1884" y="406"/>
                    <a:pt x="1479"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40;p51">
              <a:extLst>
                <a:ext uri="{FF2B5EF4-FFF2-40B4-BE49-F238E27FC236}">
                  <a16:creationId xmlns:a16="http://schemas.microsoft.com/office/drawing/2014/main" id="{BAB8A924-40C1-38AE-E400-AEAB30AA2F03}"/>
                </a:ext>
              </a:extLst>
            </p:cNvPr>
            <p:cNvSpPr/>
            <p:nvPr/>
          </p:nvSpPr>
          <p:spPr>
            <a:xfrm>
              <a:off x="2365425" y="1260150"/>
              <a:ext cx="47125" cy="45325"/>
            </a:xfrm>
            <a:custGeom>
              <a:avLst/>
              <a:gdLst/>
              <a:ahLst/>
              <a:cxnLst/>
              <a:rect l="l" t="t" r="r" b="b"/>
              <a:pathLst>
                <a:path w="1885" h="1813" extrusionOk="0">
                  <a:moveTo>
                    <a:pt x="978" y="1"/>
                  </a:moveTo>
                  <a:cubicBezTo>
                    <a:pt x="611" y="1"/>
                    <a:pt x="281" y="221"/>
                    <a:pt x="140" y="560"/>
                  </a:cubicBezTo>
                  <a:cubicBezTo>
                    <a:pt x="1" y="899"/>
                    <a:pt x="77" y="1288"/>
                    <a:pt x="337" y="1548"/>
                  </a:cubicBezTo>
                  <a:cubicBezTo>
                    <a:pt x="510" y="1721"/>
                    <a:pt x="742" y="1813"/>
                    <a:pt x="978" y="1813"/>
                  </a:cubicBezTo>
                  <a:cubicBezTo>
                    <a:pt x="1095" y="1813"/>
                    <a:pt x="1213" y="1790"/>
                    <a:pt x="1325" y="1743"/>
                  </a:cubicBezTo>
                  <a:cubicBezTo>
                    <a:pt x="1662"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41;p51">
              <a:extLst>
                <a:ext uri="{FF2B5EF4-FFF2-40B4-BE49-F238E27FC236}">
                  <a16:creationId xmlns:a16="http://schemas.microsoft.com/office/drawing/2014/main" id="{FD62D20A-55C1-4C7A-94C9-1094F8157962}"/>
                </a:ext>
              </a:extLst>
            </p:cNvPr>
            <p:cNvSpPr/>
            <p:nvPr/>
          </p:nvSpPr>
          <p:spPr>
            <a:xfrm>
              <a:off x="2489950" y="1260150"/>
              <a:ext cx="47100" cy="45325"/>
            </a:xfrm>
            <a:custGeom>
              <a:avLst/>
              <a:gdLst/>
              <a:ahLst/>
              <a:cxnLst/>
              <a:rect l="l" t="t" r="r" b="b"/>
              <a:pathLst>
                <a:path w="1884" h="1813" extrusionOk="0">
                  <a:moveTo>
                    <a:pt x="978" y="1"/>
                  </a:moveTo>
                  <a:cubicBezTo>
                    <a:pt x="612" y="1"/>
                    <a:pt x="281" y="221"/>
                    <a:pt x="141" y="560"/>
                  </a:cubicBezTo>
                  <a:cubicBezTo>
                    <a:pt x="0" y="899"/>
                    <a:pt x="78" y="1288"/>
                    <a:pt x="337" y="1548"/>
                  </a:cubicBezTo>
                  <a:cubicBezTo>
                    <a:pt x="510" y="1721"/>
                    <a:pt x="742" y="1813"/>
                    <a:pt x="978" y="1813"/>
                  </a:cubicBezTo>
                  <a:cubicBezTo>
                    <a:pt x="1095" y="1813"/>
                    <a:pt x="1212" y="1790"/>
                    <a:pt x="1325"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42;p51">
              <a:extLst>
                <a:ext uri="{FF2B5EF4-FFF2-40B4-BE49-F238E27FC236}">
                  <a16:creationId xmlns:a16="http://schemas.microsoft.com/office/drawing/2014/main" id="{ABFCD1BA-2864-0F0B-2876-6CE4006E8D2C}"/>
                </a:ext>
              </a:extLst>
            </p:cNvPr>
            <p:cNvSpPr/>
            <p:nvPr/>
          </p:nvSpPr>
          <p:spPr>
            <a:xfrm>
              <a:off x="2614500" y="1260150"/>
              <a:ext cx="47075" cy="45325"/>
            </a:xfrm>
            <a:custGeom>
              <a:avLst/>
              <a:gdLst/>
              <a:ahLst/>
              <a:cxnLst/>
              <a:rect l="l" t="t" r="r" b="b"/>
              <a:pathLst>
                <a:path w="1883" h="1813" extrusionOk="0">
                  <a:moveTo>
                    <a:pt x="977" y="1"/>
                  </a:moveTo>
                  <a:cubicBezTo>
                    <a:pt x="610" y="1"/>
                    <a:pt x="280" y="221"/>
                    <a:pt x="140" y="560"/>
                  </a:cubicBezTo>
                  <a:cubicBezTo>
                    <a:pt x="0" y="899"/>
                    <a:pt x="77" y="1288"/>
                    <a:pt x="337" y="1548"/>
                  </a:cubicBezTo>
                  <a:cubicBezTo>
                    <a:pt x="510" y="1721"/>
                    <a:pt x="741" y="1813"/>
                    <a:pt x="977" y="1813"/>
                  </a:cubicBezTo>
                  <a:cubicBezTo>
                    <a:pt x="1093" y="1813"/>
                    <a:pt x="1211" y="1790"/>
                    <a:pt x="1323" y="1743"/>
                  </a:cubicBezTo>
                  <a:cubicBezTo>
                    <a:pt x="1662" y="1603"/>
                    <a:pt x="1883" y="1273"/>
                    <a:pt x="1883" y="906"/>
                  </a:cubicBezTo>
                  <a:cubicBezTo>
                    <a:pt x="1883" y="406"/>
                    <a:pt x="1477"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43;p51">
              <a:extLst>
                <a:ext uri="{FF2B5EF4-FFF2-40B4-BE49-F238E27FC236}">
                  <a16:creationId xmlns:a16="http://schemas.microsoft.com/office/drawing/2014/main" id="{88693EC6-7C3C-BACB-6CDF-E3C9C368F583}"/>
                </a:ext>
              </a:extLst>
            </p:cNvPr>
            <p:cNvSpPr/>
            <p:nvPr/>
          </p:nvSpPr>
          <p:spPr>
            <a:xfrm>
              <a:off x="273902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44;p51">
              <a:extLst>
                <a:ext uri="{FF2B5EF4-FFF2-40B4-BE49-F238E27FC236}">
                  <a16:creationId xmlns:a16="http://schemas.microsoft.com/office/drawing/2014/main" id="{0984321E-4608-0F21-34CE-10A78176B8C1}"/>
                </a:ext>
              </a:extLst>
            </p:cNvPr>
            <p:cNvSpPr/>
            <p:nvPr/>
          </p:nvSpPr>
          <p:spPr>
            <a:xfrm>
              <a:off x="1991825" y="1374100"/>
              <a:ext cx="47100" cy="45300"/>
            </a:xfrm>
            <a:custGeom>
              <a:avLst/>
              <a:gdLst/>
              <a:ahLst/>
              <a:cxnLst/>
              <a:rect l="l" t="t" r="r" b="b"/>
              <a:pathLst>
                <a:path w="1884" h="1812" extrusionOk="0">
                  <a:moveTo>
                    <a:pt x="978" y="0"/>
                  </a:moveTo>
                  <a:cubicBezTo>
                    <a:pt x="611" y="0"/>
                    <a:pt x="281" y="221"/>
                    <a:pt x="141" y="559"/>
                  </a:cubicBezTo>
                  <a:cubicBezTo>
                    <a:pt x="0" y="897"/>
                    <a:pt x="78" y="1288"/>
                    <a:pt x="338" y="1546"/>
                  </a:cubicBezTo>
                  <a:cubicBezTo>
                    <a:pt x="511" y="1720"/>
                    <a:pt x="742" y="1812"/>
                    <a:pt x="978" y="1812"/>
                  </a:cubicBezTo>
                  <a:cubicBezTo>
                    <a:pt x="1095" y="1812"/>
                    <a:pt x="1212" y="1789"/>
                    <a:pt x="1324"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45;p51">
              <a:extLst>
                <a:ext uri="{FF2B5EF4-FFF2-40B4-BE49-F238E27FC236}">
                  <a16:creationId xmlns:a16="http://schemas.microsoft.com/office/drawing/2014/main" id="{AC33CEFB-AC5F-DE5C-8F74-362AED047706}"/>
                </a:ext>
              </a:extLst>
            </p:cNvPr>
            <p:cNvSpPr/>
            <p:nvPr/>
          </p:nvSpPr>
          <p:spPr>
            <a:xfrm>
              <a:off x="211637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46;p51">
              <a:extLst>
                <a:ext uri="{FF2B5EF4-FFF2-40B4-BE49-F238E27FC236}">
                  <a16:creationId xmlns:a16="http://schemas.microsoft.com/office/drawing/2014/main" id="{FA6A7D8F-7085-9D9B-F57C-B060BD6170BF}"/>
                </a:ext>
              </a:extLst>
            </p:cNvPr>
            <p:cNvSpPr/>
            <p:nvPr/>
          </p:nvSpPr>
          <p:spPr>
            <a:xfrm>
              <a:off x="2240875" y="1374100"/>
              <a:ext cx="47125" cy="45300"/>
            </a:xfrm>
            <a:custGeom>
              <a:avLst/>
              <a:gdLst/>
              <a:ahLst/>
              <a:cxnLst/>
              <a:rect l="l" t="t" r="r" b="b"/>
              <a:pathLst>
                <a:path w="1885" h="1812" extrusionOk="0">
                  <a:moveTo>
                    <a:pt x="979" y="0"/>
                  </a:moveTo>
                  <a:cubicBezTo>
                    <a:pt x="612" y="0"/>
                    <a:pt x="282" y="221"/>
                    <a:pt x="141" y="559"/>
                  </a:cubicBezTo>
                  <a:cubicBezTo>
                    <a:pt x="1" y="897"/>
                    <a:pt x="79" y="1288"/>
                    <a:pt x="337" y="1546"/>
                  </a:cubicBezTo>
                  <a:cubicBezTo>
                    <a:pt x="511" y="1720"/>
                    <a:pt x="743" y="1812"/>
                    <a:pt x="979" y="1812"/>
                  </a:cubicBezTo>
                  <a:cubicBezTo>
                    <a:pt x="1095" y="1812"/>
                    <a:pt x="1213" y="1789"/>
                    <a:pt x="1325" y="1743"/>
                  </a:cubicBezTo>
                  <a:cubicBezTo>
                    <a:pt x="1664" y="1603"/>
                    <a:pt x="1884" y="1273"/>
                    <a:pt x="1884" y="906"/>
                  </a:cubicBezTo>
                  <a:cubicBezTo>
                    <a:pt x="1884" y="405"/>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147;p51">
              <a:extLst>
                <a:ext uri="{FF2B5EF4-FFF2-40B4-BE49-F238E27FC236}">
                  <a16:creationId xmlns:a16="http://schemas.microsoft.com/office/drawing/2014/main" id="{D83BD051-CCDB-AD7B-7641-C82109B4ABC5}"/>
                </a:ext>
              </a:extLst>
            </p:cNvPr>
            <p:cNvSpPr/>
            <p:nvPr/>
          </p:nvSpPr>
          <p:spPr>
            <a:xfrm>
              <a:off x="2365425" y="1374100"/>
              <a:ext cx="47125" cy="45300"/>
            </a:xfrm>
            <a:custGeom>
              <a:avLst/>
              <a:gdLst/>
              <a:ahLst/>
              <a:cxnLst/>
              <a:rect l="l" t="t" r="r" b="b"/>
              <a:pathLst>
                <a:path w="1885" h="1812" extrusionOk="0">
                  <a:moveTo>
                    <a:pt x="978" y="0"/>
                  </a:moveTo>
                  <a:cubicBezTo>
                    <a:pt x="611" y="0"/>
                    <a:pt x="281" y="221"/>
                    <a:pt x="140" y="559"/>
                  </a:cubicBezTo>
                  <a:cubicBezTo>
                    <a:pt x="1" y="897"/>
                    <a:pt x="77" y="1288"/>
                    <a:pt x="337" y="1546"/>
                  </a:cubicBezTo>
                  <a:cubicBezTo>
                    <a:pt x="510" y="1720"/>
                    <a:pt x="742" y="1812"/>
                    <a:pt x="978" y="1812"/>
                  </a:cubicBezTo>
                  <a:cubicBezTo>
                    <a:pt x="1095" y="1812"/>
                    <a:pt x="1213" y="1789"/>
                    <a:pt x="1325" y="1743"/>
                  </a:cubicBezTo>
                  <a:cubicBezTo>
                    <a:pt x="1662"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148;p51">
              <a:extLst>
                <a:ext uri="{FF2B5EF4-FFF2-40B4-BE49-F238E27FC236}">
                  <a16:creationId xmlns:a16="http://schemas.microsoft.com/office/drawing/2014/main" id="{6AF7DD7A-BC74-C124-C30F-52BB594A71CE}"/>
                </a:ext>
              </a:extLst>
            </p:cNvPr>
            <p:cNvSpPr/>
            <p:nvPr/>
          </p:nvSpPr>
          <p:spPr>
            <a:xfrm>
              <a:off x="2489950" y="1374100"/>
              <a:ext cx="47100" cy="45300"/>
            </a:xfrm>
            <a:custGeom>
              <a:avLst/>
              <a:gdLst/>
              <a:ahLst/>
              <a:cxnLst/>
              <a:rect l="l" t="t" r="r" b="b"/>
              <a:pathLst>
                <a:path w="1884" h="1812" extrusionOk="0">
                  <a:moveTo>
                    <a:pt x="978" y="0"/>
                  </a:moveTo>
                  <a:cubicBezTo>
                    <a:pt x="612" y="0"/>
                    <a:pt x="281" y="221"/>
                    <a:pt x="141" y="559"/>
                  </a:cubicBezTo>
                  <a:cubicBezTo>
                    <a:pt x="0" y="897"/>
                    <a:pt x="78" y="1288"/>
                    <a:pt x="337" y="1546"/>
                  </a:cubicBezTo>
                  <a:cubicBezTo>
                    <a:pt x="511" y="1720"/>
                    <a:pt x="742" y="1812"/>
                    <a:pt x="978" y="1812"/>
                  </a:cubicBezTo>
                  <a:cubicBezTo>
                    <a:pt x="1095" y="1812"/>
                    <a:pt x="1212" y="1789"/>
                    <a:pt x="1325"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149;p51">
              <a:extLst>
                <a:ext uri="{FF2B5EF4-FFF2-40B4-BE49-F238E27FC236}">
                  <a16:creationId xmlns:a16="http://schemas.microsoft.com/office/drawing/2014/main" id="{457DB533-E183-F5C2-CF3F-B67095E2EB30}"/>
                </a:ext>
              </a:extLst>
            </p:cNvPr>
            <p:cNvSpPr/>
            <p:nvPr/>
          </p:nvSpPr>
          <p:spPr>
            <a:xfrm>
              <a:off x="2614500" y="1374100"/>
              <a:ext cx="47075" cy="45300"/>
            </a:xfrm>
            <a:custGeom>
              <a:avLst/>
              <a:gdLst/>
              <a:ahLst/>
              <a:cxnLst/>
              <a:rect l="l" t="t" r="r" b="b"/>
              <a:pathLst>
                <a:path w="1883" h="1812" extrusionOk="0">
                  <a:moveTo>
                    <a:pt x="977" y="0"/>
                  </a:moveTo>
                  <a:cubicBezTo>
                    <a:pt x="610" y="0"/>
                    <a:pt x="280" y="221"/>
                    <a:pt x="140" y="559"/>
                  </a:cubicBezTo>
                  <a:cubicBezTo>
                    <a:pt x="0" y="897"/>
                    <a:pt x="77" y="1288"/>
                    <a:pt x="337" y="1546"/>
                  </a:cubicBezTo>
                  <a:cubicBezTo>
                    <a:pt x="510" y="1720"/>
                    <a:pt x="741" y="1812"/>
                    <a:pt x="977" y="1812"/>
                  </a:cubicBezTo>
                  <a:cubicBezTo>
                    <a:pt x="1094" y="1812"/>
                    <a:pt x="1211" y="1789"/>
                    <a:pt x="1323" y="1743"/>
                  </a:cubicBezTo>
                  <a:cubicBezTo>
                    <a:pt x="1662" y="1603"/>
                    <a:pt x="1883" y="1273"/>
                    <a:pt x="1883" y="906"/>
                  </a:cubicBezTo>
                  <a:cubicBezTo>
                    <a:pt x="1883" y="405"/>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150;p51">
              <a:extLst>
                <a:ext uri="{FF2B5EF4-FFF2-40B4-BE49-F238E27FC236}">
                  <a16:creationId xmlns:a16="http://schemas.microsoft.com/office/drawing/2014/main" id="{F6C8D838-E055-7F40-DA1E-9C52FF700F41}"/>
                </a:ext>
              </a:extLst>
            </p:cNvPr>
            <p:cNvSpPr/>
            <p:nvPr/>
          </p:nvSpPr>
          <p:spPr>
            <a:xfrm>
              <a:off x="273902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151;p51">
              <a:extLst>
                <a:ext uri="{FF2B5EF4-FFF2-40B4-BE49-F238E27FC236}">
                  <a16:creationId xmlns:a16="http://schemas.microsoft.com/office/drawing/2014/main" id="{B997A960-AE90-BFE0-C8A9-2A4DDEB5625E}"/>
                </a:ext>
              </a:extLst>
            </p:cNvPr>
            <p:cNvSpPr/>
            <p:nvPr/>
          </p:nvSpPr>
          <p:spPr>
            <a:xfrm>
              <a:off x="1991825" y="1488025"/>
              <a:ext cx="47100" cy="45325"/>
            </a:xfrm>
            <a:custGeom>
              <a:avLst/>
              <a:gdLst/>
              <a:ahLst/>
              <a:cxnLst/>
              <a:rect l="l" t="t" r="r" b="b"/>
              <a:pathLst>
                <a:path w="1884" h="1813" extrusionOk="0">
                  <a:moveTo>
                    <a:pt x="978" y="0"/>
                  </a:moveTo>
                  <a:cubicBezTo>
                    <a:pt x="611" y="0"/>
                    <a:pt x="281" y="221"/>
                    <a:pt x="141" y="559"/>
                  </a:cubicBezTo>
                  <a:cubicBezTo>
                    <a:pt x="0" y="898"/>
                    <a:pt x="78" y="1287"/>
                    <a:pt x="338" y="1547"/>
                  </a:cubicBezTo>
                  <a:cubicBezTo>
                    <a:pt x="511" y="1720"/>
                    <a:pt x="742" y="1812"/>
                    <a:pt x="978" y="1812"/>
                  </a:cubicBezTo>
                  <a:cubicBezTo>
                    <a:pt x="1094" y="1812"/>
                    <a:pt x="1212" y="1790"/>
                    <a:pt x="1324"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152;p51">
              <a:extLst>
                <a:ext uri="{FF2B5EF4-FFF2-40B4-BE49-F238E27FC236}">
                  <a16:creationId xmlns:a16="http://schemas.microsoft.com/office/drawing/2014/main" id="{B0BC2E70-CB12-31C5-3591-892BFAF970D7}"/>
                </a:ext>
              </a:extLst>
            </p:cNvPr>
            <p:cNvSpPr/>
            <p:nvPr/>
          </p:nvSpPr>
          <p:spPr>
            <a:xfrm>
              <a:off x="211637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153;p51">
              <a:extLst>
                <a:ext uri="{FF2B5EF4-FFF2-40B4-BE49-F238E27FC236}">
                  <a16:creationId xmlns:a16="http://schemas.microsoft.com/office/drawing/2014/main" id="{3C5EAE6C-6A20-4DA7-4421-F9A16CDEE5F9}"/>
                </a:ext>
              </a:extLst>
            </p:cNvPr>
            <p:cNvSpPr/>
            <p:nvPr/>
          </p:nvSpPr>
          <p:spPr>
            <a:xfrm>
              <a:off x="2240875" y="1488025"/>
              <a:ext cx="47125" cy="45325"/>
            </a:xfrm>
            <a:custGeom>
              <a:avLst/>
              <a:gdLst/>
              <a:ahLst/>
              <a:cxnLst/>
              <a:rect l="l" t="t" r="r" b="b"/>
              <a:pathLst>
                <a:path w="1885" h="1813" extrusionOk="0">
                  <a:moveTo>
                    <a:pt x="979" y="0"/>
                  </a:moveTo>
                  <a:cubicBezTo>
                    <a:pt x="612" y="0"/>
                    <a:pt x="282" y="221"/>
                    <a:pt x="141" y="559"/>
                  </a:cubicBezTo>
                  <a:cubicBezTo>
                    <a:pt x="1" y="898"/>
                    <a:pt x="79" y="1287"/>
                    <a:pt x="337" y="1547"/>
                  </a:cubicBezTo>
                  <a:cubicBezTo>
                    <a:pt x="511" y="1720"/>
                    <a:pt x="743" y="1812"/>
                    <a:pt x="978" y="1812"/>
                  </a:cubicBezTo>
                  <a:cubicBezTo>
                    <a:pt x="1095" y="1812"/>
                    <a:pt x="1213" y="1790"/>
                    <a:pt x="1325" y="1743"/>
                  </a:cubicBezTo>
                  <a:cubicBezTo>
                    <a:pt x="1664" y="1603"/>
                    <a:pt x="1884" y="1272"/>
                    <a:pt x="1884" y="907"/>
                  </a:cubicBezTo>
                  <a:cubicBezTo>
                    <a:pt x="1884" y="406"/>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154;p51">
              <a:extLst>
                <a:ext uri="{FF2B5EF4-FFF2-40B4-BE49-F238E27FC236}">
                  <a16:creationId xmlns:a16="http://schemas.microsoft.com/office/drawing/2014/main" id="{B660DDC3-7FAA-E8AE-2C3B-1A07BFE353A8}"/>
                </a:ext>
              </a:extLst>
            </p:cNvPr>
            <p:cNvSpPr/>
            <p:nvPr/>
          </p:nvSpPr>
          <p:spPr>
            <a:xfrm>
              <a:off x="2365425" y="1488025"/>
              <a:ext cx="47125" cy="45325"/>
            </a:xfrm>
            <a:custGeom>
              <a:avLst/>
              <a:gdLst/>
              <a:ahLst/>
              <a:cxnLst/>
              <a:rect l="l" t="t" r="r" b="b"/>
              <a:pathLst>
                <a:path w="1885" h="1813" extrusionOk="0">
                  <a:moveTo>
                    <a:pt x="978" y="0"/>
                  </a:moveTo>
                  <a:cubicBezTo>
                    <a:pt x="611" y="0"/>
                    <a:pt x="281" y="221"/>
                    <a:pt x="140" y="559"/>
                  </a:cubicBezTo>
                  <a:cubicBezTo>
                    <a:pt x="1" y="898"/>
                    <a:pt x="77" y="1287"/>
                    <a:pt x="337" y="1547"/>
                  </a:cubicBezTo>
                  <a:cubicBezTo>
                    <a:pt x="510" y="1720"/>
                    <a:pt x="742" y="1812"/>
                    <a:pt x="978" y="1812"/>
                  </a:cubicBezTo>
                  <a:cubicBezTo>
                    <a:pt x="1095" y="1812"/>
                    <a:pt x="1213" y="1790"/>
                    <a:pt x="1325" y="1743"/>
                  </a:cubicBezTo>
                  <a:cubicBezTo>
                    <a:pt x="1662"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155;p51">
              <a:extLst>
                <a:ext uri="{FF2B5EF4-FFF2-40B4-BE49-F238E27FC236}">
                  <a16:creationId xmlns:a16="http://schemas.microsoft.com/office/drawing/2014/main" id="{79965725-5F33-97D4-6959-504F1EDA5C4F}"/>
                </a:ext>
              </a:extLst>
            </p:cNvPr>
            <p:cNvSpPr/>
            <p:nvPr/>
          </p:nvSpPr>
          <p:spPr>
            <a:xfrm>
              <a:off x="2489950" y="1488025"/>
              <a:ext cx="47100" cy="45325"/>
            </a:xfrm>
            <a:custGeom>
              <a:avLst/>
              <a:gdLst/>
              <a:ahLst/>
              <a:cxnLst/>
              <a:rect l="l" t="t" r="r" b="b"/>
              <a:pathLst>
                <a:path w="1884" h="1813" extrusionOk="0">
                  <a:moveTo>
                    <a:pt x="978" y="0"/>
                  </a:moveTo>
                  <a:cubicBezTo>
                    <a:pt x="612" y="0"/>
                    <a:pt x="281" y="221"/>
                    <a:pt x="141" y="559"/>
                  </a:cubicBezTo>
                  <a:cubicBezTo>
                    <a:pt x="0" y="898"/>
                    <a:pt x="78" y="1287"/>
                    <a:pt x="337" y="1547"/>
                  </a:cubicBezTo>
                  <a:cubicBezTo>
                    <a:pt x="510" y="1720"/>
                    <a:pt x="742" y="1812"/>
                    <a:pt x="978" y="1812"/>
                  </a:cubicBezTo>
                  <a:cubicBezTo>
                    <a:pt x="1095" y="1812"/>
                    <a:pt x="1212" y="1790"/>
                    <a:pt x="1325"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156;p51">
              <a:extLst>
                <a:ext uri="{FF2B5EF4-FFF2-40B4-BE49-F238E27FC236}">
                  <a16:creationId xmlns:a16="http://schemas.microsoft.com/office/drawing/2014/main" id="{37500EE2-0BB6-E3E3-0C78-C02786A3F01E}"/>
                </a:ext>
              </a:extLst>
            </p:cNvPr>
            <p:cNvSpPr/>
            <p:nvPr/>
          </p:nvSpPr>
          <p:spPr>
            <a:xfrm>
              <a:off x="2614500" y="1488025"/>
              <a:ext cx="47075" cy="45325"/>
            </a:xfrm>
            <a:custGeom>
              <a:avLst/>
              <a:gdLst/>
              <a:ahLst/>
              <a:cxnLst/>
              <a:rect l="l" t="t" r="r" b="b"/>
              <a:pathLst>
                <a:path w="1883" h="1813" extrusionOk="0">
                  <a:moveTo>
                    <a:pt x="977" y="0"/>
                  </a:moveTo>
                  <a:cubicBezTo>
                    <a:pt x="610" y="0"/>
                    <a:pt x="280" y="221"/>
                    <a:pt x="140" y="559"/>
                  </a:cubicBezTo>
                  <a:cubicBezTo>
                    <a:pt x="0" y="898"/>
                    <a:pt x="77" y="1287"/>
                    <a:pt x="337" y="1547"/>
                  </a:cubicBezTo>
                  <a:cubicBezTo>
                    <a:pt x="510" y="1720"/>
                    <a:pt x="741" y="1812"/>
                    <a:pt x="977" y="1812"/>
                  </a:cubicBezTo>
                  <a:cubicBezTo>
                    <a:pt x="1093" y="1812"/>
                    <a:pt x="1211" y="1790"/>
                    <a:pt x="1323" y="1743"/>
                  </a:cubicBezTo>
                  <a:cubicBezTo>
                    <a:pt x="1662" y="1603"/>
                    <a:pt x="1883" y="1272"/>
                    <a:pt x="1883" y="907"/>
                  </a:cubicBezTo>
                  <a:cubicBezTo>
                    <a:pt x="1883" y="406"/>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157;p51">
              <a:extLst>
                <a:ext uri="{FF2B5EF4-FFF2-40B4-BE49-F238E27FC236}">
                  <a16:creationId xmlns:a16="http://schemas.microsoft.com/office/drawing/2014/main" id="{FC71ACA0-F792-A42F-C9B0-E5251F980F1E}"/>
                </a:ext>
              </a:extLst>
            </p:cNvPr>
            <p:cNvSpPr/>
            <p:nvPr/>
          </p:nvSpPr>
          <p:spPr>
            <a:xfrm>
              <a:off x="273902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158;p51">
              <a:extLst>
                <a:ext uri="{FF2B5EF4-FFF2-40B4-BE49-F238E27FC236}">
                  <a16:creationId xmlns:a16="http://schemas.microsoft.com/office/drawing/2014/main" id="{9041EBC1-D107-8EFD-1909-F08E8D1FD67A}"/>
                </a:ext>
              </a:extLst>
            </p:cNvPr>
            <p:cNvSpPr/>
            <p:nvPr/>
          </p:nvSpPr>
          <p:spPr>
            <a:xfrm>
              <a:off x="1988475" y="1756475"/>
              <a:ext cx="362075" cy="14225"/>
            </a:xfrm>
            <a:custGeom>
              <a:avLst/>
              <a:gdLst/>
              <a:ahLst/>
              <a:cxnLst/>
              <a:rect l="l" t="t" r="r" b="b"/>
              <a:pathLst>
                <a:path w="14483" h="569" extrusionOk="0">
                  <a:moveTo>
                    <a:pt x="14198" y="0"/>
                  </a:moveTo>
                  <a:cubicBezTo>
                    <a:pt x="14193" y="0"/>
                    <a:pt x="14188" y="0"/>
                    <a:pt x="14183" y="0"/>
                  </a:cubicBezTo>
                  <a:lnTo>
                    <a:pt x="267" y="0"/>
                  </a:lnTo>
                  <a:cubicBezTo>
                    <a:pt x="117" y="9"/>
                    <a:pt x="0" y="133"/>
                    <a:pt x="0" y="284"/>
                  </a:cubicBezTo>
                  <a:cubicBezTo>
                    <a:pt x="0" y="435"/>
                    <a:pt x="117" y="559"/>
                    <a:pt x="267" y="568"/>
                  </a:cubicBezTo>
                  <a:lnTo>
                    <a:pt x="14183" y="568"/>
                  </a:lnTo>
                  <a:cubicBezTo>
                    <a:pt x="14188" y="569"/>
                    <a:pt x="14193" y="569"/>
                    <a:pt x="14198" y="569"/>
                  </a:cubicBezTo>
                  <a:cubicBezTo>
                    <a:pt x="14354" y="569"/>
                    <a:pt x="14483" y="442"/>
                    <a:pt x="14483" y="284"/>
                  </a:cubicBezTo>
                  <a:cubicBezTo>
                    <a:pt x="14483" y="127"/>
                    <a:pt x="14354" y="0"/>
                    <a:pt x="14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159;p51">
              <a:extLst>
                <a:ext uri="{FF2B5EF4-FFF2-40B4-BE49-F238E27FC236}">
                  <a16:creationId xmlns:a16="http://schemas.microsoft.com/office/drawing/2014/main" id="{D96BA032-EF19-C7CD-97FA-7162EC105F6E}"/>
                </a:ext>
              </a:extLst>
            </p:cNvPr>
            <p:cNvSpPr/>
            <p:nvPr/>
          </p:nvSpPr>
          <p:spPr>
            <a:xfrm>
              <a:off x="1988475" y="1991525"/>
              <a:ext cx="362075" cy="14225"/>
            </a:xfrm>
            <a:custGeom>
              <a:avLst/>
              <a:gdLst/>
              <a:ahLst/>
              <a:cxnLst/>
              <a:rect l="l" t="t" r="r" b="b"/>
              <a:pathLst>
                <a:path w="14483" h="569" extrusionOk="0">
                  <a:moveTo>
                    <a:pt x="14200" y="0"/>
                  </a:moveTo>
                  <a:cubicBezTo>
                    <a:pt x="14194" y="0"/>
                    <a:pt x="14189" y="0"/>
                    <a:pt x="14183" y="1"/>
                  </a:cubicBezTo>
                  <a:lnTo>
                    <a:pt x="267" y="1"/>
                  </a:lnTo>
                  <a:cubicBezTo>
                    <a:pt x="117" y="9"/>
                    <a:pt x="0" y="134"/>
                    <a:pt x="0" y="284"/>
                  </a:cubicBezTo>
                  <a:cubicBezTo>
                    <a:pt x="0" y="435"/>
                    <a:pt x="117" y="559"/>
                    <a:pt x="267" y="568"/>
                  </a:cubicBezTo>
                  <a:lnTo>
                    <a:pt x="14183" y="568"/>
                  </a:lnTo>
                  <a:cubicBezTo>
                    <a:pt x="14189" y="568"/>
                    <a:pt x="14194" y="568"/>
                    <a:pt x="14200" y="568"/>
                  </a:cubicBezTo>
                  <a:cubicBezTo>
                    <a:pt x="14355" y="568"/>
                    <a:pt x="14483" y="442"/>
                    <a:pt x="14483" y="284"/>
                  </a:cubicBezTo>
                  <a:cubicBezTo>
                    <a:pt x="14483" y="127"/>
                    <a:pt x="14355" y="0"/>
                    <a:pt x="14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160;p51">
              <a:extLst>
                <a:ext uri="{FF2B5EF4-FFF2-40B4-BE49-F238E27FC236}">
                  <a16:creationId xmlns:a16="http://schemas.microsoft.com/office/drawing/2014/main" id="{231CC0EB-A331-FA28-6709-A4063E1EB357}"/>
                </a:ext>
              </a:extLst>
            </p:cNvPr>
            <p:cNvSpPr/>
            <p:nvPr/>
          </p:nvSpPr>
          <p:spPr>
            <a:xfrm>
              <a:off x="1987625" y="2226550"/>
              <a:ext cx="362950" cy="14225"/>
            </a:xfrm>
            <a:custGeom>
              <a:avLst/>
              <a:gdLst/>
              <a:ahLst/>
              <a:cxnLst/>
              <a:rect l="l" t="t" r="r" b="b"/>
              <a:pathLst>
                <a:path w="14518" h="569" extrusionOk="0">
                  <a:moveTo>
                    <a:pt x="284" y="0"/>
                  </a:moveTo>
                  <a:cubicBezTo>
                    <a:pt x="128" y="0"/>
                    <a:pt x="0" y="127"/>
                    <a:pt x="0" y="284"/>
                  </a:cubicBezTo>
                  <a:cubicBezTo>
                    <a:pt x="0" y="442"/>
                    <a:pt x="127" y="568"/>
                    <a:pt x="282" y="568"/>
                  </a:cubicBezTo>
                  <a:cubicBezTo>
                    <a:pt x="289" y="568"/>
                    <a:pt x="295" y="568"/>
                    <a:pt x="301" y="568"/>
                  </a:cubicBezTo>
                  <a:lnTo>
                    <a:pt x="14217" y="568"/>
                  </a:lnTo>
                  <a:cubicBezTo>
                    <a:pt x="14223" y="568"/>
                    <a:pt x="14230" y="568"/>
                    <a:pt x="14236" y="568"/>
                  </a:cubicBezTo>
                  <a:cubicBezTo>
                    <a:pt x="14391" y="568"/>
                    <a:pt x="14518" y="442"/>
                    <a:pt x="14518" y="284"/>
                  </a:cubicBezTo>
                  <a:cubicBezTo>
                    <a:pt x="14518" y="127"/>
                    <a:pt x="14390" y="0"/>
                    <a:pt x="14234" y="0"/>
                  </a:cubicBezTo>
                  <a:cubicBezTo>
                    <a:pt x="14228" y="0"/>
                    <a:pt x="14223" y="1"/>
                    <a:pt x="14217" y="1"/>
                  </a:cubicBezTo>
                  <a:lnTo>
                    <a:pt x="301" y="1"/>
                  </a:lnTo>
                  <a:cubicBezTo>
                    <a:pt x="295" y="1"/>
                    <a:pt x="290"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161;p51">
              <a:extLst>
                <a:ext uri="{FF2B5EF4-FFF2-40B4-BE49-F238E27FC236}">
                  <a16:creationId xmlns:a16="http://schemas.microsoft.com/office/drawing/2014/main" id="{43EBA27E-97B1-AEC5-503E-00A74A9ABFF6}"/>
                </a:ext>
              </a:extLst>
            </p:cNvPr>
            <p:cNvSpPr/>
            <p:nvPr/>
          </p:nvSpPr>
          <p:spPr>
            <a:xfrm>
              <a:off x="4707650" y="1162225"/>
              <a:ext cx="434275" cy="598325"/>
            </a:xfrm>
            <a:custGeom>
              <a:avLst/>
              <a:gdLst/>
              <a:ahLst/>
              <a:cxnLst/>
              <a:rect l="l" t="t" r="r" b="b"/>
              <a:pathLst>
                <a:path w="17371" h="23933" extrusionOk="0">
                  <a:moveTo>
                    <a:pt x="16538" y="0"/>
                  </a:moveTo>
                  <a:lnTo>
                    <a:pt x="2964" y="833"/>
                  </a:lnTo>
                  <a:cubicBezTo>
                    <a:pt x="2964" y="833"/>
                    <a:pt x="1247" y="5298"/>
                    <a:pt x="1604" y="5894"/>
                  </a:cubicBezTo>
                  <a:cubicBezTo>
                    <a:pt x="1961" y="6489"/>
                    <a:pt x="2845" y="7978"/>
                    <a:pt x="2368" y="9168"/>
                  </a:cubicBezTo>
                  <a:cubicBezTo>
                    <a:pt x="1892" y="10359"/>
                    <a:pt x="1" y="10562"/>
                    <a:pt x="239" y="11514"/>
                  </a:cubicBezTo>
                  <a:cubicBezTo>
                    <a:pt x="477" y="12467"/>
                    <a:pt x="1787" y="13181"/>
                    <a:pt x="1787" y="13181"/>
                  </a:cubicBezTo>
                  <a:cubicBezTo>
                    <a:pt x="1787" y="13181"/>
                    <a:pt x="3202" y="19527"/>
                    <a:pt x="3797" y="20360"/>
                  </a:cubicBezTo>
                  <a:cubicBezTo>
                    <a:pt x="4075" y="20750"/>
                    <a:pt x="4924" y="20854"/>
                    <a:pt x="5750" y="20854"/>
                  </a:cubicBezTo>
                  <a:cubicBezTo>
                    <a:pt x="6694" y="20854"/>
                    <a:pt x="7607" y="20719"/>
                    <a:pt x="7607" y="20719"/>
                  </a:cubicBezTo>
                  <a:lnTo>
                    <a:pt x="7845" y="23933"/>
                  </a:lnTo>
                  <a:lnTo>
                    <a:pt x="17371" y="23338"/>
                  </a:lnTo>
                  <a:lnTo>
                    <a:pt x="17014" y="17622"/>
                  </a:lnTo>
                  <a:lnTo>
                    <a:pt x="165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162;p51">
              <a:extLst>
                <a:ext uri="{FF2B5EF4-FFF2-40B4-BE49-F238E27FC236}">
                  <a16:creationId xmlns:a16="http://schemas.microsoft.com/office/drawing/2014/main" id="{26B9DFE5-4B51-6961-F122-61F52E5B3A39}"/>
                </a:ext>
              </a:extLst>
            </p:cNvPr>
            <p:cNvSpPr/>
            <p:nvPr/>
          </p:nvSpPr>
          <p:spPr>
            <a:xfrm>
              <a:off x="4702350" y="1155125"/>
              <a:ext cx="446900" cy="612525"/>
            </a:xfrm>
            <a:custGeom>
              <a:avLst/>
              <a:gdLst/>
              <a:ahLst/>
              <a:cxnLst/>
              <a:rect l="l" t="t" r="r" b="b"/>
              <a:pathLst>
                <a:path w="17876" h="24501" extrusionOk="0">
                  <a:moveTo>
                    <a:pt x="16474" y="585"/>
                  </a:moveTo>
                  <a:lnTo>
                    <a:pt x="16942" y="17924"/>
                  </a:lnTo>
                  <a:lnTo>
                    <a:pt x="17282" y="23357"/>
                  </a:lnTo>
                  <a:lnTo>
                    <a:pt x="8319" y="23917"/>
                  </a:lnTo>
                  <a:lnTo>
                    <a:pt x="8103" y="20981"/>
                  </a:lnTo>
                  <a:cubicBezTo>
                    <a:pt x="8091" y="20833"/>
                    <a:pt x="7967" y="20719"/>
                    <a:pt x="7819" y="20719"/>
                  </a:cubicBezTo>
                  <a:cubicBezTo>
                    <a:pt x="7805" y="20719"/>
                    <a:pt x="7791" y="20720"/>
                    <a:pt x="7778" y="20722"/>
                  </a:cubicBezTo>
                  <a:cubicBezTo>
                    <a:pt x="7242" y="20801"/>
                    <a:pt x="6586" y="20855"/>
                    <a:pt x="5983" y="20855"/>
                  </a:cubicBezTo>
                  <a:cubicBezTo>
                    <a:pt x="5161" y="20855"/>
                    <a:pt x="4435" y="20755"/>
                    <a:pt x="4239" y="20480"/>
                  </a:cubicBezTo>
                  <a:cubicBezTo>
                    <a:pt x="3827" y="19903"/>
                    <a:pt x="2838" y="15933"/>
                    <a:pt x="2275" y="13404"/>
                  </a:cubicBezTo>
                  <a:cubicBezTo>
                    <a:pt x="2257" y="13325"/>
                    <a:pt x="2205" y="13257"/>
                    <a:pt x="2134" y="13218"/>
                  </a:cubicBezTo>
                  <a:cubicBezTo>
                    <a:pt x="2122" y="13210"/>
                    <a:pt x="930" y="12549"/>
                    <a:pt x="725" y="11730"/>
                  </a:cubicBezTo>
                  <a:cubicBezTo>
                    <a:pt x="657" y="11455"/>
                    <a:pt x="903" y="11267"/>
                    <a:pt x="1480" y="10903"/>
                  </a:cubicBezTo>
                  <a:cubicBezTo>
                    <a:pt x="1998" y="10576"/>
                    <a:pt x="2584" y="10206"/>
                    <a:pt x="2843" y="9557"/>
                  </a:cubicBezTo>
                  <a:cubicBezTo>
                    <a:pt x="3376" y="8226"/>
                    <a:pt x="2419" y="6631"/>
                    <a:pt x="2063" y="6039"/>
                  </a:cubicBezTo>
                  <a:cubicBezTo>
                    <a:pt x="1918" y="5672"/>
                    <a:pt x="2621" y="3376"/>
                    <a:pt x="3375" y="1389"/>
                  </a:cubicBezTo>
                  <a:lnTo>
                    <a:pt x="16474" y="585"/>
                  </a:lnTo>
                  <a:close/>
                  <a:moveTo>
                    <a:pt x="16752" y="0"/>
                  </a:moveTo>
                  <a:cubicBezTo>
                    <a:pt x="16745" y="0"/>
                    <a:pt x="16739" y="0"/>
                    <a:pt x="16732" y="1"/>
                  </a:cubicBezTo>
                  <a:lnTo>
                    <a:pt x="3159" y="834"/>
                  </a:lnTo>
                  <a:cubicBezTo>
                    <a:pt x="3048" y="841"/>
                    <a:pt x="2951" y="912"/>
                    <a:pt x="2911" y="1016"/>
                  </a:cubicBezTo>
                  <a:cubicBezTo>
                    <a:pt x="2381" y="2397"/>
                    <a:pt x="1187" y="5679"/>
                    <a:pt x="1574" y="6323"/>
                  </a:cubicBezTo>
                  <a:cubicBezTo>
                    <a:pt x="1894" y="6858"/>
                    <a:pt x="2745" y="8277"/>
                    <a:pt x="2317" y="9347"/>
                  </a:cubicBezTo>
                  <a:cubicBezTo>
                    <a:pt x="2125" y="9825"/>
                    <a:pt x="1644" y="10129"/>
                    <a:pt x="1178" y="10423"/>
                  </a:cubicBezTo>
                  <a:cubicBezTo>
                    <a:pt x="626" y="10772"/>
                    <a:pt x="1" y="11166"/>
                    <a:pt x="176" y="11866"/>
                  </a:cubicBezTo>
                  <a:cubicBezTo>
                    <a:pt x="399" y="12762"/>
                    <a:pt x="1405" y="13439"/>
                    <a:pt x="1749" y="13648"/>
                  </a:cubicBezTo>
                  <a:cubicBezTo>
                    <a:pt x="1985" y="14699"/>
                    <a:pt x="3195" y="19993"/>
                    <a:pt x="3777" y="20809"/>
                  </a:cubicBezTo>
                  <a:cubicBezTo>
                    <a:pt x="4127" y="21297"/>
                    <a:pt x="5083" y="21426"/>
                    <a:pt x="5992" y="21426"/>
                  </a:cubicBezTo>
                  <a:cubicBezTo>
                    <a:pt x="6600" y="21426"/>
                    <a:pt x="7187" y="21369"/>
                    <a:pt x="7559" y="21323"/>
                  </a:cubicBezTo>
                  <a:lnTo>
                    <a:pt x="7775" y="24238"/>
                  </a:lnTo>
                  <a:cubicBezTo>
                    <a:pt x="7786" y="24385"/>
                    <a:pt x="7909" y="24500"/>
                    <a:pt x="8057" y="24500"/>
                  </a:cubicBezTo>
                  <a:lnTo>
                    <a:pt x="8075" y="24500"/>
                  </a:lnTo>
                  <a:lnTo>
                    <a:pt x="17601" y="23905"/>
                  </a:lnTo>
                  <a:cubicBezTo>
                    <a:pt x="17757" y="23895"/>
                    <a:pt x="17876" y="23760"/>
                    <a:pt x="17866" y="23604"/>
                  </a:cubicBezTo>
                  <a:lnTo>
                    <a:pt x="17509" y="17899"/>
                  </a:lnTo>
                  <a:lnTo>
                    <a:pt x="17033" y="276"/>
                  </a:lnTo>
                  <a:cubicBezTo>
                    <a:pt x="17031" y="199"/>
                    <a:pt x="16997" y="126"/>
                    <a:pt x="16941" y="74"/>
                  </a:cubicBezTo>
                  <a:cubicBezTo>
                    <a:pt x="16890" y="27"/>
                    <a:pt x="16822" y="0"/>
                    <a:pt x="16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163;p51">
              <a:extLst>
                <a:ext uri="{FF2B5EF4-FFF2-40B4-BE49-F238E27FC236}">
                  <a16:creationId xmlns:a16="http://schemas.microsoft.com/office/drawing/2014/main" id="{C6293517-4E81-179C-0125-915896009F65}"/>
                </a:ext>
              </a:extLst>
            </p:cNvPr>
            <p:cNvSpPr/>
            <p:nvPr/>
          </p:nvSpPr>
          <p:spPr>
            <a:xfrm>
              <a:off x="4660275" y="1011275"/>
              <a:ext cx="612600" cy="600325"/>
            </a:xfrm>
            <a:custGeom>
              <a:avLst/>
              <a:gdLst/>
              <a:ahLst/>
              <a:cxnLst/>
              <a:rect l="l" t="t" r="r" b="b"/>
              <a:pathLst>
                <a:path w="24504" h="24013" extrusionOk="0">
                  <a:moveTo>
                    <a:pt x="12830" y="1"/>
                  </a:moveTo>
                  <a:cubicBezTo>
                    <a:pt x="10402" y="1"/>
                    <a:pt x="9363" y="1214"/>
                    <a:pt x="7801" y="1214"/>
                  </a:cubicBezTo>
                  <a:cubicBezTo>
                    <a:pt x="6898" y="1214"/>
                    <a:pt x="6169" y="575"/>
                    <a:pt x="5211" y="575"/>
                  </a:cubicBezTo>
                  <a:cubicBezTo>
                    <a:pt x="4514" y="575"/>
                    <a:pt x="3695" y="913"/>
                    <a:pt x="2600" y="2081"/>
                  </a:cubicBezTo>
                  <a:cubicBezTo>
                    <a:pt x="0" y="4855"/>
                    <a:pt x="3295" y="7803"/>
                    <a:pt x="3295" y="7803"/>
                  </a:cubicBezTo>
                  <a:cubicBezTo>
                    <a:pt x="4135" y="8560"/>
                    <a:pt x="4782" y="8727"/>
                    <a:pt x="5437" y="8727"/>
                  </a:cubicBezTo>
                  <a:cubicBezTo>
                    <a:pt x="5581" y="8727"/>
                    <a:pt x="5724" y="8719"/>
                    <a:pt x="5870" y="8707"/>
                  </a:cubicBezTo>
                  <a:lnTo>
                    <a:pt x="5870" y="8707"/>
                  </a:lnTo>
                  <a:cubicBezTo>
                    <a:pt x="5764" y="9236"/>
                    <a:pt x="5543" y="10388"/>
                    <a:pt x="5454" y="11277"/>
                  </a:cubicBezTo>
                  <a:cubicBezTo>
                    <a:pt x="5335" y="12468"/>
                    <a:pt x="7478" y="13778"/>
                    <a:pt x="7478" y="13778"/>
                  </a:cubicBezTo>
                  <a:cubicBezTo>
                    <a:pt x="7478" y="13778"/>
                    <a:pt x="7359" y="15564"/>
                    <a:pt x="7597" y="16159"/>
                  </a:cubicBezTo>
                  <a:cubicBezTo>
                    <a:pt x="7736" y="16506"/>
                    <a:pt x="7995" y="16691"/>
                    <a:pt x="8259" y="16691"/>
                  </a:cubicBezTo>
                  <a:cubicBezTo>
                    <a:pt x="8447" y="16691"/>
                    <a:pt x="8638" y="16596"/>
                    <a:pt x="8787" y="16397"/>
                  </a:cubicBezTo>
                  <a:cubicBezTo>
                    <a:pt x="9083" y="16002"/>
                    <a:pt x="9297" y="14379"/>
                    <a:pt x="9566" y="14379"/>
                  </a:cubicBezTo>
                  <a:cubicBezTo>
                    <a:pt x="9621" y="14379"/>
                    <a:pt x="9679" y="14448"/>
                    <a:pt x="9740" y="14611"/>
                  </a:cubicBezTo>
                  <a:cubicBezTo>
                    <a:pt x="10097" y="15564"/>
                    <a:pt x="11525" y="22707"/>
                    <a:pt x="12478" y="23541"/>
                  </a:cubicBezTo>
                  <a:cubicBezTo>
                    <a:pt x="12883" y="23895"/>
                    <a:pt x="13889" y="24013"/>
                    <a:pt x="15004" y="24013"/>
                  </a:cubicBezTo>
                  <a:cubicBezTo>
                    <a:pt x="16514" y="24013"/>
                    <a:pt x="18223" y="23797"/>
                    <a:pt x="18908" y="23660"/>
                  </a:cubicBezTo>
                  <a:cubicBezTo>
                    <a:pt x="20099" y="23422"/>
                    <a:pt x="22361" y="18421"/>
                    <a:pt x="23433" y="15445"/>
                  </a:cubicBezTo>
                  <a:cubicBezTo>
                    <a:pt x="24504" y="12468"/>
                    <a:pt x="24029" y="7228"/>
                    <a:pt x="22481" y="4847"/>
                  </a:cubicBezTo>
                  <a:cubicBezTo>
                    <a:pt x="21320" y="3061"/>
                    <a:pt x="19287" y="2279"/>
                    <a:pt x="17690" y="2101"/>
                  </a:cubicBezTo>
                  <a:cubicBezTo>
                    <a:pt x="17687" y="2090"/>
                    <a:pt x="17684" y="2081"/>
                    <a:pt x="17684" y="2081"/>
                  </a:cubicBezTo>
                  <a:cubicBezTo>
                    <a:pt x="17684" y="2081"/>
                    <a:pt x="15257" y="1"/>
                    <a:pt x="1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164;p51">
              <a:extLst>
                <a:ext uri="{FF2B5EF4-FFF2-40B4-BE49-F238E27FC236}">
                  <a16:creationId xmlns:a16="http://schemas.microsoft.com/office/drawing/2014/main" id="{EA704CFE-5A86-C210-CD37-5B571A4D4036}"/>
                </a:ext>
              </a:extLst>
            </p:cNvPr>
            <p:cNvSpPr/>
            <p:nvPr/>
          </p:nvSpPr>
          <p:spPr>
            <a:xfrm>
              <a:off x="4692250" y="1004200"/>
              <a:ext cx="587825" cy="614425"/>
            </a:xfrm>
            <a:custGeom>
              <a:avLst/>
              <a:gdLst/>
              <a:ahLst/>
              <a:cxnLst/>
              <a:rect l="l" t="t" r="r" b="b"/>
              <a:pathLst>
                <a:path w="23513" h="24577" extrusionOk="0">
                  <a:moveTo>
                    <a:pt x="11552" y="567"/>
                  </a:moveTo>
                  <a:cubicBezTo>
                    <a:pt x="13669" y="567"/>
                    <a:pt x="15841" y="2268"/>
                    <a:pt x="16177" y="2542"/>
                  </a:cubicBezTo>
                  <a:cubicBezTo>
                    <a:pt x="16223" y="2611"/>
                    <a:pt x="16298" y="2656"/>
                    <a:pt x="16380" y="2666"/>
                  </a:cubicBezTo>
                  <a:cubicBezTo>
                    <a:pt x="17109" y="2747"/>
                    <a:pt x="19594" y="3176"/>
                    <a:pt x="20965" y="5284"/>
                  </a:cubicBezTo>
                  <a:cubicBezTo>
                    <a:pt x="22474" y="7606"/>
                    <a:pt x="22932" y="12732"/>
                    <a:pt x="21888" y="15632"/>
                  </a:cubicBezTo>
                  <a:cubicBezTo>
                    <a:pt x="20574" y="19278"/>
                    <a:pt x="18451" y="23489"/>
                    <a:pt x="17574" y="23665"/>
                  </a:cubicBezTo>
                  <a:cubicBezTo>
                    <a:pt x="16752" y="23830"/>
                    <a:pt x="15119" y="24010"/>
                    <a:pt x="13719" y="24010"/>
                  </a:cubicBezTo>
                  <a:cubicBezTo>
                    <a:pt x="12654" y="24010"/>
                    <a:pt x="11724" y="23906"/>
                    <a:pt x="11386" y="23611"/>
                  </a:cubicBezTo>
                  <a:cubicBezTo>
                    <a:pt x="10778" y="23079"/>
                    <a:pt x="9805" y="19071"/>
                    <a:pt x="9281" y="16918"/>
                  </a:cubicBezTo>
                  <a:cubicBezTo>
                    <a:pt x="9025" y="15854"/>
                    <a:pt x="8838" y="15087"/>
                    <a:pt x="8727" y="14794"/>
                  </a:cubicBezTo>
                  <a:cubicBezTo>
                    <a:pt x="8688" y="14690"/>
                    <a:pt x="8571" y="14379"/>
                    <a:pt x="8290" y="14379"/>
                  </a:cubicBezTo>
                  <a:lnTo>
                    <a:pt x="8289" y="14379"/>
                  </a:lnTo>
                  <a:cubicBezTo>
                    <a:pt x="8284" y="14379"/>
                    <a:pt x="8277" y="14379"/>
                    <a:pt x="8272" y="14378"/>
                  </a:cubicBezTo>
                  <a:cubicBezTo>
                    <a:pt x="7921" y="14394"/>
                    <a:pt x="7801" y="14835"/>
                    <a:pt x="7603" y="15568"/>
                  </a:cubicBezTo>
                  <a:cubicBezTo>
                    <a:pt x="7507" y="15926"/>
                    <a:pt x="7386" y="16372"/>
                    <a:pt x="7283" y="16508"/>
                  </a:cubicBezTo>
                  <a:cubicBezTo>
                    <a:pt x="7194" y="16626"/>
                    <a:pt x="7087" y="16689"/>
                    <a:pt x="6979" y="16689"/>
                  </a:cubicBezTo>
                  <a:cubicBezTo>
                    <a:pt x="6968" y="16689"/>
                    <a:pt x="6956" y="16688"/>
                    <a:pt x="6944" y="16686"/>
                  </a:cubicBezTo>
                  <a:cubicBezTo>
                    <a:pt x="6798" y="16667"/>
                    <a:pt x="6662" y="16536"/>
                    <a:pt x="6582" y="16335"/>
                  </a:cubicBezTo>
                  <a:cubicBezTo>
                    <a:pt x="6407" y="15897"/>
                    <a:pt x="6451" y="14557"/>
                    <a:pt x="6482" y="14078"/>
                  </a:cubicBezTo>
                  <a:cubicBezTo>
                    <a:pt x="6490" y="13972"/>
                    <a:pt x="6438" y="13871"/>
                    <a:pt x="6347" y="13817"/>
                  </a:cubicBezTo>
                  <a:cubicBezTo>
                    <a:pt x="5831" y="13501"/>
                    <a:pt x="4375" y="12414"/>
                    <a:pt x="4457" y="11587"/>
                  </a:cubicBezTo>
                  <a:cubicBezTo>
                    <a:pt x="4547" y="10690"/>
                    <a:pt x="4775" y="9511"/>
                    <a:pt x="4870" y="9045"/>
                  </a:cubicBezTo>
                  <a:cubicBezTo>
                    <a:pt x="4905" y="8868"/>
                    <a:pt x="4768" y="8706"/>
                    <a:pt x="4592" y="8706"/>
                  </a:cubicBezTo>
                  <a:cubicBezTo>
                    <a:pt x="4584" y="8706"/>
                    <a:pt x="4577" y="8706"/>
                    <a:pt x="4570" y="8707"/>
                  </a:cubicBezTo>
                  <a:cubicBezTo>
                    <a:pt x="4428" y="8718"/>
                    <a:pt x="4289" y="8726"/>
                    <a:pt x="4151" y="8726"/>
                  </a:cubicBezTo>
                  <a:cubicBezTo>
                    <a:pt x="3562" y="8726"/>
                    <a:pt x="2986" y="8577"/>
                    <a:pt x="2205" y="7874"/>
                  </a:cubicBezTo>
                  <a:cubicBezTo>
                    <a:pt x="2191" y="7860"/>
                    <a:pt x="683" y="6492"/>
                    <a:pt x="609" y="4815"/>
                  </a:cubicBezTo>
                  <a:cubicBezTo>
                    <a:pt x="573" y="4006"/>
                    <a:pt x="883" y="3247"/>
                    <a:pt x="1530" y="2558"/>
                  </a:cubicBezTo>
                  <a:cubicBezTo>
                    <a:pt x="2555" y="1463"/>
                    <a:pt x="3298" y="1144"/>
                    <a:pt x="3937" y="1144"/>
                  </a:cubicBezTo>
                  <a:cubicBezTo>
                    <a:pt x="4376" y="1144"/>
                    <a:pt x="4767" y="1295"/>
                    <a:pt x="5166" y="1449"/>
                  </a:cubicBezTo>
                  <a:cubicBezTo>
                    <a:pt x="5589" y="1611"/>
                    <a:pt x="6026" y="1780"/>
                    <a:pt x="6524" y="1780"/>
                  </a:cubicBezTo>
                  <a:cubicBezTo>
                    <a:pt x="7273" y="1780"/>
                    <a:pt x="7905" y="1524"/>
                    <a:pt x="8573" y="1253"/>
                  </a:cubicBezTo>
                  <a:cubicBezTo>
                    <a:pt x="9364" y="930"/>
                    <a:pt x="10260" y="567"/>
                    <a:pt x="11552" y="567"/>
                  </a:cubicBezTo>
                  <a:close/>
                  <a:moveTo>
                    <a:pt x="11551" y="0"/>
                  </a:moveTo>
                  <a:cubicBezTo>
                    <a:pt x="10149" y="0"/>
                    <a:pt x="9198" y="386"/>
                    <a:pt x="8359" y="727"/>
                  </a:cubicBezTo>
                  <a:cubicBezTo>
                    <a:pt x="7717" y="988"/>
                    <a:pt x="7163" y="1214"/>
                    <a:pt x="6524" y="1214"/>
                  </a:cubicBezTo>
                  <a:cubicBezTo>
                    <a:pt x="6132" y="1214"/>
                    <a:pt x="5762" y="1071"/>
                    <a:pt x="5369" y="920"/>
                  </a:cubicBezTo>
                  <a:cubicBezTo>
                    <a:pt x="4929" y="750"/>
                    <a:pt x="4465" y="571"/>
                    <a:pt x="3930" y="571"/>
                  </a:cubicBezTo>
                  <a:cubicBezTo>
                    <a:pt x="3176" y="571"/>
                    <a:pt x="2281" y="928"/>
                    <a:pt x="1115" y="2170"/>
                  </a:cubicBezTo>
                  <a:cubicBezTo>
                    <a:pt x="361" y="2975"/>
                    <a:pt x="0" y="3873"/>
                    <a:pt x="42" y="4841"/>
                  </a:cubicBezTo>
                  <a:cubicBezTo>
                    <a:pt x="127" y="6754"/>
                    <a:pt x="1757" y="8234"/>
                    <a:pt x="1826" y="8296"/>
                  </a:cubicBezTo>
                  <a:cubicBezTo>
                    <a:pt x="2755" y="9132"/>
                    <a:pt x="3493" y="9294"/>
                    <a:pt x="4175" y="9294"/>
                  </a:cubicBezTo>
                  <a:cubicBezTo>
                    <a:pt x="4198" y="9294"/>
                    <a:pt x="4221" y="9293"/>
                    <a:pt x="4244" y="9293"/>
                  </a:cubicBezTo>
                  <a:lnTo>
                    <a:pt x="4244" y="9293"/>
                  </a:lnTo>
                  <a:cubicBezTo>
                    <a:pt x="4133" y="9872"/>
                    <a:pt x="3968" y="10791"/>
                    <a:pt x="3894" y="11531"/>
                  </a:cubicBezTo>
                  <a:cubicBezTo>
                    <a:pt x="3776" y="12710"/>
                    <a:pt x="5378" y="13863"/>
                    <a:pt x="5907" y="14210"/>
                  </a:cubicBezTo>
                  <a:cubicBezTo>
                    <a:pt x="5882" y="14696"/>
                    <a:pt x="5838" y="16003"/>
                    <a:pt x="6056" y="16547"/>
                  </a:cubicBezTo>
                  <a:cubicBezTo>
                    <a:pt x="6213" y="16941"/>
                    <a:pt x="6517" y="17203"/>
                    <a:pt x="6869" y="17250"/>
                  </a:cubicBezTo>
                  <a:cubicBezTo>
                    <a:pt x="6907" y="17255"/>
                    <a:pt x="6944" y="17257"/>
                    <a:pt x="6982" y="17257"/>
                  </a:cubicBezTo>
                  <a:cubicBezTo>
                    <a:pt x="7268" y="17257"/>
                    <a:pt x="7539" y="17113"/>
                    <a:pt x="7736" y="16850"/>
                  </a:cubicBezTo>
                  <a:cubicBezTo>
                    <a:pt x="7904" y="16626"/>
                    <a:pt x="8024" y="16184"/>
                    <a:pt x="8151" y="15717"/>
                  </a:cubicBezTo>
                  <a:cubicBezTo>
                    <a:pt x="8187" y="15580"/>
                    <a:pt x="8234" y="15410"/>
                    <a:pt x="8279" y="15258"/>
                  </a:cubicBezTo>
                  <a:cubicBezTo>
                    <a:pt x="8389" y="15645"/>
                    <a:pt x="8551" y="16309"/>
                    <a:pt x="8732" y="17052"/>
                  </a:cubicBezTo>
                  <a:cubicBezTo>
                    <a:pt x="9573" y="20518"/>
                    <a:pt x="10326" y="23436"/>
                    <a:pt x="11014" y="24037"/>
                  </a:cubicBezTo>
                  <a:cubicBezTo>
                    <a:pt x="11482" y="24447"/>
                    <a:pt x="12561" y="24576"/>
                    <a:pt x="13724" y="24576"/>
                  </a:cubicBezTo>
                  <a:cubicBezTo>
                    <a:pt x="15413" y="24576"/>
                    <a:pt x="17277" y="24304"/>
                    <a:pt x="17686" y="24221"/>
                  </a:cubicBezTo>
                  <a:cubicBezTo>
                    <a:pt x="19482" y="23862"/>
                    <a:pt x="22393" y="15903"/>
                    <a:pt x="22421" y="15823"/>
                  </a:cubicBezTo>
                  <a:cubicBezTo>
                    <a:pt x="23513" y="12791"/>
                    <a:pt x="23027" y="7417"/>
                    <a:pt x="21440" y="4975"/>
                  </a:cubicBezTo>
                  <a:cubicBezTo>
                    <a:pt x="19997" y="2754"/>
                    <a:pt x="17454" y="2232"/>
                    <a:pt x="16550" y="2115"/>
                  </a:cubicBezTo>
                  <a:cubicBezTo>
                    <a:pt x="16209" y="1832"/>
                    <a:pt x="13911" y="0"/>
                    <a:pt x="11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165;p51">
              <a:extLst>
                <a:ext uri="{FF2B5EF4-FFF2-40B4-BE49-F238E27FC236}">
                  <a16:creationId xmlns:a16="http://schemas.microsoft.com/office/drawing/2014/main" id="{B3180765-E094-1485-92A7-7765C1EF8A73}"/>
                </a:ext>
              </a:extLst>
            </p:cNvPr>
            <p:cNvSpPr/>
            <p:nvPr/>
          </p:nvSpPr>
          <p:spPr>
            <a:xfrm>
              <a:off x="4863625" y="1358700"/>
              <a:ext cx="69050" cy="172750"/>
            </a:xfrm>
            <a:custGeom>
              <a:avLst/>
              <a:gdLst/>
              <a:ahLst/>
              <a:cxnLst/>
              <a:rect l="l" t="t" r="r" b="b"/>
              <a:pathLst>
                <a:path w="2762" h="6910" extrusionOk="0">
                  <a:moveTo>
                    <a:pt x="1674" y="0"/>
                  </a:moveTo>
                  <a:cubicBezTo>
                    <a:pt x="1405" y="0"/>
                    <a:pt x="1051" y="186"/>
                    <a:pt x="582" y="655"/>
                  </a:cubicBezTo>
                  <a:cubicBezTo>
                    <a:pt x="582" y="655"/>
                    <a:pt x="873" y="2689"/>
                    <a:pt x="873" y="3997"/>
                  </a:cubicBezTo>
                  <a:cubicBezTo>
                    <a:pt x="873" y="5305"/>
                    <a:pt x="1" y="6032"/>
                    <a:pt x="582" y="6613"/>
                  </a:cubicBezTo>
                  <a:cubicBezTo>
                    <a:pt x="781" y="6813"/>
                    <a:pt x="964" y="6910"/>
                    <a:pt x="1135" y="6910"/>
                  </a:cubicBezTo>
                  <a:cubicBezTo>
                    <a:pt x="1463" y="6910"/>
                    <a:pt x="1749" y="6555"/>
                    <a:pt x="2036" y="5887"/>
                  </a:cubicBezTo>
                  <a:cubicBezTo>
                    <a:pt x="2472" y="4869"/>
                    <a:pt x="2761" y="3125"/>
                    <a:pt x="2617" y="2108"/>
                  </a:cubicBezTo>
                  <a:cubicBezTo>
                    <a:pt x="2511" y="1365"/>
                    <a:pt x="2404"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166;p51">
              <a:extLst>
                <a:ext uri="{FF2B5EF4-FFF2-40B4-BE49-F238E27FC236}">
                  <a16:creationId xmlns:a16="http://schemas.microsoft.com/office/drawing/2014/main" id="{0D23F316-9EFC-62C6-454B-6928D260F9A4}"/>
                </a:ext>
              </a:extLst>
            </p:cNvPr>
            <p:cNvSpPr/>
            <p:nvPr/>
          </p:nvSpPr>
          <p:spPr>
            <a:xfrm>
              <a:off x="4861750" y="1351575"/>
              <a:ext cx="77975" cy="186950"/>
            </a:xfrm>
            <a:custGeom>
              <a:avLst/>
              <a:gdLst/>
              <a:ahLst/>
              <a:cxnLst/>
              <a:rect l="l" t="t" r="r" b="b"/>
              <a:pathLst>
                <a:path w="3119" h="7478" extrusionOk="0">
                  <a:moveTo>
                    <a:pt x="1752" y="569"/>
                  </a:moveTo>
                  <a:cubicBezTo>
                    <a:pt x="1785" y="569"/>
                    <a:pt x="1810" y="574"/>
                    <a:pt x="1828" y="580"/>
                  </a:cubicBezTo>
                  <a:cubicBezTo>
                    <a:pt x="2181" y="700"/>
                    <a:pt x="2311" y="1681"/>
                    <a:pt x="2381" y="2209"/>
                  </a:cubicBezTo>
                  <a:lnTo>
                    <a:pt x="2411" y="2432"/>
                  </a:lnTo>
                  <a:cubicBezTo>
                    <a:pt x="2543" y="3358"/>
                    <a:pt x="2281" y="5053"/>
                    <a:pt x="1850" y="6060"/>
                  </a:cubicBezTo>
                  <a:cubicBezTo>
                    <a:pt x="1552" y="6753"/>
                    <a:pt x="1341" y="6888"/>
                    <a:pt x="1242" y="6908"/>
                  </a:cubicBezTo>
                  <a:cubicBezTo>
                    <a:pt x="1232" y="6910"/>
                    <a:pt x="1221" y="6911"/>
                    <a:pt x="1210" y="6911"/>
                  </a:cubicBezTo>
                  <a:cubicBezTo>
                    <a:pt x="1096" y="6911"/>
                    <a:pt x="957" y="6796"/>
                    <a:pt x="857" y="6697"/>
                  </a:cubicBezTo>
                  <a:cubicBezTo>
                    <a:pt x="672" y="6512"/>
                    <a:pt x="718" y="6325"/>
                    <a:pt x="911" y="5792"/>
                  </a:cubicBezTo>
                  <a:cubicBezTo>
                    <a:pt x="1054" y="5395"/>
                    <a:pt x="1231" y="4901"/>
                    <a:pt x="1231" y="4282"/>
                  </a:cubicBezTo>
                  <a:cubicBezTo>
                    <a:pt x="1231" y="3155"/>
                    <a:pt x="1024" y="1533"/>
                    <a:pt x="957" y="1043"/>
                  </a:cubicBezTo>
                  <a:cubicBezTo>
                    <a:pt x="1378" y="645"/>
                    <a:pt x="1625" y="569"/>
                    <a:pt x="1752" y="569"/>
                  </a:cubicBezTo>
                  <a:close/>
                  <a:moveTo>
                    <a:pt x="1748" y="0"/>
                  </a:moveTo>
                  <a:cubicBezTo>
                    <a:pt x="1376" y="0"/>
                    <a:pt x="951" y="245"/>
                    <a:pt x="456" y="739"/>
                  </a:cubicBezTo>
                  <a:cubicBezTo>
                    <a:pt x="394" y="802"/>
                    <a:pt x="363" y="892"/>
                    <a:pt x="376" y="979"/>
                  </a:cubicBezTo>
                  <a:cubicBezTo>
                    <a:pt x="379" y="1000"/>
                    <a:pt x="664" y="3009"/>
                    <a:pt x="664" y="4282"/>
                  </a:cubicBezTo>
                  <a:cubicBezTo>
                    <a:pt x="664" y="4803"/>
                    <a:pt x="512" y="5227"/>
                    <a:pt x="376" y="5601"/>
                  </a:cubicBezTo>
                  <a:cubicBezTo>
                    <a:pt x="192" y="6113"/>
                    <a:pt x="1" y="6643"/>
                    <a:pt x="456" y="7098"/>
                  </a:cubicBezTo>
                  <a:cubicBezTo>
                    <a:pt x="709" y="7350"/>
                    <a:pt x="962" y="7478"/>
                    <a:pt x="1210" y="7478"/>
                  </a:cubicBezTo>
                  <a:cubicBezTo>
                    <a:pt x="1257" y="7478"/>
                    <a:pt x="1304" y="7474"/>
                    <a:pt x="1349" y="7464"/>
                  </a:cubicBezTo>
                  <a:cubicBezTo>
                    <a:pt x="1737" y="7389"/>
                    <a:pt x="2053" y="7025"/>
                    <a:pt x="2371" y="6282"/>
                  </a:cubicBezTo>
                  <a:cubicBezTo>
                    <a:pt x="2844" y="5180"/>
                    <a:pt x="3119" y="3380"/>
                    <a:pt x="2973" y="2352"/>
                  </a:cubicBezTo>
                  <a:lnTo>
                    <a:pt x="2944" y="2135"/>
                  </a:lnTo>
                  <a:cubicBezTo>
                    <a:pt x="2839" y="1350"/>
                    <a:pt x="2697" y="276"/>
                    <a:pt x="2010" y="43"/>
                  </a:cubicBezTo>
                  <a:cubicBezTo>
                    <a:pt x="1926" y="15"/>
                    <a:pt x="1838" y="0"/>
                    <a:pt x="17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167;p51">
              <a:extLst>
                <a:ext uri="{FF2B5EF4-FFF2-40B4-BE49-F238E27FC236}">
                  <a16:creationId xmlns:a16="http://schemas.microsoft.com/office/drawing/2014/main" id="{E6892D31-0D55-204B-A8BF-E46363832DF3}"/>
                </a:ext>
              </a:extLst>
            </p:cNvPr>
            <p:cNvSpPr/>
            <p:nvPr/>
          </p:nvSpPr>
          <p:spPr>
            <a:xfrm>
              <a:off x="4446475" y="3047525"/>
              <a:ext cx="1082950" cy="2160925"/>
            </a:xfrm>
            <a:custGeom>
              <a:avLst/>
              <a:gdLst/>
              <a:ahLst/>
              <a:cxnLst/>
              <a:rect l="l" t="t" r="r" b="b"/>
              <a:pathLst>
                <a:path w="43318" h="86437" extrusionOk="0">
                  <a:moveTo>
                    <a:pt x="7576" y="0"/>
                  </a:moveTo>
                  <a:cubicBezTo>
                    <a:pt x="7576" y="0"/>
                    <a:pt x="4598" y="19855"/>
                    <a:pt x="2299" y="39393"/>
                  </a:cubicBezTo>
                  <a:cubicBezTo>
                    <a:pt x="0" y="58931"/>
                    <a:pt x="288" y="86228"/>
                    <a:pt x="288" y="86228"/>
                  </a:cubicBezTo>
                  <a:lnTo>
                    <a:pt x="6342" y="86194"/>
                  </a:lnTo>
                  <a:cubicBezTo>
                    <a:pt x="6342" y="86194"/>
                    <a:pt x="13217" y="48013"/>
                    <a:pt x="14654" y="43703"/>
                  </a:cubicBezTo>
                  <a:cubicBezTo>
                    <a:pt x="16091" y="39393"/>
                    <a:pt x="20975" y="21292"/>
                    <a:pt x="20975" y="21292"/>
                  </a:cubicBezTo>
                  <a:cubicBezTo>
                    <a:pt x="20975" y="21292"/>
                    <a:pt x="23562" y="41980"/>
                    <a:pt x="24424" y="43415"/>
                  </a:cubicBezTo>
                  <a:cubicBezTo>
                    <a:pt x="25286" y="44852"/>
                    <a:pt x="36988" y="86437"/>
                    <a:pt x="36988" y="86437"/>
                  </a:cubicBezTo>
                  <a:lnTo>
                    <a:pt x="43317" y="86356"/>
                  </a:lnTo>
                  <a:lnTo>
                    <a:pt x="37065" y="41405"/>
                  </a:lnTo>
                  <a:lnTo>
                    <a:pt x="33617" y="30"/>
                  </a:lnTo>
                  <a:lnTo>
                    <a:pt x="75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168;p51">
              <a:extLst>
                <a:ext uri="{FF2B5EF4-FFF2-40B4-BE49-F238E27FC236}">
                  <a16:creationId xmlns:a16="http://schemas.microsoft.com/office/drawing/2014/main" id="{DAE50731-2CD4-96B7-67A1-7DDF7206C45F}"/>
                </a:ext>
              </a:extLst>
            </p:cNvPr>
            <p:cNvSpPr/>
            <p:nvPr/>
          </p:nvSpPr>
          <p:spPr>
            <a:xfrm>
              <a:off x="4440025" y="3040425"/>
              <a:ext cx="1096950" cy="2175150"/>
            </a:xfrm>
            <a:custGeom>
              <a:avLst/>
              <a:gdLst/>
              <a:ahLst/>
              <a:cxnLst/>
              <a:rect l="l" t="t" r="r" b="b"/>
              <a:pathLst>
                <a:path w="43878" h="87006" extrusionOk="0">
                  <a:moveTo>
                    <a:pt x="8079" y="569"/>
                  </a:moveTo>
                  <a:lnTo>
                    <a:pt x="33615" y="597"/>
                  </a:lnTo>
                  <a:lnTo>
                    <a:pt x="37043" y="41728"/>
                  </a:lnTo>
                  <a:lnTo>
                    <a:pt x="43249" y="86361"/>
                  </a:lnTo>
                  <a:lnTo>
                    <a:pt x="37461" y="86435"/>
                  </a:lnTo>
                  <a:cubicBezTo>
                    <a:pt x="36462" y="82889"/>
                    <a:pt x="25772" y="44968"/>
                    <a:pt x="24924" y="43553"/>
                  </a:cubicBezTo>
                  <a:cubicBezTo>
                    <a:pt x="24314" y="42537"/>
                    <a:pt x="22551" y="29832"/>
                    <a:pt x="21514" y="21540"/>
                  </a:cubicBezTo>
                  <a:cubicBezTo>
                    <a:pt x="21497" y="21406"/>
                    <a:pt x="21388" y="21302"/>
                    <a:pt x="21252" y="21292"/>
                  </a:cubicBezTo>
                  <a:lnTo>
                    <a:pt x="21233" y="21292"/>
                  </a:lnTo>
                  <a:cubicBezTo>
                    <a:pt x="21105" y="21292"/>
                    <a:pt x="20993" y="21379"/>
                    <a:pt x="20959" y="21502"/>
                  </a:cubicBezTo>
                  <a:cubicBezTo>
                    <a:pt x="20911" y="21683"/>
                    <a:pt x="16061" y="39645"/>
                    <a:pt x="14644" y="43897"/>
                  </a:cubicBezTo>
                  <a:cubicBezTo>
                    <a:pt x="13259" y="48049"/>
                    <a:pt x="6992" y="82707"/>
                    <a:pt x="6363" y="86196"/>
                  </a:cubicBezTo>
                  <a:lnTo>
                    <a:pt x="827" y="86226"/>
                  </a:lnTo>
                  <a:cubicBezTo>
                    <a:pt x="806" y="83275"/>
                    <a:pt x="693" y="57950"/>
                    <a:pt x="2839" y="39711"/>
                  </a:cubicBezTo>
                  <a:cubicBezTo>
                    <a:pt x="4975" y="21553"/>
                    <a:pt x="7733" y="2896"/>
                    <a:pt x="8079" y="569"/>
                  </a:cubicBezTo>
                  <a:close/>
                  <a:moveTo>
                    <a:pt x="7834" y="1"/>
                  </a:moveTo>
                  <a:cubicBezTo>
                    <a:pt x="7694" y="1"/>
                    <a:pt x="7575" y="103"/>
                    <a:pt x="7554" y="242"/>
                  </a:cubicBezTo>
                  <a:cubicBezTo>
                    <a:pt x="7524" y="441"/>
                    <a:pt x="4549" y="20325"/>
                    <a:pt x="2276" y="39645"/>
                  </a:cubicBezTo>
                  <a:cubicBezTo>
                    <a:pt x="1" y="58977"/>
                    <a:pt x="259" y="86242"/>
                    <a:pt x="263" y="86514"/>
                  </a:cubicBezTo>
                  <a:cubicBezTo>
                    <a:pt x="264" y="86670"/>
                    <a:pt x="390" y="86795"/>
                    <a:pt x="546" y="86795"/>
                  </a:cubicBezTo>
                  <a:lnTo>
                    <a:pt x="548" y="86795"/>
                  </a:lnTo>
                  <a:lnTo>
                    <a:pt x="6602" y="86762"/>
                  </a:lnTo>
                  <a:cubicBezTo>
                    <a:pt x="6739" y="86762"/>
                    <a:pt x="6855" y="86663"/>
                    <a:pt x="6879" y="86529"/>
                  </a:cubicBezTo>
                  <a:cubicBezTo>
                    <a:pt x="6948" y="86146"/>
                    <a:pt x="13767" y="48318"/>
                    <a:pt x="15181" y="44077"/>
                  </a:cubicBezTo>
                  <a:cubicBezTo>
                    <a:pt x="16370" y="40509"/>
                    <a:pt x="19959" y="27356"/>
                    <a:pt x="21131" y="23034"/>
                  </a:cubicBezTo>
                  <a:cubicBezTo>
                    <a:pt x="21761" y="27973"/>
                    <a:pt x="23675" y="42573"/>
                    <a:pt x="24439" y="43845"/>
                  </a:cubicBezTo>
                  <a:cubicBezTo>
                    <a:pt x="25104" y="44956"/>
                    <a:pt x="32929" y="72428"/>
                    <a:pt x="36974" y="86798"/>
                  </a:cubicBezTo>
                  <a:cubicBezTo>
                    <a:pt x="37008" y="86920"/>
                    <a:pt x="37120" y="87004"/>
                    <a:pt x="37246" y="87004"/>
                  </a:cubicBezTo>
                  <a:lnTo>
                    <a:pt x="37251" y="87005"/>
                  </a:lnTo>
                  <a:lnTo>
                    <a:pt x="43578" y="86924"/>
                  </a:lnTo>
                  <a:cubicBezTo>
                    <a:pt x="43748" y="86921"/>
                    <a:pt x="43878" y="86771"/>
                    <a:pt x="43855" y="86602"/>
                  </a:cubicBezTo>
                  <a:lnTo>
                    <a:pt x="37607" y="41664"/>
                  </a:lnTo>
                  <a:lnTo>
                    <a:pt x="34157" y="289"/>
                  </a:lnTo>
                  <a:cubicBezTo>
                    <a:pt x="34145" y="143"/>
                    <a:pt x="34022" y="30"/>
                    <a:pt x="33875" y="30"/>
                  </a:cubicBezTo>
                  <a:lnTo>
                    <a:pt x="78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169;p51">
              <a:extLst>
                <a:ext uri="{FF2B5EF4-FFF2-40B4-BE49-F238E27FC236}">
                  <a16:creationId xmlns:a16="http://schemas.microsoft.com/office/drawing/2014/main" id="{DD4D7DFB-A68B-91B0-C018-AD1AD07860F7}"/>
                </a:ext>
              </a:extLst>
            </p:cNvPr>
            <p:cNvSpPr/>
            <p:nvPr/>
          </p:nvSpPr>
          <p:spPr>
            <a:xfrm>
              <a:off x="4963975" y="3405300"/>
              <a:ext cx="291075" cy="179850"/>
            </a:xfrm>
            <a:custGeom>
              <a:avLst/>
              <a:gdLst/>
              <a:ahLst/>
              <a:cxnLst/>
              <a:rect l="l" t="t" r="r" b="b"/>
              <a:pathLst>
                <a:path w="11643" h="7194" extrusionOk="0">
                  <a:moveTo>
                    <a:pt x="11403" y="0"/>
                  </a:moveTo>
                  <a:cubicBezTo>
                    <a:pt x="11379" y="0"/>
                    <a:pt x="11355" y="4"/>
                    <a:pt x="11331" y="13"/>
                  </a:cubicBezTo>
                  <a:lnTo>
                    <a:pt x="2876" y="3212"/>
                  </a:lnTo>
                  <a:cubicBezTo>
                    <a:pt x="2838" y="3227"/>
                    <a:pt x="2805" y="3250"/>
                    <a:pt x="2782" y="3284"/>
                  </a:cubicBezTo>
                  <a:lnTo>
                    <a:pt x="105" y="6854"/>
                  </a:lnTo>
                  <a:cubicBezTo>
                    <a:pt x="0" y="6994"/>
                    <a:pt x="100" y="7194"/>
                    <a:pt x="275" y="7194"/>
                  </a:cubicBezTo>
                  <a:cubicBezTo>
                    <a:pt x="342" y="7194"/>
                    <a:pt x="405" y="7161"/>
                    <a:pt x="445" y="7108"/>
                  </a:cubicBezTo>
                  <a:lnTo>
                    <a:pt x="3083" y="3588"/>
                  </a:lnTo>
                  <a:lnTo>
                    <a:pt x="11482" y="411"/>
                  </a:lnTo>
                  <a:cubicBezTo>
                    <a:pt x="11590" y="367"/>
                    <a:pt x="11643" y="246"/>
                    <a:pt x="11602" y="138"/>
                  </a:cubicBezTo>
                  <a:cubicBezTo>
                    <a:pt x="11570" y="52"/>
                    <a:pt x="11489" y="0"/>
                    <a:pt x="114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170;p51">
              <a:extLst>
                <a:ext uri="{FF2B5EF4-FFF2-40B4-BE49-F238E27FC236}">
                  <a16:creationId xmlns:a16="http://schemas.microsoft.com/office/drawing/2014/main" id="{100AC056-D180-5240-14DA-C780810CE335}"/>
                </a:ext>
              </a:extLst>
            </p:cNvPr>
            <p:cNvSpPr/>
            <p:nvPr/>
          </p:nvSpPr>
          <p:spPr>
            <a:xfrm>
              <a:off x="4735375" y="3171050"/>
              <a:ext cx="199175" cy="10650"/>
            </a:xfrm>
            <a:custGeom>
              <a:avLst/>
              <a:gdLst/>
              <a:ahLst/>
              <a:cxnLst/>
              <a:rect l="l" t="t" r="r" b="b"/>
              <a:pathLst>
                <a:path w="7967" h="426" extrusionOk="0">
                  <a:moveTo>
                    <a:pt x="214" y="1"/>
                  </a:moveTo>
                  <a:cubicBezTo>
                    <a:pt x="96" y="1"/>
                    <a:pt x="1" y="96"/>
                    <a:pt x="1" y="213"/>
                  </a:cubicBezTo>
                  <a:cubicBezTo>
                    <a:pt x="1" y="331"/>
                    <a:pt x="96" y="426"/>
                    <a:pt x="214" y="426"/>
                  </a:cubicBezTo>
                  <a:lnTo>
                    <a:pt x="7754" y="426"/>
                  </a:lnTo>
                  <a:cubicBezTo>
                    <a:pt x="7872" y="426"/>
                    <a:pt x="7966" y="331"/>
                    <a:pt x="7966" y="213"/>
                  </a:cubicBezTo>
                  <a:cubicBezTo>
                    <a:pt x="7966" y="96"/>
                    <a:pt x="7872" y="1"/>
                    <a:pt x="77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171;p51">
              <a:extLst>
                <a:ext uri="{FF2B5EF4-FFF2-40B4-BE49-F238E27FC236}">
                  <a16:creationId xmlns:a16="http://schemas.microsoft.com/office/drawing/2014/main" id="{89E074D6-F1CB-6853-4888-181E9E044BA3}"/>
                </a:ext>
              </a:extLst>
            </p:cNvPr>
            <p:cNvSpPr/>
            <p:nvPr/>
          </p:nvSpPr>
          <p:spPr>
            <a:xfrm>
              <a:off x="5192400" y="3171050"/>
              <a:ext cx="84925" cy="10650"/>
            </a:xfrm>
            <a:custGeom>
              <a:avLst/>
              <a:gdLst/>
              <a:ahLst/>
              <a:cxnLst/>
              <a:rect l="l" t="t" r="r" b="b"/>
              <a:pathLst>
                <a:path w="3397" h="426" extrusionOk="0">
                  <a:moveTo>
                    <a:pt x="214" y="1"/>
                  </a:moveTo>
                  <a:cubicBezTo>
                    <a:pt x="96" y="1"/>
                    <a:pt x="0" y="96"/>
                    <a:pt x="0" y="213"/>
                  </a:cubicBezTo>
                  <a:cubicBezTo>
                    <a:pt x="0" y="331"/>
                    <a:pt x="96" y="426"/>
                    <a:pt x="214" y="426"/>
                  </a:cubicBezTo>
                  <a:lnTo>
                    <a:pt x="3184" y="426"/>
                  </a:lnTo>
                  <a:cubicBezTo>
                    <a:pt x="3301" y="426"/>
                    <a:pt x="3396" y="331"/>
                    <a:pt x="3396" y="213"/>
                  </a:cubicBezTo>
                  <a:cubicBezTo>
                    <a:pt x="3396" y="96"/>
                    <a:pt x="3301" y="1"/>
                    <a:pt x="31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172;p51">
              <a:extLst>
                <a:ext uri="{FF2B5EF4-FFF2-40B4-BE49-F238E27FC236}">
                  <a16:creationId xmlns:a16="http://schemas.microsoft.com/office/drawing/2014/main" id="{432754A5-3712-A33F-64A6-A108D76E02D0}"/>
                </a:ext>
              </a:extLst>
            </p:cNvPr>
            <p:cNvSpPr/>
            <p:nvPr/>
          </p:nvSpPr>
          <p:spPr>
            <a:xfrm>
              <a:off x="4199325"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173;p51">
              <a:extLst>
                <a:ext uri="{FF2B5EF4-FFF2-40B4-BE49-F238E27FC236}">
                  <a16:creationId xmlns:a16="http://schemas.microsoft.com/office/drawing/2014/main" id="{62E909C5-B11F-5D4A-F2A9-B33A02687636}"/>
                </a:ext>
              </a:extLst>
            </p:cNvPr>
            <p:cNvSpPr/>
            <p:nvPr/>
          </p:nvSpPr>
          <p:spPr>
            <a:xfrm>
              <a:off x="5125700"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174;p51">
              <a:extLst>
                <a:ext uri="{FF2B5EF4-FFF2-40B4-BE49-F238E27FC236}">
                  <a16:creationId xmlns:a16="http://schemas.microsoft.com/office/drawing/2014/main" id="{7BBC6351-A19B-3F60-590E-097469F4E2FF}"/>
                </a:ext>
              </a:extLst>
            </p:cNvPr>
            <p:cNvSpPr/>
            <p:nvPr/>
          </p:nvSpPr>
          <p:spPr>
            <a:xfrm>
              <a:off x="4781725" y="1727075"/>
              <a:ext cx="440575" cy="143650"/>
            </a:xfrm>
            <a:custGeom>
              <a:avLst/>
              <a:gdLst/>
              <a:ahLst/>
              <a:cxnLst/>
              <a:rect l="l" t="t" r="r" b="b"/>
              <a:pathLst>
                <a:path w="17623" h="5746" extrusionOk="0">
                  <a:moveTo>
                    <a:pt x="8537" y="1"/>
                  </a:moveTo>
                  <a:cubicBezTo>
                    <a:pt x="6393" y="1"/>
                    <a:pt x="4198" y="236"/>
                    <a:pt x="2620" y="982"/>
                  </a:cubicBezTo>
                  <a:lnTo>
                    <a:pt x="1" y="5745"/>
                  </a:lnTo>
                  <a:cubicBezTo>
                    <a:pt x="1" y="5745"/>
                    <a:pt x="6549" y="3840"/>
                    <a:pt x="10121" y="3840"/>
                  </a:cubicBezTo>
                  <a:cubicBezTo>
                    <a:pt x="13694" y="3840"/>
                    <a:pt x="17623" y="4555"/>
                    <a:pt x="17623" y="4555"/>
                  </a:cubicBezTo>
                  <a:lnTo>
                    <a:pt x="15739" y="694"/>
                  </a:lnTo>
                  <a:cubicBezTo>
                    <a:pt x="15739" y="694"/>
                    <a:pt x="12214" y="1"/>
                    <a:pt x="853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175;p51">
              <a:extLst>
                <a:ext uri="{FF2B5EF4-FFF2-40B4-BE49-F238E27FC236}">
                  <a16:creationId xmlns:a16="http://schemas.microsoft.com/office/drawing/2014/main" id="{61A9F679-A5C2-18AB-F65E-AD65F7DBFE10}"/>
                </a:ext>
              </a:extLst>
            </p:cNvPr>
            <p:cNvSpPr/>
            <p:nvPr/>
          </p:nvSpPr>
          <p:spPr>
            <a:xfrm>
              <a:off x="4772950" y="1719850"/>
              <a:ext cx="458075" cy="157950"/>
            </a:xfrm>
            <a:custGeom>
              <a:avLst/>
              <a:gdLst/>
              <a:ahLst/>
              <a:cxnLst/>
              <a:rect l="l" t="t" r="r" b="b"/>
              <a:pathLst>
                <a:path w="18323" h="6318" extrusionOk="0">
                  <a:moveTo>
                    <a:pt x="8873" y="576"/>
                  </a:moveTo>
                  <a:cubicBezTo>
                    <a:pt x="12090" y="576"/>
                    <a:pt x="15213" y="1111"/>
                    <a:pt x="15899" y="1235"/>
                  </a:cubicBezTo>
                  <a:lnTo>
                    <a:pt x="17477" y="4473"/>
                  </a:lnTo>
                  <a:cubicBezTo>
                    <a:pt x="16267" y="4279"/>
                    <a:pt x="13248" y="3845"/>
                    <a:pt x="10472" y="3845"/>
                  </a:cubicBezTo>
                  <a:cubicBezTo>
                    <a:pt x="7527" y="3845"/>
                    <a:pt x="2682" y="5097"/>
                    <a:pt x="925" y="5579"/>
                  </a:cubicBezTo>
                  <a:lnTo>
                    <a:pt x="3174" y="1490"/>
                  </a:lnTo>
                  <a:lnTo>
                    <a:pt x="3174" y="1489"/>
                  </a:lnTo>
                  <a:cubicBezTo>
                    <a:pt x="4697" y="797"/>
                    <a:pt x="6804" y="576"/>
                    <a:pt x="8873" y="576"/>
                  </a:cubicBezTo>
                  <a:close/>
                  <a:moveTo>
                    <a:pt x="8908" y="1"/>
                  </a:moveTo>
                  <a:cubicBezTo>
                    <a:pt x="6727" y="1"/>
                    <a:pt x="4482" y="243"/>
                    <a:pt x="2850" y="1014"/>
                  </a:cubicBezTo>
                  <a:cubicBezTo>
                    <a:pt x="2796" y="1040"/>
                    <a:pt x="2751" y="1082"/>
                    <a:pt x="2722" y="1134"/>
                  </a:cubicBezTo>
                  <a:lnTo>
                    <a:pt x="103" y="5898"/>
                  </a:lnTo>
                  <a:cubicBezTo>
                    <a:pt x="0" y="6086"/>
                    <a:pt x="137" y="6316"/>
                    <a:pt x="352" y="6317"/>
                  </a:cubicBezTo>
                  <a:cubicBezTo>
                    <a:pt x="378" y="6317"/>
                    <a:pt x="405" y="6313"/>
                    <a:pt x="431" y="6306"/>
                  </a:cubicBezTo>
                  <a:cubicBezTo>
                    <a:pt x="496" y="6287"/>
                    <a:pt x="6981" y="4412"/>
                    <a:pt x="10472" y="4412"/>
                  </a:cubicBezTo>
                  <a:cubicBezTo>
                    <a:pt x="13976" y="4412"/>
                    <a:pt x="17884" y="5114"/>
                    <a:pt x="17923" y="5122"/>
                  </a:cubicBezTo>
                  <a:cubicBezTo>
                    <a:pt x="17940" y="5125"/>
                    <a:pt x="17957" y="5127"/>
                    <a:pt x="17974" y="5127"/>
                  </a:cubicBezTo>
                  <a:cubicBezTo>
                    <a:pt x="18177" y="5127"/>
                    <a:pt x="18322" y="4911"/>
                    <a:pt x="18228" y="4719"/>
                  </a:cubicBezTo>
                  <a:lnTo>
                    <a:pt x="16346" y="857"/>
                  </a:lnTo>
                  <a:cubicBezTo>
                    <a:pt x="16307" y="777"/>
                    <a:pt x="16232" y="721"/>
                    <a:pt x="16146" y="704"/>
                  </a:cubicBezTo>
                  <a:cubicBezTo>
                    <a:pt x="15919" y="659"/>
                    <a:pt x="12500" y="1"/>
                    <a:pt x="8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176;p51">
              <a:extLst>
                <a:ext uri="{FF2B5EF4-FFF2-40B4-BE49-F238E27FC236}">
                  <a16:creationId xmlns:a16="http://schemas.microsoft.com/office/drawing/2014/main" id="{DFE0B371-567B-B8AB-E143-98B6D02A76CA}"/>
                </a:ext>
              </a:extLst>
            </p:cNvPr>
            <p:cNvSpPr/>
            <p:nvPr/>
          </p:nvSpPr>
          <p:spPr>
            <a:xfrm>
              <a:off x="5154275" y="1927700"/>
              <a:ext cx="518725" cy="985300"/>
            </a:xfrm>
            <a:custGeom>
              <a:avLst/>
              <a:gdLst/>
              <a:ahLst/>
              <a:cxnLst/>
              <a:rect l="l" t="t" r="r" b="b"/>
              <a:pathLst>
                <a:path w="20749" h="39412" extrusionOk="0">
                  <a:moveTo>
                    <a:pt x="12201" y="1"/>
                  </a:moveTo>
                  <a:cubicBezTo>
                    <a:pt x="9248" y="241"/>
                    <a:pt x="7266" y="20313"/>
                    <a:pt x="7266" y="20313"/>
                  </a:cubicBezTo>
                  <a:lnTo>
                    <a:pt x="9134" y="29655"/>
                  </a:lnTo>
                  <a:lnTo>
                    <a:pt x="415" y="33806"/>
                  </a:lnTo>
                  <a:lnTo>
                    <a:pt x="0" y="39412"/>
                  </a:lnTo>
                  <a:lnTo>
                    <a:pt x="0" y="39412"/>
                  </a:lnTo>
                  <a:lnTo>
                    <a:pt x="17363" y="37029"/>
                  </a:lnTo>
                  <a:cubicBezTo>
                    <a:pt x="19402" y="36748"/>
                    <a:pt x="20749" y="34765"/>
                    <a:pt x="20257" y="32768"/>
                  </a:cubicBezTo>
                  <a:lnTo>
                    <a:pt x="12201"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177;p51">
              <a:extLst>
                <a:ext uri="{FF2B5EF4-FFF2-40B4-BE49-F238E27FC236}">
                  <a16:creationId xmlns:a16="http://schemas.microsoft.com/office/drawing/2014/main" id="{AD94F691-2794-58AB-5590-F260CE3D726A}"/>
                </a:ext>
              </a:extLst>
            </p:cNvPr>
            <p:cNvSpPr/>
            <p:nvPr/>
          </p:nvSpPr>
          <p:spPr>
            <a:xfrm>
              <a:off x="5146900" y="1920600"/>
              <a:ext cx="527025" cy="999500"/>
            </a:xfrm>
            <a:custGeom>
              <a:avLst/>
              <a:gdLst/>
              <a:ahLst/>
              <a:cxnLst/>
              <a:rect l="l" t="t" r="r" b="b"/>
              <a:pathLst>
                <a:path w="21081" h="39980" extrusionOk="0">
                  <a:moveTo>
                    <a:pt x="12291" y="638"/>
                  </a:moveTo>
                  <a:lnTo>
                    <a:pt x="20277" y="33121"/>
                  </a:lnTo>
                  <a:cubicBezTo>
                    <a:pt x="20492" y="33996"/>
                    <a:pt x="20326" y="34922"/>
                    <a:pt x="19819" y="35667"/>
                  </a:cubicBezTo>
                  <a:cubicBezTo>
                    <a:pt x="19313" y="36413"/>
                    <a:pt x="18513" y="36909"/>
                    <a:pt x="17620" y="37031"/>
                  </a:cubicBezTo>
                  <a:lnTo>
                    <a:pt x="604" y="39367"/>
                  </a:lnTo>
                  <a:lnTo>
                    <a:pt x="982" y="34276"/>
                  </a:lnTo>
                  <a:lnTo>
                    <a:pt x="9552" y="30194"/>
                  </a:lnTo>
                  <a:cubicBezTo>
                    <a:pt x="9669" y="30139"/>
                    <a:pt x="9734" y="30010"/>
                    <a:pt x="9708" y="29883"/>
                  </a:cubicBezTo>
                  <a:lnTo>
                    <a:pt x="7848" y="20582"/>
                  </a:lnTo>
                  <a:cubicBezTo>
                    <a:pt x="8579" y="13206"/>
                    <a:pt x="10395" y="1660"/>
                    <a:pt x="12291" y="638"/>
                  </a:cubicBezTo>
                  <a:close/>
                  <a:moveTo>
                    <a:pt x="12492" y="0"/>
                  </a:moveTo>
                  <a:cubicBezTo>
                    <a:pt x="12486" y="0"/>
                    <a:pt x="12479" y="1"/>
                    <a:pt x="12472" y="1"/>
                  </a:cubicBezTo>
                  <a:cubicBezTo>
                    <a:pt x="9437" y="249"/>
                    <a:pt x="7615" y="17177"/>
                    <a:pt x="7279" y="20568"/>
                  </a:cubicBezTo>
                  <a:cubicBezTo>
                    <a:pt x="7277" y="20596"/>
                    <a:pt x="7278" y="20624"/>
                    <a:pt x="7284" y="20652"/>
                  </a:cubicBezTo>
                  <a:lnTo>
                    <a:pt x="9109" y="29778"/>
                  </a:lnTo>
                  <a:lnTo>
                    <a:pt x="589" y="33835"/>
                  </a:lnTo>
                  <a:cubicBezTo>
                    <a:pt x="497" y="33878"/>
                    <a:pt x="436" y="33968"/>
                    <a:pt x="428" y="34069"/>
                  </a:cubicBezTo>
                  <a:lnTo>
                    <a:pt x="13" y="39674"/>
                  </a:lnTo>
                  <a:cubicBezTo>
                    <a:pt x="1" y="39839"/>
                    <a:pt x="131" y="39978"/>
                    <a:pt x="295" y="39979"/>
                  </a:cubicBezTo>
                  <a:cubicBezTo>
                    <a:pt x="308" y="39978"/>
                    <a:pt x="321" y="39978"/>
                    <a:pt x="333" y="39976"/>
                  </a:cubicBezTo>
                  <a:lnTo>
                    <a:pt x="17696" y="37593"/>
                  </a:lnTo>
                  <a:cubicBezTo>
                    <a:pt x="18749" y="37449"/>
                    <a:pt x="19690" y="36865"/>
                    <a:pt x="20287" y="35986"/>
                  </a:cubicBezTo>
                  <a:cubicBezTo>
                    <a:pt x="20885" y="35107"/>
                    <a:pt x="21080" y="34016"/>
                    <a:pt x="20826" y="32985"/>
                  </a:cubicBezTo>
                  <a:lnTo>
                    <a:pt x="12771" y="216"/>
                  </a:lnTo>
                  <a:cubicBezTo>
                    <a:pt x="12738" y="89"/>
                    <a:pt x="12623" y="0"/>
                    <a:pt x="12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178;p51">
              <a:extLst>
                <a:ext uri="{FF2B5EF4-FFF2-40B4-BE49-F238E27FC236}">
                  <a16:creationId xmlns:a16="http://schemas.microsoft.com/office/drawing/2014/main" id="{650BAD04-586A-114D-7569-703555D93189}"/>
                </a:ext>
              </a:extLst>
            </p:cNvPr>
            <p:cNvSpPr/>
            <p:nvPr/>
          </p:nvSpPr>
          <p:spPr>
            <a:xfrm>
              <a:off x="4543950" y="1815650"/>
              <a:ext cx="918300" cy="1251350"/>
            </a:xfrm>
            <a:custGeom>
              <a:avLst/>
              <a:gdLst/>
              <a:ahLst/>
              <a:cxnLst/>
              <a:rect l="l" t="t" r="r" b="b"/>
              <a:pathLst>
                <a:path w="36732" h="50054" extrusionOk="0">
                  <a:moveTo>
                    <a:pt x="18657" y="0"/>
                  </a:moveTo>
                  <a:cubicBezTo>
                    <a:pt x="15879" y="0"/>
                    <a:pt x="13007" y="296"/>
                    <a:pt x="10308" y="861"/>
                  </a:cubicBezTo>
                  <a:cubicBezTo>
                    <a:pt x="7851" y="1374"/>
                    <a:pt x="5538" y="2109"/>
                    <a:pt x="3571" y="3046"/>
                  </a:cubicBezTo>
                  <a:cubicBezTo>
                    <a:pt x="1071" y="4236"/>
                    <a:pt x="0" y="4593"/>
                    <a:pt x="0" y="4593"/>
                  </a:cubicBezTo>
                  <a:cubicBezTo>
                    <a:pt x="0" y="4593"/>
                    <a:pt x="3081" y="44513"/>
                    <a:pt x="3081" y="46537"/>
                  </a:cubicBezTo>
                  <a:cubicBezTo>
                    <a:pt x="3081" y="48561"/>
                    <a:pt x="2962" y="48680"/>
                    <a:pt x="3676" y="49275"/>
                  </a:cubicBezTo>
                  <a:cubicBezTo>
                    <a:pt x="4281" y="49779"/>
                    <a:pt x="7024" y="50053"/>
                    <a:pt x="11825" y="50053"/>
                  </a:cubicBezTo>
                  <a:cubicBezTo>
                    <a:pt x="12695" y="50053"/>
                    <a:pt x="13632" y="50044"/>
                    <a:pt x="14635" y="50026"/>
                  </a:cubicBezTo>
                  <a:cubicBezTo>
                    <a:pt x="17364" y="49976"/>
                    <a:pt x="19968" y="49962"/>
                    <a:pt x="22121" y="49962"/>
                  </a:cubicBezTo>
                  <a:cubicBezTo>
                    <a:pt x="25134" y="49962"/>
                    <a:pt x="27263" y="49990"/>
                    <a:pt x="27610" y="49990"/>
                  </a:cubicBezTo>
                  <a:cubicBezTo>
                    <a:pt x="28205" y="49990"/>
                    <a:pt x="29277" y="49632"/>
                    <a:pt x="29991" y="48561"/>
                  </a:cubicBezTo>
                  <a:cubicBezTo>
                    <a:pt x="30706" y="47489"/>
                    <a:pt x="36496" y="4959"/>
                    <a:pt x="36614" y="4483"/>
                  </a:cubicBezTo>
                  <a:cubicBezTo>
                    <a:pt x="36732" y="4005"/>
                    <a:pt x="27619" y="1251"/>
                    <a:pt x="26777" y="1011"/>
                  </a:cubicBezTo>
                  <a:cubicBezTo>
                    <a:pt x="24383" y="327"/>
                    <a:pt x="21572" y="0"/>
                    <a:pt x="1865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179;p51">
              <a:extLst>
                <a:ext uri="{FF2B5EF4-FFF2-40B4-BE49-F238E27FC236}">
                  <a16:creationId xmlns:a16="http://schemas.microsoft.com/office/drawing/2014/main" id="{60765ACD-CD08-0963-E102-4820D094AD6E}"/>
                </a:ext>
              </a:extLst>
            </p:cNvPr>
            <p:cNvSpPr/>
            <p:nvPr/>
          </p:nvSpPr>
          <p:spPr>
            <a:xfrm>
              <a:off x="4536625" y="1808450"/>
              <a:ext cx="933050" cy="1265625"/>
            </a:xfrm>
            <a:custGeom>
              <a:avLst/>
              <a:gdLst/>
              <a:ahLst/>
              <a:cxnLst/>
              <a:rect l="l" t="t" r="r" b="b"/>
              <a:pathLst>
                <a:path w="37322" h="50625" extrusionOk="0">
                  <a:moveTo>
                    <a:pt x="18942" y="566"/>
                  </a:moveTo>
                  <a:cubicBezTo>
                    <a:pt x="21873" y="566"/>
                    <a:pt x="24649" y="902"/>
                    <a:pt x="26992" y="1572"/>
                  </a:cubicBezTo>
                  <a:cubicBezTo>
                    <a:pt x="28646" y="2044"/>
                    <a:pt x="35732" y="4245"/>
                    <a:pt x="36607" y="4844"/>
                  </a:cubicBezTo>
                  <a:cubicBezTo>
                    <a:pt x="36534" y="5315"/>
                    <a:pt x="36301" y="6968"/>
                    <a:pt x="35754" y="10873"/>
                  </a:cubicBezTo>
                  <a:cubicBezTo>
                    <a:pt x="34212" y="21871"/>
                    <a:pt x="30602" y="47625"/>
                    <a:pt x="30048" y="48691"/>
                  </a:cubicBezTo>
                  <a:cubicBezTo>
                    <a:pt x="29362" y="49721"/>
                    <a:pt x="28345" y="49994"/>
                    <a:pt x="27903" y="49994"/>
                  </a:cubicBezTo>
                  <a:lnTo>
                    <a:pt x="27314" y="49989"/>
                  </a:lnTo>
                  <a:cubicBezTo>
                    <a:pt x="26453" y="49982"/>
                    <a:pt x="24693" y="49966"/>
                    <a:pt x="22431" y="49966"/>
                  </a:cubicBezTo>
                  <a:cubicBezTo>
                    <a:pt x="20270" y="49966"/>
                    <a:pt x="17652" y="49981"/>
                    <a:pt x="14924" y="50030"/>
                  </a:cubicBezTo>
                  <a:cubicBezTo>
                    <a:pt x="13893" y="50049"/>
                    <a:pt x="12961" y="50058"/>
                    <a:pt x="12116" y="50058"/>
                  </a:cubicBezTo>
                  <a:cubicBezTo>
                    <a:pt x="5763" y="50058"/>
                    <a:pt x="4426" y="49575"/>
                    <a:pt x="4152" y="49346"/>
                  </a:cubicBezTo>
                  <a:cubicBezTo>
                    <a:pt x="3641" y="48920"/>
                    <a:pt x="3642" y="48870"/>
                    <a:pt x="3654" y="47575"/>
                  </a:cubicBezTo>
                  <a:cubicBezTo>
                    <a:pt x="3656" y="47358"/>
                    <a:pt x="3658" y="47110"/>
                    <a:pt x="3658" y="46825"/>
                  </a:cubicBezTo>
                  <a:cubicBezTo>
                    <a:pt x="3658" y="44868"/>
                    <a:pt x="861" y="8568"/>
                    <a:pt x="592" y="5075"/>
                  </a:cubicBezTo>
                  <a:cubicBezTo>
                    <a:pt x="1014" y="4918"/>
                    <a:pt x="2088" y="4494"/>
                    <a:pt x="3987" y="3589"/>
                  </a:cubicBezTo>
                  <a:cubicBezTo>
                    <a:pt x="5896" y="2679"/>
                    <a:pt x="8141" y="1951"/>
                    <a:pt x="10658" y="1426"/>
                  </a:cubicBezTo>
                  <a:cubicBezTo>
                    <a:pt x="13405" y="851"/>
                    <a:pt x="16239" y="566"/>
                    <a:pt x="18942" y="566"/>
                  </a:cubicBezTo>
                  <a:close/>
                  <a:moveTo>
                    <a:pt x="18942" y="1"/>
                  </a:moveTo>
                  <a:cubicBezTo>
                    <a:pt x="16199" y="1"/>
                    <a:pt x="13325" y="290"/>
                    <a:pt x="10543" y="872"/>
                  </a:cubicBezTo>
                  <a:cubicBezTo>
                    <a:pt x="7982" y="1406"/>
                    <a:pt x="5694" y="2149"/>
                    <a:pt x="3743" y="3077"/>
                  </a:cubicBezTo>
                  <a:cubicBezTo>
                    <a:pt x="1294" y="4244"/>
                    <a:pt x="213" y="4609"/>
                    <a:pt x="204" y="4613"/>
                  </a:cubicBezTo>
                  <a:cubicBezTo>
                    <a:pt x="79" y="4654"/>
                    <a:pt x="0" y="4774"/>
                    <a:pt x="10" y="4904"/>
                  </a:cubicBezTo>
                  <a:cubicBezTo>
                    <a:pt x="41" y="5302"/>
                    <a:pt x="3091" y="44834"/>
                    <a:pt x="3091" y="46825"/>
                  </a:cubicBezTo>
                  <a:cubicBezTo>
                    <a:pt x="3091" y="47108"/>
                    <a:pt x="3089" y="47355"/>
                    <a:pt x="3087" y="47569"/>
                  </a:cubicBezTo>
                  <a:cubicBezTo>
                    <a:pt x="3074" y="48905"/>
                    <a:pt x="3071" y="49183"/>
                    <a:pt x="3789" y="49780"/>
                  </a:cubicBezTo>
                  <a:cubicBezTo>
                    <a:pt x="4462" y="50342"/>
                    <a:pt x="7258" y="50624"/>
                    <a:pt x="12117" y="50624"/>
                  </a:cubicBezTo>
                  <a:cubicBezTo>
                    <a:pt x="12990" y="50624"/>
                    <a:pt x="13929" y="50616"/>
                    <a:pt x="14934" y="50597"/>
                  </a:cubicBezTo>
                  <a:cubicBezTo>
                    <a:pt x="17659" y="50548"/>
                    <a:pt x="20273" y="50533"/>
                    <a:pt x="22431" y="50533"/>
                  </a:cubicBezTo>
                  <a:cubicBezTo>
                    <a:pt x="24691" y="50533"/>
                    <a:pt x="26449" y="50549"/>
                    <a:pt x="27309" y="50556"/>
                  </a:cubicBezTo>
                  <a:lnTo>
                    <a:pt x="27903" y="50560"/>
                  </a:lnTo>
                  <a:cubicBezTo>
                    <a:pt x="28490" y="50560"/>
                    <a:pt x="29702" y="50234"/>
                    <a:pt x="30520" y="49006"/>
                  </a:cubicBezTo>
                  <a:cubicBezTo>
                    <a:pt x="31004" y="48279"/>
                    <a:pt x="33187" y="33267"/>
                    <a:pt x="36314" y="10952"/>
                  </a:cubicBezTo>
                  <a:cubicBezTo>
                    <a:pt x="36799" y="7494"/>
                    <a:pt x="37149" y="4994"/>
                    <a:pt x="37182" y="4839"/>
                  </a:cubicBezTo>
                  <a:cubicBezTo>
                    <a:pt x="37263" y="4515"/>
                    <a:pt x="37321" y="4280"/>
                    <a:pt x="32437" y="2676"/>
                  </a:cubicBezTo>
                  <a:cubicBezTo>
                    <a:pt x="30038" y="1890"/>
                    <a:pt x="27564" y="1145"/>
                    <a:pt x="27149" y="1026"/>
                  </a:cubicBezTo>
                  <a:cubicBezTo>
                    <a:pt x="24758" y="344"/>
                    <a:pt x="21927" y="1"/>
                    <a:pt x="189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180;p51">
              <a:extLst>
                <a:ext uri="{FF2B5EF4-FFF2-40B4-BE49-F238E27FC236}">
                  <a16:creationId xmlns:a16="http://schemas.microsoft.com/office/drawing/2014/main" id="{6CFA2AAF-222D-841D-E068-6423294E000B}"/>
                </a:ext>
              </a:extLst>
            </p:cNvPr>
            <p:cNvSpPr/>
            <p:nvPr/>
          </p:nvSpPr>
          <p:spPr>
            <a:xfrm>
              <a:off x="5098750" y="2607025"/>
              <a:ext cx="76075" cy="61225"/>
            </a:xfrm>
            <a:custGeom>
              <a:avLst/>
              <a:gdLst/>
              <a:ahLst/>
              <a:cxnLst/>
              <a:rect l="l" t="t" r="r" b="b"/>
              <a:pathLst>
                <a:path w="3043" h="2449" extrusionOk="0">
                  <a:moveTo>
                    <a:pt x="2721" y="0"/>
                  </a:moveTo>
                  <a:cubicBezTo>
                    <a:pt x="2646" y="0"/>
                    <a:pt x="2571" y="30"/>
                    <a:pt x="2515" y="89"/>
                  </a:cubicBezTo>
                  <a:cubicBezTo>
                    <a:pt x="1775" y="762"/>
                    <a:pt x="984" y="1376"/>
                    <a:pt x="150" y="1928"/>
                  </a:cubicBezTo>
                  <a:cubicBezTo>
                    <a:pt x="47" y="1997"/>
                    <a:pt x="0" y="2126"/>
                    <a:pt x="36" y="2245"/>
                  </a:cubicBezTo>
                  <a:cubicBezTo>
                    <a:pt x="71" y="2365"/>
                    <a:pt x="182" y="2447"/>
                    <a:pt x="306" y="2448"/>
                  </a:cubicBezTo>
                  <a:cubicBezTo>
                    <a:pt x="361" y="2448"/>
                    <a:pt x="415" y="2432"/>
                    <a:pt x="462" y="2402"/>
                  </a:cubicBezTo>
                  <a:cubicBezTo>
                    <a:pt x="1321" y="1834"/>
                    <a:pt x="2134" y="1201"/>
                    <a:pt x="2896" y="507"/>
                  </a:cubicBezTo>
                  <a:cubicBezTo>
                    <a:pt x="3026" y="406"/>
                    <a:pt x="3042" y="215"/>
                    <a:pt x="2931" y="93"/>
                  </a:cubicBezTo>
                  <a:cubicBezTo>
                    <a:pt x="2875" y="31"/>
                    <a:pt x="2798" y="0"/>
                    <a:pt x="2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181;p51">
              <a:extLst>
                <a:ext uri="{FF2B5EF4-FFF2-40B4-BE49-F238E27FC236}">
                  <a16:creationId xmlns:a16="http://schemas.microsoft.com/office/drawing/2014/main" id="{0CA0F67A-E0F4-2A34-B760-5AB82CE2075E}"/>
                </a:ext>
              </a:extLst>
            </p:cNvPr>
            <p:cNvSpPr/>
            <p:nvPr/>
          </p:nvSpPr>
          <p:spPr>
            <a:xfrm>
              <a:off x="5213825" y="2219000"/>
              <a:ext cx="179225" cy="342950"/>
            </a:xfrm>
            <a:custGeom>
              <a:avLst/>
              <a:gdLst/>
              <a:ahLst/>
              <a:cxnLst/>
              <a:rect l="l" t="t" r="r" b="b"/>
              <a:pathLst>
                <a:path w="7169" h="13718" extrusionOk="0">
                  <a:moveTo>
                    <a:pt x="6857" y="1"/>
                  </a:moveTo>
                  <a:cubicBezTo>
                    <a:pt x="6726" y="1"/>
                    <a:pt x="6608" y="92"/>
                    <a:pt x="6580" y="225"/>
                  </a:cubicBezTo>
                  <a:cubicBezTo>
                    <a:pt x="6563" y="297"/>
                    <a:pt x="4880" y="7540"/>
                    <a:pt x="153" y="13252"/>
                  </a:cubicBezTo>
                  <a:cubicBezTo>
                    <a:pt x="0" y="13437"/>
                    <a:pt x="131" y="13717"/>
                    <a:pt x="371" y="13718"/>
                  </a:cubicBezTo>
                  <a:cubicBezTo>
                    <a:pt x="456" y="13718"/>
                    <a:pt x="536" y="13680"/>
                    <a:pt x="589" y="13615"/>
                  </a:cubicBezTo>
                  <a:cubicBezTo>
                    <a:pt x="5406" y="7795"/>
                    <a:pt x="7115" y="424"/>
                    <a:pt x="7132" y="350"/>
                  </a:cubicBezTo>
                  <a:cubicBezTo>
                    <a:pt x="7168" y="197"/>
                    <a:pt x="7073" y="43"/>
                    <a:pt x="6920" y="8"/>
                  </a:cubicBezTo>
                  <a:cubicBezTo>
                    <a:pt x="6899" y="3"/>
                    <a:pt x="6878" y="1"/>
                    <a:pt x="6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182;p51">
              <a:extLst>
                <a:ext uri="{FF2B5EF4-FFF2-40B4-BE49-F238E27FC236}">
                  <a16:creationId xmlns:a16="http://schemas.microsoft.com/office/drawing/2014/main" id="{3A1D398B-15E1-40AE-CAA3-A6FC49E5EC7F}"/>
                </a:ext>
              </a:extLst>
            </p:cNvPr>
            <p:cNvSpPr/>
            <p:nvPr/>
          </p:nvSpPr>
          <p:spPr>
            <a:xfrm>
              <a:off x="5395900" y="2664750"/>
              <a:ext cx="165100" cy="82175"/>
            </a:xfrm>
            <a:custGeom>
              <a:avLst/>
              <a:gdLst/>
              <a:ahLst/>
              <a:cxnLst/>
              <a:rect l="l" t="t" r="r" b="b"/>
              <a:pathLst>
                <a:path w="6604" h="3287" extrusionOk="0">
                  <a:moveTo>
                    <a:pt x="321" y="0"/>
                  </a:moveTo>
                  <a:cubicBezTo>
                    <a:pt x="264" y="0"/>
                    <a:pt x="206" y="17"/>
                    <a:pt x="156" y="53"/>
                  </a:cubicBezTo>
                  <a:cubicBezTo>
                    <a:pt x="34" y="140"/>
                    <a:pt x="0" y="307"/>
                    <a:pt x="80" y="435"/>
                  </a:cubicBezTo>
                  <a:cubicBezTo>
                    <a:pt x="154" y="538"/>
                    <a:pt x="1951" y="2996"/>
                    <a:pt x="6304" y="3285"/>
                  </a:cubicBezTo>
                  <a:cubicBezTo>
                    <a:pt x="6312" y="3286"/>
                    <a:pt x="6317" y="3286"/>
                    <a:pt x="6323" y="3286"/>
                  </a:cubicBezTo>
                  <a:lnTo>
                    <a:pt x="6325" y="3286"/>
                  </a:lnTo>
                  <a:cubicBezTo>
                    <a:pt x="6474" y="3281"/>
                    <a:pt x="6594" y="3161"/>
                    <a:pt x="6598" y="3012"/>
                  </a:cubicBezTo>
                  <a:cubicBezTo>
                    <a:pt x="6604" y="2861"/>
                    <a:pt x="6491" y="2734"/>
                    <a:pt x="6343" y="2719"/>
                  </a:cubicBezTo>
                  <a:cubicBezTo>
                    <a:pt x="2272" y="2449"/>
                    <a:pt x="558" y="128"/>
                    <a:pt x="541" y="105"/>
                  </a:cubicBezTo>
                  <a:cubicBezTo>
                    <a:pt x="485" y="36"/>
                    <a:pt x="404"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183;p51">
              <a:extLst>
                <a:ext uri="{FF2B5EF4-FFF2-40B4-BE49-F238E27FC236}">
                  <a16:creationId xmlns:a16="http://schemas.microsoft.com/office/drawing/2014/main" id="{290A8D5A-7CD8-DF9F-DAFD-82C1BAE5EEEC}"/>
                </a:ext>
              </a:extLst>
            </p:cNvPr>
            <p:cNvSpPr/>
            <p:nvPr/>
          </p:nvSpPr>
          <p:spPr>
            <a:xfrm>
              <a:off x="5375050" y="2662275"/>
              <a:ext cx="104575" cy="116525"/>
            </a:xfrm>
            <a:custGeom>
              <a:avLst/>
              <a:gdLst/>
              <a:ahLst/>
              <a:cxnLst/>
              <a:rect l="l" t="t" r="r" b="b"/>
              <a:pathLst>
                <a:path w="4183" h="4661" extrusionOk="0">
                  <a:moveTo>
                    <a:pt x="308" y="0"/>
                  </a:moveTo>
                  <a:cubicBezTo>
                    <a:pt x="285" y="0"/>
                    <a:pt x="262" y="3"/>
                    <a:pt x="239" y="9"/>
                  </a:cubicBezTo>
                  <a:cubicBezTo>
                    <a:pt x="92" y="46"/>
                    <a:pt x="0" y="191"/>
                    <a:pt x="29" y="340"/>
                  </a:cubicBezTo>
                  <a:cubicBezTo>
                    <a:pt x="57" y="453"/>
                    <a:pt x="753" y="3131"/>
                    <a:pt x="3751" y="4631"/>
                  </a:cubicBezTo>
                  <a:cubicBezTo>
                    <a:pt x="3791" y="4650"/>
                    <a:pt x="3834" y="4660"/>
                    <a:pt x="3877" y="4661"/>
                  </a:cubicBezTo>
                  <a:cubicBezTo>
                    <a:pt x="4008" y="4660"/>
                    <a:pt x="4122" y="4569"/>
                    <a:pt x="4152" y="4441"/>
                  </a:cubicBezTo>
                  <a:cubicBezTo>
                    <a:pt x="4182" y="4315"/>
                    <a:pt x="4121" y="4183"/>
                    <a:pt x="4005" y="4123"/>
                  </a:cubicBezTo>
                  <a:cubicBezTo>
                    <a:pt x="1250" y="2746"/>
                    <a:pt x="585" y="227"/>
                    <a:pt x="580" y="203"/>
                  </a:cubicBezTo>
                  <a:cubicBezTo>
                    <a:pt x="543" y="80"/>
                    <a:pt x="430"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184;p51">
              <a:extLst>
                <a:ext uri="{FF2B5EF4-FFF2-40B4-BE49-F238E27FC236}">
                  <a16:creationId xmlns:a16="http://schemas.microsoft.com/office/drawing/2014/main" id="{05FF0C5E-C610-E4D0-7D1F-6D5F12B72CA6}"/>
                </a:ext>
              </a:extLst>
            </p:cNvPr>
            <p:cNvSpPr/>
            <p:nvPr/>
          </p:nvSpPr>
          <p:spPr>
            <a:xfrm>
              <a:off x="3624925" y="1542075"/>
              <a:ext cx="1000550" cy="848475"/>
            </a:xfrm>
            <a:custGeom>
              <a:avLst/>
              <a:gdLst/>
              <a:ahLst/>
              <a:cxnLst/>
              <a:rect l="l" t="t" r="r" b="b"/>
              <a:pathLst>
                <a:path w="40022" h="33939" extrusionOk="0">
                  <a:moveTo>
                    <a:pt x="3242" y="1"/>
                  </a:moveTo>
                  <a:lnTo>
                    <a:pt x="1" y="2702"/>
                  </a:lnTo>
                  <a:lnTo>
                    <a:pt x="14963" y="31490"/>
                  </a:lnTo>
                  <a:cubicBezTo>
                    <a:pt x="15757" y="33017"/>
                    <a:pt x="17327" y="33938"/>
                    <a:pt x="18995" y="33938"/>
                  </a:cubicBezTo>
                  <a:cubicBezTo>
                    <a:pt x="19319" y="33938"/>
                    <a:pt x="19646" y="33904"/>
                    <a:pt x="19972" y="33832"/>
                  </a:cubicBezTo>
                  <a:lnTo>
                    <a:pt x="37823" y="29898"/>
                  </a:lnTo>
                  <a:cubicBezTo>
                    <a:pt x="37823" y="29898"/>
                    <a:pt x="40022" y="23868"/>
                    <a:pt x="36761" y="15536"/>
                  </a:cubicBezTo>
                  <a:lnTo>
                    <a:pt x="19940" y="20794"/>
                  </a:lnTo>
                  <a:lnTo>
                    <a:pt x="3242"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185;p51">
              <a:extLst>
                <a:ext uri="{FF2B5EF4-FFF2-40B4-BE49-F238E27FC236}">
                  <a16:creationId xmlns:a16="http://schemas.microsoft.com/office/drawing/2014/main" id="{0E947FD4-BD7F-8D50-7109-858C1D9601CA}"/>
                </a:ext>
              </a:extLst>
            </p:cNvPr>
            <p:cNvSpPr/>
            <p:nvPr/>
          </p:nvSpPr>
          <p:spPr>
            <a:xfrm>
              <a:off x="3617100" y="1535000"/>
              <a:ext cx="1015025" cy="862625"/>
            </a:xfrm>
            <a:custGeom>
              <a:avLst/>
              <a:gdLst/>
              <a:ahLst/>
              <a:cxnLst/>
              <a:rect l="l" t="t" r="r" b="b"/>
              <a:pathLst>
                <a:path w="40601" h="34505" extrusionOk="0">
                  <a:moveTo>
                    <a:pt x="3515" y="685"/>
                  </a:moveTo>
                  <a:lnTo>
                    <a:pt x="20032" y="21254"/>
                  </a:lnTo>
                  <a:cubicBezTo>
                    <a:pt x="20086" y="21322"/>
                    <a:pt x="20168" y="21360"/>
                    <a:pt x="20252" y="21360"/>
                  </a:cubicBezTo>
                  <a:cubicBezTo>
                    <a:pt x="20281" y="21360"/>
                    <a:pt x="20309" y="21356"/>
                    <a:pt x="20337" y="21347"/>
                  </a:cubicBezTo>
                  <a:lnTo>
                    <a:pt x="36904" y="16168"/>
                  </a:lnTo>
                  <a:cubicBezTo>
                    <a:pt x="39682" y="23470"/>
                    <a:pt x="38210" y="28988"/>
                    <a:pt x="37916" y="29939"/>
                  </a:cubicBezTo>
                  <a:lnTo>
                    <a:pt x="20225" y="33838"/>
                  </a:lnTo>
                  <a:cubicBezTo>
                    <a:pt x="19920" y="33905"/>
                    <a:pt x="19613" y="33938"/>
                    <a:pt x="19310" y="33938"/>
                  </a:cubicBezTo>
                  <a:cubicBezTo>
                    <a:pt x="17746" y="33938"/>
                    <a:pt x="16271" y="33072"/>
                    <a:pt x="15529" y="31643"/>
                  </a:cubicBezTo>
                  <a:lnTo>
                    <a:pt x="671" y="3056"/>
                  </a:lnTo>
                  <a:lnTo>
                    <a:pt x="3515" y="685"/>
                  </a:lnTo>
                  <a:close/>
                  <a:moveTo>
                    <a:pt x="3559" y="0"/>
                  </a:moveTo>
                  <a:cubicBezTo>
                    <a:pt x="3491" y="0"/>
                    <a:pt x="3426" y="23"/>
                    <a:pt x="3374" y="65"/>
                  </a:cubicBezTo>
                  <a:lnTo>
                    <a:pt x="132" y="2768"/>
                  </a:lnTo>
                  <a:cubicBezTo>
                    <a:pt x="30" y="2853"/>
                    <a:pt x="1" y="2998"/>
                    <a:pt x="62" y="3116"/>
                  </a:cubicBezTo>
                  <a:lnTo>
                    <a:pt x="15025" y="31904"/>
                  </a:lnTo>
                  <a:cubicBezTo>
                    <a:pt x="15867" y="33524"/>
                    <a:pt x="17540" y="34504"/>
                    <a:pt x="19311" y="34504"/>
                  </a:cubicBezTo>
                  <a:cubicBezTo>
                    <a:pt x="19659" y="34504"/>
                    <a:pt x="20006" y="34467"/>
                    <a:pt x="20346" y="34392"/>
                  </a:cubicBezTo>
                  <a:lnTo>
                    <a:pt x="38196" y="30458"/>
                  </a:lnTo>
                  <a:cubicBezTo>
                    <a:pt x="38291" y="30438"/>
                    <a:pt x="38368" y="30370"/>
                    <a:pt x="38402" y="30279"/>
                  </a:cubicBezTo>
                  <a:cubicBezTo>
                    <a:pt x="38494" y="30028"/>
                    <a:pt x="40600" y="24052"/>
                    <a:pt x="37338" y="15716"/>
                  </a:cubicBezTo>
                  <a:cubicBezTo>
                    <a:pt x="37294" y="15605"/>
                    <a:pt x="37187" y="15536"/>
                    <a:pt x="37073" y="15536"/>
                  </a:cubicBezTo>
                  <a:cubicBezTo>
                    <a:pt x="37045" y="15536"/>
                    <a:pt x="37017" y="15540"/>
                    <a:pt x="36989" y="15548"/>
                  </a:cubicBezTo>
                  <a:lnTo>
                    <a:pt x="20354" y="20748"/>
                  </a:lnTo>
                  <a:lnTo>
                    <a:pt x="3777" y="106"/>
                  </a:lnTo>
                  <a:cubicBezTo>
                    <a:pt x="3729" y="47"/>
                    <a:pt x="3659" y="9"/>
                    <a:pt x="3584" y="1"/>
                  </a:cubicBezTo>
                  <a:cubicBezTo>
                    <a:pt x="3575" y="1"/>
                    <a:pt x="3567" y="0"/>
                    <a:pt x="3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186;p51">
              <a:extLst>
                <a:ext uri="{FF2B5EF4-FFF2-40B4-BE49-F238E27FC236}">
                  <a16:creationId xmlns:a16="http://schemas.microsoft.com/office/drawing/2014/main" id="{A9A6A348-B569-7956-B2B6-9D2B75AFED57}"/>
                </a:ext>
              </a:extLst>
            </p:cNvPr>
            <p:cNvSpPr/>
            <p:nvPr/>
          </p:nvSpPr>
          <p:spPr>
            <a:xfrm>
              <a:off x="4061850" y="2072550"/>
              <a:ext cx="56025" cy="127775"/>
            </a:xfrm>
            <a:custGeom>
              <a:avLst/>
              <a:gdLst/>
              <a:ahLst/>
              <a:cxnLst/>
              <a:rect l="l" t="t" r="r" b="b"/>
              <a:pathLst>
                <a:path w="2241" h="5111" extrusionOk="0">
                  <a:moveTo>
                    <a:pt x="1920" y="0"/>
                  </a:moveTo>
                  <a:cubicBezTo>
                    <a:pt x="1839" y="0"/>
                    <a:pt x="1758" y="36"/>
                    <a:pt x="1702" y="103"/>
                  </a:cubicBezTo>
                  <a:cubicBezTo>
                    <a:pt x="1633" y="195"/>
                    <a:pt x="1" y="2403"/>
                    <a:pt x="189" y="4849"/>
                  </a:cubicBezTo>
                  <a:cubicBezTo>
                    <a:pt x="200" y="4996"/>
                    <a:pt x="323" y="5110"/>
                    <a:pt x="470" y="5110"/>
                  </a:cubicBezTo>
                  <a:lnTo>
                    <a:pt x="493" y="5110"/>
                  </a:lnTo>
                  <a:cubicBezTo>
                    <a:pt x="649" y="5097"/>
                    <a:pt x="765" y="4961"/>
                    <a:pt x="754" y="4805"/>
                  </a:cubicBezTo>
                  <a:cubicBezTo>
                    <a:pt x="583" y="2576"/>
                    <a:pt x="2139" y="464"/>
                    <a:pt x="2156" y="442"/>
                  </a:cubicBezTo>
                  <a:cubicBezTo>
                    <a:pt x="2240" y="317"/>
                    <a:pt x="2211" y="148"/>
                    <a:pt x="2090" y="57"/>
                  </a:cubicBezTo>
                  <a:cubicBezTo>
                    <a:pt x="2039" y="19"/>
                    <a:pt x="1980" y="0"/>
                    <a:pt x="19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187;p51">
              <a:extLst>
                <a:ext uri="{FF2B5EF4-FFF2-40B4-BE49-F238E27FC236}">
                  <a16:creationId xmlns:a16="http://schemas.microsoft.com/office/drawing/2014/main" id="{0CF01960-A9EE-87F9-A1A2-7D139165ECC7}"/>
                </a:ext>
              </a:extLst>
            </p:cNvPr>
            <p:cNvSpPr/>
            <p:nvPr/>
          </p:nvSpPr>
          <p:spPr>
            <a:xfrm>
              <a:off x="4016325" y="2118125"/>
              <a:ext cx="48075" cy="145975"/>
            </a:xfrm>
            <a:custGeom>
              <a:avLst/>
              <a:gdLst/>
              <a:ahLst/>
              <a:cxnLst/>
              <a:rect l="l" t="t" r="r" b="b"/>
              <a:pathLst>
                <a:path w="1923" h="5839" extrusionOk="0">
                  <a:moveTo>
                    <a:pt x="1014" y="1"/>
                  </a:moveTo>
                  <a:cubicBezTo>
                    <a:pt x="889" y="1"/>
                    <a:pt x="774" y="84"/>
                    <a:pt x="740" y="210"/>
                  </a:cubicBezTo>
                  <a:cubicBezTo>
                    <a:pt x="710" y="348"/>
                    <a:pt x="1" y="3627"/>
                    <a:pt x="1324" y="5707"/>
                  </a:cubicBezTo>
                  <a:cubicBezTo>
                    <a:pt x="1376" y="5789"/>
                    <a:pt x="1467" y="5838"/>
                    <a:pt x="1563" y="5838"/>
                  </a:cubicBezTo>
                  <a:cubicBezTo>
                    <a:pt x="1787" y="5837"/>
                    <a:pt x="1922" y="5591"/>
                    <a:pt x="1802" y="5402"/>
                  </a:cubicBezTo>
                  <a:cubicBezTo>
                    <a:pt x="607" y="3522"/>
                    <a:pt x="1286" y="364"/>
                    <a:pt x="1294" y="332"/>
                  </a:cubicBezTo>
                  <a:cubicBezTo>
                    <a:pt x="1319" y="184"/>
                    <a:pt x="1223" y="41"/>
                    <a:pt x="1075" y="7"/>
                  </a:cubicBezTo>
                  <a:cubicBezTo>
                    <a:pt x="1055" y="3"/>
                    <a:pt x="1034" y="1"/>
                    <a:pt x="1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188;p51">
              <a:extLst>
                <a:ext uri="{FF2B5EF4-FFF2-40B4-BE49-F238E27FC236}">
                  <a16:creationId xmlns:a16="http://schemas.microsoft.com/office/drawing/2014/main" id="{C96F765B-58EF-1A35-C135-C2FD5F327C4D}"/>
                </a:ext>
              </a:extLst>
            </p:cNvPr>
            <p:cNvSpPr/>
            <p:nvPr/>
          </p:nvSpPr>
          <p:spPr>
            <a:xfrm>
              <a:off x="4562225" y="2282075"/>
              <a:ext cx="202250" cy="177900"/>
            </a:xfrm>
            <a:custGeom>
              <a:avLst/>
              <a:gdLst/>
              <a:ahLst/>
              <a:cxnLst/>
              <a:rect l="l" t="t" r="r" b="b"/>
              <a:pathLst>
                <a:path w="8090" h="7116" extrusionOk="0">
                  <a:moveTo>
                    <a:pt x="318" y="0"/>
                  </a:moveTo>
                  <a:cubicBezTo>
                    <a:pt x="253" y="0"/>
                    <a:pt x="188" y="22"/>
                    <a:pt x="134" y="68"/>
                  </a:cubicBezTo>
                  <a:cubicBezTo>
                    <a:pt x="8" y="175"/>
                    <a:pt x="1" y="365"/>
                    <a:pt x="115" y="483"/>
                  </a:cubicBezTo>
                  <a:cubicBezTo>
                    <a:pt x="287" y="685"/>
                    <a:pt x="4366" y="5438"/>
                    <a:pt x="7659" y="7085"/>
                  </a:cubicBezTo>
                  <a:cubicBezTo>
                    <a:pt x="7698" y="7104"/>
                    <a:pt x="7741" y="7115"/>
                    <a:pt x="7786" y="7115"/>
                  </a:cubicBezTo>
                  <a:cubicBezTo>
                    <a:pt x="7916" y="7114"/>
                    <a:pt x="8030" y="7024"/>
                    <a:pt x="8060" y="6897"/>
                  </a:cubicBezTo>
                  <a:cubicBezTo>
                    <a:pt x="8090" y="6769"/>
                    <a:pt x="8029" y="6637"/>
                    <a:pt x="7912" y="6577"/>
                  </a:cubicBezTo>
                  <a:cubicBezTo>
                    <a:pt x="4723" y="4983"/>
                    <a:pt x="588" y="163"/>
                    <a:pt x="546" y="114"/>
                  </a:cubicBezTo>
                  <a:cubicBezTo>
                    <a:pt x="490" y="39"/>
                    <a:pt x="404"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189;p51">
              <a:extLst>
                <a:ext uri="{FF2B5EF4-FFF2-40B4-BE49-F238E27FC236}">
                  <a16:creationId xmlns:a16="http://schemas.microsoft.com/office/drawing/2014/main" id="{EEA3FA5C-4CAA-F424-7847-D6E52367C4AE}"/>
                </a:ext>
              </a:extLst>
            </p:cNvPr>
            <p:cNvSpPr/>
            <p:nvPr/>
          </p:nvSpPr>
          <p:spPr>
            <a:xfrm>
              <a:off x="4589600" y="2345875"/>
              <a:ext cx="193125" cy="214300"/>
            </a:xfrm>
            <a:custGeom>
              <a:avLst/>
              <a:gdLst/>
              <a:ahLst/>
              <a:cxnLst/>
              <a:rect l="l" t="t" r="r" b="b"/>
              <a:pathLst>
                <a:path w="7725" h="8572" extrusionOk="0">
                  <a:moveTo>
                    <a:pt x="319" y="0"/>
                  </a:moveTo>
                  <a:cubicBezTo>
                    <a:pt x="281" y="0"/>
                    <a:pt x="243" y="8"/>
                    <a:pt x="206" y="24"/>
                  </a:cubicBezTo>
                  <a:cubicBezTo>
                    <a:pt x="68" y="84"/>
                    <a:pt x="0" y="241"/>
                    <a:pt x="52" y="383"/>
                  </a:cubicBezTo>
                  <a:cubicBezTo>
                    <a:pt x="151" y="610"/>
                    <a:pt x="2516" y="5969"/>
                    <a:pt x="7284" y="8538"/>
                  </a:cubicBezTo>
                  <a:cubicBezTo>
                    <a:pt x="7326" y="8559"/>
                    <a:pt x="7372" y="8571"/>
                    <a:pt x="7420" y="8571"/>
                  </a:cubicBezTo>
                  <a:lnTo>
                    <a:pt x="7419" y="8570"/>
                  </a:lnTo>
                  <a:cubicBezTo>
                    <a:pt x="7548" y="8570"/>
                    <a:pt x="7661" y="8481"/>
                    <a:pt x="7692" y="8356"/>
                  </a:cubicBezTo>
                  <a:cubicBezTo>
                    <a:pt x="7725" y="8230"/>
                    <a:pt x="7667" y="8100"/>
                    <a:pt x="7554" y="8038"/>
                  </a:cubicBezTo>
                  <a:cubicBezTo>
                    <a:pt x="2960" y="5565"/>
                    <a:pt x="597" y="212"/>
                    <a:pt x="573" y="158"/>
                  </a:cubicBezTo>
                  <a:cubicBezTo>
                    <a:pt x="523" y="58"/>
                    <a:pt x="423"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190;p51">
              <a:extLst>
                <a:ext uri="{FF2B5EF4-FFF2-40B4-BE49-F238E27FC236}">
                  <a16:creationId xmlns:a16="http://schemas.microsoft.com/office/drawing/2014/main" id="{45E471ED-3284-AF09-9DFD-E53052C12CCC}"/>
                </a:ext>
              </a:extLst>
            </p:cNvPr>
            <p:cNvSpPr/>
            <p:nvPr/>
          </p:nvSpPr>
          <p:spPr>
            <a:xfrm>
              <a:off x="3653275" y="1616225"/>
              <a:ext cx="105450" cy="72550"/>
            </a:xfrm>
            <a:custGeom>
              <a:avLst/>
              <a:gdLst/>
              <a:ahLst/>
              <a:cxnLst/>
              <a:rect l="l" t="t" r="r" b="b"/>
              <a:pathLst>
                <a:path w="4218" h="2902" extrusionOk="0">
                  <a:moveTo>
                    <a:pt x="3896" y="1"/>
                  </a:moveTo>
                  <a:cubicBezTo>
                    <a:pt x="3848" y="1"/>
                    <a:pt x="3799" y="13"/>
                    <a:pt x="3754" y="39"/>
                  </a:cubicBezTo>
                  <a:lnTo>
                    <a:pt x="153" y="2380"/>
                  </a:lnTo>
                  <a:cubicBezTo>
                    <a:pt x="48" y="2449"/>
                    <a:pt x="0" y="2578"/>
                    <a:pt x="36" y="2698"/>
                  </a:cubicBezTo>
                  <a:cubicBezTo>
                    <a:pt x="72" y="2818"/>
                    <a:pt x="182" y="2900"/>
                    <a:pt x="308" y="2902"/>
                  </a:cubicBezTo>
                  <a:cubicBezTo>
                    <a:pt x="362" y="2902"/>
                    <a:pt x="416" y="2885"/>
                    <a:pt x="461" y="2856"/>
                  </a:cubicBezTo>
                  <a:lnTo>
                    <a:pt x="4064" y="514"/>
                  </a:lnTo>
                  <a:cubicBezTo>
                    <a:pt x="4186" y="425"/>
                    <a:pt x="4217" y="256"/>
                    <a:pt x="4135" y="130"/>
                  </a:cubicBezTo>
                  <a:cubicBezTo>
                    <a:pt x="4080" y="47"/>
                    <a:pt x="3989"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191;p51">
              <a:extLst>
                <a:ext uri="{FF2B5EF4-FFF2-40B4-BE49-F238E27FC236}">
                  <a16:creationId xmlns:a16="http://schemas.microsoft.com/office/drawing/2014/main" id="{B1C22314-3404-97C0-A50D-76D53B122407}"/>
                </a:ext>
              </a:extLst>
            </p:cNvPr>
            <p:cNvSpPr/>
            <p:nvPr/>
          </p:nvSpPr>
          <p:spPr>
            <a:xfrm>
              <a:off x="3491600" y="1214750"/>
              <a:ext cx="282475" cy="394900"/>
            </a:xfrm>
            <a:custGeom>
              <a:avLst/>
              <a:gdLst/>
              <a:ahLst/>
              <a:cxnLst/>
              <a:rect l="l" t="t" r="r" b="b"/>
              <a:pathLst>
                <a:path w="11299" h="15796" extrusionOk="0">
                  <a:moveTo>
                    <a:pt x="2077" y="0"/>
                  </a:moveTo>
                  <a:cubicBezTo>
                    <a:pt x="1428" y="0"/>
                    <a:pt x="779" y="390"/>
                    <a:pt x="1169" y="1039"/>
                  </a:cubicBezTo>
                  <a:cubicBezTo>
                    <a:pt x="1558" y="1689"/>
                    <a:pt x="3506" y="4806"/>
                    <a:pt x="3506" y="4806"/>
                  </a:cubicBezTo>
                  <a:lnTo>
                    <a:pt x="3896" y="6104"/>
                  </a:lnTo>
                  <a:cubicBezTo>
                    <a:pt x="3896" y="6104"/>
                    <a:pt x="1688" y="6234"/>
                    <a:pt x="1428" y="6623"/>
                  </a:cubicBezTo>
                  <a:cubicBezTo>
                    <a:pt x="1169" y="7013"/>
                    <a:pt x="1298" y="8182"/>
                    <a:pt x="649" y="8961"/>
                  </a:cubicBezTo>
                  <a:cubicBezTo>
                    <a:pt x="0" y="9740"/>
                    <a:pt x="130" y="10519"/>
                    <a:pt x="390" y="11299"/>
                  </a:cubicBezTo>
                  <a:cubicBezTo>
                    <a:pt x="649" y="12078"/>
                    <a:pt x="1428" y="13377"/>
                    <a:pt x="1947" y="13377"/>
                  </a:cubicBezTo>
                  <a:cubicBezTo>
                    <a:pt x="2467" y="13377"/>
                    <a:pt x="2857" y="13117"/>
                    <a:pt x="2857" y="13117"/>
                  </a:cubicBezTo>
                  <a:lnTo>
                    <a:pt x="5334" y="15795"/>
                  </a:lnTo>
                  <a:lnTo>
                    <a:pt x="8575" y="13094"/>
                  </a:lnTo>
                  <a:cubicBezTo>
                    <a:pt x="8575" y="13094"/>
                    <a:pt x="9741" y="11688"/>
                    <a:pt x="9741" y="10390"/>
                  </a:cubicBezTo>
                  <a:cubicBezTo>
                    <a:pt x="9741" y="9091"/>
                    <a:pt x="8831" y="7533"/>
                    <a:pt x="9221" y="6493"/>
                  </a:cubicBezTo>
                  <a:cubicBezTo>
                    <a:pt x="9611" y="5455"/>
                    <a:pt x="11299" y="4157"/>
                    <a:pt x="9870" y="3766"/>
                  </a:cubicBezTo>
                  <a:cubicBezTo>
                    <a:pt x="9614" y="3696"/>
                    <a:pt x="9367" y="3664"/>
                    <a:pt x="9132" y="3664"/>
                  </a:cubicBezTo>
                  <a:cubicBezTo>
                    <a:pt x="8056" y="3664"/>
                    <a:pt x="7249" y="4343"/>
                    <a:pt x="7142" y="5195"/>
                  </a:cubicBezTo>
                  <a:cubicBezTo>
                    <a:pt x="7045" y="5977"/>
                    <a:pt x="7094" y="6244"/>
                    <a:pt x="7124" y="6328"/>
                  </a:cubicBezTo>
                  <a:lnTo>
                    <a:pt x="7124" y="6328"/>
                  </a:lnTo>
                  <a:cubicBezTo>
                    <a:pt x="6949" y="5980"/>
                    <a:pt x="5519" y="3182"/>
                    <a:pt x="4545" y="2208"/>
                  </a:cubicBezTo>
                  <a:cubicBezTo>
                    <a:pt x="3506" y="1169"/>
                    <a:pt x="2727" y="0"/>
                    <a:pt x="2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192;p51">
              <a:extLst>
                <a:ext uri="{FF2B5EF4-FFF2-40B4-BE49-F238E27FC236}">
                  <a16:creationId xmlns:a16="http://schemas.microsoft.com/office/drawing/2014/main" id="{64D44526-8ACD-8A6E-AC0D-D8B612B0078B}"/>
                </a:ext>
              </a:extLst>
            </p:cNvPr>
            <p:cNvSpPr/>
            <p:nvPr/>
          </p:nvSpPr>
          <p:spPr>
            <a:xfrm>
              <a:off x="3483825" y="1207625"/>
              <a:ext cx="278975" cy="409100"/>
            </a:xfrm>
            <a:custGeom>
              <a:avLst/>
              <a:gdLst/>
              <a:ahLst/>
              <a:cxnLst/>
              <a:rect l="l" t="t" r="r" b="b"/>
              <a:pathLst>
                <a:path w="11159" h="16364" extrusionOk="0">
                  <a:moveTo>
                    <a:pt x="2389" y="569"/>
                  </a:moveTo>
                  <a:cubicBezTo>
                    <a:pt x="2723" y="569"/>
                    <a:pt x="3271" y="1182"/>
                    <a:pt x="3801" y="1775"/>
                  </a:cubicBezTo>
                  <a:cubicBezTo>
                    <a:pt x="4066" y="2070"/>
                    <a:pt x="4350" y="2387"/>
                    <a:pt x="4656" y="2694"/>
                  </a:cubicBezTo>
                  <a:cubicBezTo>
                    <a:pt x="5582" y="3619"/>
                    <a:pt x="6975" y="6332"/>
                    <a:pt x="7176" y="6728"/>
                  </a:cubicBezTo>
                  <a:cubicBezTo>
                    <a:pt x="7193" y="6773"/>
                    <a:pt x="7220" y="6815"/>
                    <a:pt x="7253" y="6850"/>
                  </a:cubicBezTo>
                  <a:cubicBezTo>
                    <a:pt x="7308" y="6903"/>
                    <a:pt x="7380" y="6931"/>
                    <a:pt x="7452" y="6931"/>
                  </a:cubicBezTo>
                  <a:cubicBezTo>
                    <a:pt x="7510" y="6931"/>
                    <a:pt x="7568" y="6913"/>
                    <a:pt x="7618" y="6877"/>
                  </a:cubicBezTo>
                  <a:cubicBezTo>
                    <a:pt x="7730" y="6797"/>
                    <a:pt x="7768" y="6646"/>
                    <a:pt x="7708" y="6522"/>
                  </a:cubicBezTo>
                  <a:cubicBezTo>
                    <a:pt x="7705" y="6519"/>
                    <a:pt x="7703" y="6513"/>
                    <a:pt x="7699" y="6507"/>
                  </a:cubicBezTo>
                  <a:cubicBezTo>
                    <a:pt x="7687" y="6457"/>
                    <a:pt x="7647" y="6223"/>
                    <a:pt x="7735" y="5516"/>
                  </a:cubicBezTo>
                  <a:cubicBezTo>
                    <a:pt x="7783" y="5128"/>
                    <a:pt x="8007" y="4781"/>
                    <a:pt x="8363" y="4542"/>
                  </a:cubicBezTo>
                  <a:cubicBezTo>
                    <a:pt x="8668" y="4339"/>
                    <a:pt x="9045" y="4234"/>
                    <a:pt x="9446" y="4234"/>
                  </a:cubicBezTo>
                  <a:cubicBezTo>
                    <a:pt x="9662" y="4234"/>
                    <a:pt x="9884" y="4264"/>
                    <a:pt x="10107" y="4325"/>
                  </a:cubicBezTo>
                  <a:cubicBezTo>
                    <a:pt x="10303" y="4379"/>
                    <a:pt x="10426" y="4450"/>
                    <a:pt x="10453" y="4528"/>
                  </a:cubicBezTo>
                  <a:cubicBezTo>
                    <a:pt x="10527" y="4733"/>
                    <a:pt x="10183" y="5217"/>
                    <a:pt x="9907" y="5607"/>
                  </a:cubicBezTo>
                  <a:cubicBezTo>
                    <a:pt x="9659" y="5958"/>
                    <a:pt x="9401" y="6323"/>
                    <a:pt x="9267" y="6680"/>
                  </a:cubicBezTo>
                  <a:cubicBezTo>
                    <a:pt x="9008" y="7368"/>
                    <a:pt x="9238" y="8215"/>
                    <a:pt x="9460" y="9034"/>
                  </a:cubicBezTo>
                  <a:cubicBezTo>
                    <a:pt x="9612" y="9591"/>
                    <a:pt x="9767" y="10168"/>
                    <a:pt x="9767" y="10675"/>
                  </a:cubicBezTo>
                  <a:cubicBezTo>
                    <a:pt x="9767" y="11778"/>
                    <a:pt x="8817" y="13012"/>
                    <a:pt x="8683" y="13179"/>
                  </a:cubicBezTo>
                  <a:lnTo>
                    <a:pt x="5671" y="15691"/>
                  </a:lnTo>
                  <a:lnTo>
                    <a:pt x="3377" y="13210"/>
                  </a:lnTo>
                  <a:cubicBezTo>
                    <a:pt x="3323" y="13152"/>
                    <a:pt x="3247" y="13119"/>
                    <a:pt x="3168" y="13119"/>
                  </a:cubicBezTo>
                  <a:cubicBezTo>
                    <a:pt x="3112" y="13119"/>
                    <a:pt x="3057" y="13135"/>
                    <a:pt x="3010" y="13167"/>
                  </a:cubicBezTo>
                  <a:cubicBezTo>
                    <a:pt x="3007" y="13169"/>
                    <a:pt x="2680" y="13379"/>
                    <a:pt x="2258" y="13379"/>
                  </a:cubicBezTo>
                  <a:cubicBezTo>
                    <a:pt x="1991" y="13379"/>
                    <a:pt x="1266" y="12387"/>
                    <a:pt x="969" y="11494"/>
                  </a:cubicBezTo>
                  <a:cubicBezTo>
                    <a:pt x="702" y="10694"/>
                    <a:pt x="644" y="10068"/>
                    <a:pt x="1178" y="9428"/>
                  </a:cubicBezTo>
                  <a:cubicBezTo>
                    <a:pt x="1630" y="8886"/>
                    <a:pt x="1743" y="8184"/>
                    <a:pt x="1827" y="7672"/>
                  </a:cubicBezTo>
                  <a:cubicBezTo>
                    <a:pt x="1868" y="7422"/>
                    <a:pt x="1910" y="7162"/>
                    <a:pt x="1969" y="7075"/>
                  </a:cubicBezTo>
                  <a:cubicBezTo>
                    <a:pt x="2122" y="6919"/>
                    <a:pt x="3155" y="6735"/>
                    <a:pt x="4223" y="6672"/>
                  </a:cubicBezTo>
                  <a:cubicBezTo>
                    <a:pt x="4406" y="6662"/>
                    <a:pt x="4530" y="6483"/>
                    <a:pt x="4478" y="6308"/>
                  </a:cubicBezTo>
                  <a:lnTo>
                    <a:pt x="4089" y="5010"/>
                  </a:lnTo>
                  <a:cubicBezTo>
                    <a:pt x="4081" y="4986"/>
                    <a:pt x="4072" y="4962"/>
                    <a:pt x="4058" y="4940"/>
                  </a:cubicBezTo>
                  <a:cubicBezTo>
                    <a:pt x="4038" y="4910"/>
                    <a:pt x="2107" y="1818"/>
                    <a:pt x="1723" y="1179"/>
                  </a:cubicBezTo>
                  <a:cubicBezTo>
                    <a:pt x="1601" y="975"/>
                    <a:pt x="1655" y="879"/>
                    <a:pt x="1673" y="848"/>
                  </a:cubicBezTo>
                  <a:cubicBezTo>
                    <a:pt x="1765" y="687"/>
                    <a:pt x="2066" y="569"/>
                    <a:pt x="2389" y="569"/>
                  </a:cubicBezTo>
                  <a:close/>
                  <a:moveTo>
                    <a:pt x="2388" y="1"/>
                  </a:moveTo>
                  <a:cubicBezTo>
                    <a:pt x="1848" y="1"/>
                    <a:pt x="1375" y="222"/>
                    <a:pt x="1180" y="566"/>
                  </a:cubicBezTo>
                  <a:cubicBezTo>
                    <a:pt x="1091" y="722"/>
                    <a:pt x="982" y="1046"/>
                    <a:pt x="1236" y="1470"/>
                  </a:cubicBezTo>
                  <a:cubicBezTo>
                    <a:pt x="1602" y="2078"/>
                    <a:pt x="3348" y="4874"/>
                    <a:pt x="3557" y="5208"/>
                  </a:cubicBezTo>
                  <a:lnTo>
                    <a:pt x="3834" y="6130"/>
                  </a:lnTo>
                  <a:cubicBezTo>
                    <a:pt x="2952" y="6200"/>
                    <a:pt x="1760" y="6365"/>
                    <a:pt x="1503" y="6750"/>
                  </a:cubicBezTo>
                  <a:cubicBezTo>
                    <a:pt x="1370" y="6950"/>
                    <a:pt x="1323" y="7243"/>
                    <a:pt x="1267" y="7580"/>
                  </a:cubicBezTo>
                  <a:cubicBezTo>
                    <a:pt x="1191" y="8053"/>
                    <a:pt x="1095" y="8640"/>
                    <a:pt x="742" y="9064"/>
                  </a:cubicBezTo>
                  <a:cubicBezTo>
                    <a:pt x="1" y="9954"/>
                    <a:pt x="154" y="10844"/>
                    <a:pt x="431" y="11674"/>
                  </a:cubicBezTo>
                  <a:cubicBezTo>
                    <a:pt x="625" y="12256"/>
                    <a:pt x="1452" y="13946"/>
                    <a:pt x="2258" y="13946"/>
                  </a:cubicBezTo>
                  <a:cubicBezTo>
                    <a:pt x="2614" y="13946"/>
                    <a:pt x="2916" y="13842"/>
                    <a:pt x="3108" y="13755"/>
                  </a:cubicBezTo>
                  <a:lnTo>
                    <a:pt x="5436" y="16273"/>
                  </a:lnTo>
                  <a:cubicBezTo>
                    <a:pt x="5490" y="16331"/>
                    <a:pt x="5566" y="16363"/>
                    <a:pt x="5645" y="16363"/>
                  </a:cubicBezTo>
                  <a:cubicBezTo>
                    <a:pt x="5711" y="16363"/>
                    <a:pt x="5774" y="16340"/>
                    <a:pt x="5825" y="16297"/>
                  </a:cubicBezTo>
                  <a:lnTo>
                    <a:pt x="9068" y="13596"/>
                  </a:lnTo>
                  <a:cubicBezTo>
                    <a:pt x="9081" y="13584"/>
                    <a:pt x="9092" y="13572"/>
                    <a:pt x="9103" y="13559"/>
                  </a:cubicBezTo>
                  <a:cubicBezTo>
                    <a:pt x="9154" y="13499"/>
                    <a:pt x="10334" y="12060"/>
                    <a:pt x="10334" y="10674"/>
                  </a:cubicBezTo>
                  <a:cubicBezTo>
                    <a:pt x="10334" y="10091"/>
                    <a:pt x="10168" y="9478"/>
                    <a:pt x="10007" y="8884"/>
                  </a:cubicBezTo>
                  <a:cubicBezTo>
                    <a:pt x="9799" y="8118"/>
                    <a:pt x="9603" y="7395"/>
                    <a:pt x="9797" y="6878"/>
                  </a:cubicBezTo>
                  <a:cubicBezTo>
                    <a:pt x="9905" y="6589"/>
                    <a:pt x="10141" y="6256"/>
                    <a:pt x="10370" y="5933"/>
                  </a:cubicBezTo>
                  <a:cubicBezTo>
                    <a:pt x="10776" y="5360"/>
                    <a:pt x="11159" y="4818"/>
                    <a:pt x="10987" y="4336"/>
                  </a:cubicBezTo>
                  <a:cubicBezTo>
                    <a:pt x="10891" y="4072"/>
                    <a:pt x="10646" y="3884"/>
                    <a:pt x="10255" y="3777"/>
                  </a:cubicBezTo>
                  <a:cubicBezTo>
                    <a:pt x="9983" y="3703"/>
                    <a:pt x="9710" y="3666"/>
                    <a:pt x="9445" y="3666"/>
                  </a:cubicBezTo>
                  <a:cubicBezTo>
                    <a:pt x="8931" y="3666"/>
                    <a:pt x="8445" y="3804"/>
                    <a:pt x="8047" y="4071"/>
                  </a:cubicBezTo>
                  <a:cubicBezTo>
                    <a:pt x="7559" y="4397"/>
                    <a:pt x="7239" y="4898"/>
                    <a:pt x="7172" y="5444"/>
                  </a:cubicBezTo>
                  <a:cubicBezTo>
                    <a:pt x="7170" y="5461"/>
                    <a:pt x="7168" y="5476"/>
                    <a:pt x="7166" y="5492"/>
                  </a:cubicBezTo>
                  <a:cubicBezTo>
                    <a:pt x="6612" y="4473"/>
                    <a:pt x="5738" y="2972"/>
                    <a:pt x="5056" y="2292"/>
                  </a:cubicBezTo>
                  <a:cubicBezTo>
                    <a:pt x="4759" y="1993"/>
                    <a:pt x="4482" y="1684"/>
                    <a:pt x="4223" y="1395"/>
                  </a:cubicBezTo>
                  <a:cubicBezTo>
                    <a:pt x="3526" y="616"/>
                    <a:pt x="2976" y="1"/>
                    <a:pt x="2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193;p51">
              <a:extLst>
                <a:ext uri="{FF2B5EF4-FFF2-40B4-BE49-F238E27FC236}">
                  <a16:creationId xmlns:a16="http://schemas.microsoft.com/office/drawing/2014/main" id="{86C2DD59-0CE2-E961-5106-94286F5699C9}"/>
                </a:ext>
              </a:extLst>
            </p:cNvPr>
            <p:cNvSpPr/>
            <p:nvPr/>
          </p:nvSpPr>
          <p:spPr>
            <a:xfrm>
              <a:off x="3522725" y="1487225"/>
              <a:ext cx="49300" cy="62550"/>
            </a:xfrm>
            <a:custGeom>
              <a:avLst/>
              <a:gdLst/>
              <a:ahLst/>
              <a:cxnLst/>
              <a:rect l="l" t="t" r="r" b="b"/>
              <a:pathLst>
                <a:path w="1972" h="2502" extrusionOk="0">
                  <a:moveTo>
                    <a:pt x="322" y="0"/>
                  </a:moveTo>
                  <a:cubicBezTo>
                    <a:pt x="268" y="0"/>
                    <a:pt x="213" y="16"/>
                    <a:pt x="165" y="48"/>
                  </a:cubicBezTo>
                  <a:cubicBezTo>
                    <a:pt x="39" y="132"/>
                    <a:pt x="0" y="298"/>
                    <a:pt x="77" y="428"/>
                  </a:cubicBezTo>
                  <a:lnTo>
                    <a:pt x="1376" y="2375"/>
                  </a:lnTo>
                  <a:cubicBezTo>
                    <a:pt x="1428" y="2454"/>
                    <a:pt x="1517" y="2502"/>
                    <a:pt x="1611" y="2502"/>
                  </a:cubicBezTo>
                  <a:lnTo>
                    <a:pt x="1611" y="2502"/>
                  </a:lnTo>
                  <a:cubicBezTo>
                    <a:pt x="1837" y="2501"/>
                    <a:pt x="1971" y="2249"/>
                    <a:pt x="1847" y="2061"/>
                  </a:cubicBezTo>
                  <a:lnTo>
                    <a:pt x="549" y="113"/>
                  </a:lnTo>
                  <a:cubicBezTo>
                    <a:pt x="493" y="40"/>
                    <a:pt x="408" y="0"/>
                    <a:pt x="322" y="0"/>
                  </a:cubicBezTo>
                  <a:close/>
                  <a:moveTo>
                    <a:pt x="1611" y="2502"/>
                  </a:moveTo>
                  <a:lnTo>
                    <a:pt x="1611" y="2502"/>
                  </a:lnTo>
                  <a:cubicBezTo>
                    <a:pt x="1611" y="2502"/>
                    <a:pt x="1611" y="2502"/>
                    <a:pt x="1611" y="2502"/>
                  </a:cubicBezTo>
                  <a:lnTo>
                    <a:pt x="1612" y="2502"/>
                  </a:lnTo>
                  <a:cubicBezTo>
                    <a:pt x="1612" y="2502"/>
                    <a:pt x="1612" y="2502"/>
                    <a:pt x="1611" y="250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38"/>
        <p:cNvGrpSpPr/>
        <p:nvPr/>
      </p:nvGrpSpPr>
      <p:grpSpPr>
        <a:xfrm>
          <a:off x="0" y="0"/>
          <a:ext cx="0" cy="0"/>
          <a:chOff x="0" y="0"/>
          <a:chExt cx="0" cy="0"/>
        </a:xfrm>
      </p:grpSpPr>
      <p:sp>
        <p:nvSpPr>
          <p:cNvPr id="3939" name="Google Shape;3939;p66"/>
          <p:cNvSpPr txBox="1">
            <a:spLocks noGrp="1"/>
          </p:cNvSpPr>
          <p:nvPr>
            <p:ph type="body" idx="1"/>
          </p:nvPr>
        </p:nvSpPr>
        <p:spPr>
          <a:xfrm>
            <a:off x="722600" y="1335775"/>
            <a:ext cx="7632506" cy="3267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dirty="0">
                <a:uFill>
                  <a:noFill/>
                </a:uFill>
              </a:rPr>
              <a:t>Overview of the project setup, including the deployment of AD DS, SIEM, and targeted servers.</a:t>
            </a:r>
          </a:p>
          <a:p>
            <a:pPr marL="457200" lvl="0" indent="-317500" algn="l" rtl="0">
              <a:spcBef>
                <a:spcPts val="0"/>
              </a:spcBef>
              <a:spcAft>
                <a:spcPts val="0"/>
              </a:spcAft>
              <a:buSzPts val="1400"/>
              <a:buChar char="●"/>
            </a:pPr>
            <a:r>
              <a:rPr lang="en-US" dirty="0">
                <a:uFill>
                  <a:noFill/>
                </a:uFill>
              </a:rPr>
              <a:t>Configuration of Splunk to effectively detect and respond to brute force attacks.</a:t>
            </a:r>
          </a:p>
          <a:p>
            <a:pPr marL="457200" lvl="0" indent="-317500" algn="l" rtl="0">
              <a:spcBef>
                <a:spcPts val="0"/>
              </a:spcBef>
              <a:spcAft>
                <a:spcPts val="0"/>
              </a:spcAft>
              <a:buSzPts val="1400"/>
              <a:buChar char="●"/>
            </a:pPr>
            <a:r>
              <a:rPr lang="en-US" dirty="0">
                <a:uFill>
                  <a:noFill/>
                </a:uFill>
              </a:rPr>
              <a:t>Live demo showcasing the detection of brute force attacks and the generation of alerts using Splunk.</a:t>
            </a:r>
          </a:p>
          <a:p>
            <a:pPr marL="457200" lvl="0" indent="-317500" algn="l" rtl="0">
              <a:spcBef>
                <a:spcPts val="0"/>
              </a:spcBef>
              <a:spcAft>
                <a:spcPts val="0"/>
              </a:spcAft>
              <a:buSzPts val="1400"/>
              <a:buChar char="●"/>
            </a:pPr>
            <a:r>
              <a:rPr lang="en-US" dirty="0">
                <a:uFill>
                  <a:noFill/>
                </a:uFill>
              </a:rPr>
              <a:t>Mitigation and response strategies, emphasizing the importance of immediate action, incident response planning, continuous monitoring, and education.</a:t>
            </a:r>
          </a:p>
          <a:p>
            <a:pPr marL="457200" lvl="0" indent="-317500" algn="l" rtl="0">
              <a:spcBef>
                <a:spcPts val="0"/>
              </a:spcBef>
              <a:spcAft>
                <a:spcPts val="0"/>
              </a:spcAft>
              <a:buSzPts val="1400"/>
              <a:buChar char="●"/>
            </a:pPr>
            <a:r>
              <a:rPr lang="en-US" dirty="0">
                <a:uFill>
                  <a:noFill/>
                </a:uFill>
              </a:rPr>
              <a:t>Benefits of using Splunk for detecting and mitigating brute force attacks, including centralized visibility, real-time alerts, advanced analytics, and enhanced incident response capabilities.</a:t>
            </a:r>
          </a:p>
          <a:p>
            <a:pPr marL="0" lvl="0" indent="0" algn="l" rtl="0">
              <a:spcBef>
                <a:spcPts val="1600"/>
              </a:spcBef>
              <a:spcAft>
                <a:spcPts val="0"/>
              </a:spcAft>
              <a:buNone/>
            </a:pPr>
            <a:endParaRPr dirty="0">
              <a:solidFill>
                <a:schemeClr val="accent1"/>
              </a:solidFill>
            </a:endParaRPr>
          </a:p>
          <a:p>
            <a:pPr marL="0" lvl="0" indent="0" algn="l" rtl="0">
              <a:spcBef>
                <a:spcPts val="1600"/>
              </a:spcBef>
              <a:spcAft>
                <a:spcPts val="1600"/>
              </a:spcAft>
              <a:buNone/>
            </a:pPr>
            <a:endParaRPr dirty="0">
              <a:solidFill>
                <a:schemeClr val="accent1"/>
              </a:solidFill>
            </a:endParaRPr>
          </a:p>
        </p:txBody>
      </p:sp>
      <p:sp>
        <p:nvSpPr>
          <p:cNvPr id="3940" name="Google Shape;3940;p66"/>
          <p:cNvSpPr txBox="1">
            <a:spLocks noGrp="1"/>
          </p:cNvSpPr>
          <p:nvPr>
            <p:ph type="title"/>
          </p:nvPr>
        </p:nvSpPr>
        <p:spPr>
          <a:xfrm>
            <a:off x="779025" y="4905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SUMMARY</a:t>
            </a:r>
          </a:p>
        </p:txBody>
      </p:sp>
      <p:pic>
        <p:nvPicPr>
          <p:cNvPr id="10" name="Picture 9" descr="A logo with text on it&#10;&#10;Description automatically generated">
            <a:extLst>
              <a:ext uri="{FF2B5EF4-FFF2-40B4-BE49-F238E27FC236}">
                <a16:creationId xmlns:a16="http://schemas.microsoft.com/office/drawing/2014/main" id="{17887690-635A-A06B-CEE9-C5A704DCC814}"/>
              </a:ext>
            </a:extLst>
          </p:cNvPr>
          <p:cNvPicPr>
            <a:picLocks noChangeAspect="1"/>
          </p:cNvPicPr>
          <p:nvPr/>
        </p:nvPicPr>
        <p:blipFill>
          <a:blip r:embed="rId3"/>
          <a:stretch>
            <a:fillRect/>
          </a:stretch>
        </p:blipFill>
        <p:spPr>
          <a:xfrm>
            <a:off x="8527700" y="83170"/>
            <a:ext cx="544592" cy="55905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0000">
              <a:schemeClr val="lt1"/>
            </a:gs>
            <a:gs pos="100000">
              <a:schemeClr val="dk2"/>
            </a:gs>
          </a:gsLst>
          <a:lin ang="10800025" scaled="0"/>
        </a:gradFill>
        <a:effectLst/>
      </p:bgPr>
    </p:bg>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165634" y="119209"/>
            <a:ext cx="5468471" cy="16169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dirty="0">
                <a:solidFill>
                  <a:srgbClr val="FFC000"/>
                </a:solidFill>
                <a:latin typeface="Viga" panose="020B0604020202020204" charset="0"/>
                <a:cs typeface="Viga" panose="020B0604020202020204" charset="0"/>
              </a:rPr>
              <a:t>Thanks for your attention!!!</a:t>
            </a:r>
            <a:endParaRPr sz="5000" dirty="0">
              <a:solidFill>
                <a:srgbClr val="FFC000"/>
              </a:solidFill>
              <a:latin typeface="Viga" panose="020B0604020202020204" charset="0"/>
              <a:cs typeface="Viga" panose="020B0604020202020204" charset="0"/>
            </a:endParaRPr>
          </a:p>
        </p:txBody>
      </p:sp>
      <p:pic>
        <p:nvPicPr>
          <p:cNvPr id="193" name="Google Shape;193;p31"/>
          <p:cNvPicPr preferRelativeResize="0">
            <a:picLocks noGrp="1"/>
          </p:cNvPicPr>
          <p:nvPr>
            <p:ph type="pic" idx="2"/>
          </p:nvPr>
        </p:nvPicPr>
        <p:blipFill rotWithShape="1">
          <a:blip r:embed="rId3">
            <a:alphaModFix/>
          </a:blip>
          <a:srcRect l="19041" r="33556" b="2353"/>
          <a:stretch/>
        </p:blipFill>
        <p:spPr>
          <a:xfrm>
            <a:off x="5400675" y="0"/>
            <a:ext cx="3743324" cy="5143499"/>
          </a:xfrm>
          <a:prstGeom prst="rect">
            <a:avLst/>
          </a:prstGeom>
        </p:spPr>
      </p:pic>
      <p:grpSp>
        <p:nvGrpSpPr>
          <p:cNvPr id="610" name="Group 609">
            <a:extLst>
              <a:ext uri="{FF2B5EF4-FFF2-40B4-BE49-F238E27FC236}">
                <a16:creationId xmlns:a16="http://schemas.microsoft.com/office/drawing/2014/main" id="{DE5E7E58-65F6-12DD-7AAA-BD83FFBA49B7}"/>
              </a:ext>
            </a:extLst>
          </p:cNvPr>
          <p:cNvGrpSpPr/>
          <p:nvPr/>
        </p:nvGrpSpPr>
        <p:grpSpPr>
          <a:xfrm>
            <a:off x="1469932" y="2132466"/>
            <a:ext cx="2767617" cy="2477654"/>
            <a:chOff x="1304589" y="1212691"/>
            <a:chExt cx="2521329" cy="2309991"/>
          </a:xfrm>
        </p:grpSpPr>
        <p:sp>
          <p:nvSpPr>
            <p:cNvPr id="363" name="Google Shape;4226;p44">
              <a:extLst>
                <a:ext uri="{FF2B5EF4-FFF2-40B4-BE49-F238E27FC236}">
                  <a16:creationId xmlns:a16="http://schemas.microsoft.com/office/drawing/2014/main" id="{56436E5B-A445-1918-A1A9-B642F2623384}"/>
                </a:ext>
              </a:extLst>
            </p:cNvPr>
            <p:cNvSpPr/>
            <p:nvPr/>
          </p:nvSpPr>
          <p:spPr>
            <a:xfrm>
              <a:off x="2707115" y="3379113"/>
              <a:ext cx="6864" cy="12378"/>
            </a:xfrm>
            <a:custGeom>
              <a:avLst/>
              <a:gdLst/>
              <a:ahLst/>
              <a:cxnLst/>
              <a:rect l="l" t="t" r="r" b="b"/>
              <a:pathLst>
                <a:path w="180" h="346" extrusionOk="0">
                  <a:moveTo>
                    <a:pt x="84" y="0"/>
                  </a:moveTo>
                  <a:cubicBezTo>
                    <a:pt x="36" y="0"/>
                    <a:pt x="1" y="48"/>
                    <a:pt x="1" y="95"/>
                  </a:cubicBezTo>
                  <a:lnTo>
                    <a:pt x="1" y="262"/>
                  </a:lnTo>
                  <a:cubicBezTo>
                    <a:pt x="1" y="310"/>
                    <a:pt x="36" y="345"/>
                    <a:pt x="84" y="345"/>
                  </a:cubicBezTo>
                  <a:cubicBezTo>
                    <a:pt x="132" y="345"/>
                    <a:pt x="155" y="310"/>
                    <a:pt x="179" y="262"/>
                  </a:cubicBezTo>
                  <a:lnTo>
                    <a:pt x="179" y="95"/>
                  </a:lnTo>
                  <a:cubicBezTo>
                    <a:pt x="179" y="48"/>
                    <a:pt x="132" y="0"/>
                    <a:pt x="84" y="0"/>
                  </a:cubicBezTo>
                  <a:close/>
                </a:path>
              </a:pathLst>
            </a:custGeom>
            <a:solidFill>
              <a:srgbClr val="FD4F2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67" name="Google Shape;4230;p44">
              <a:extLst>
                <a:ext uri="{FF2B5EF4-FFF2-40B4-BE49-F238E27FC236}">
                  <a16:creationId xmlns:a16="http://schemas.microsoft.com/office/drawing/2014/main" id="{537E1577-CF94-BCE4-801B-E7EA7752854A}"/>
                </a:ext>
              </a:extLst>
            </p:cNvPr>
            <p:cNvSpPr/>
            <p:nvPr/>
          </p:nvSpPr>
          <p:spPr>
            <a:xfrm>
              <a:off x="2813359" y="1746398"/>
              <a:ext cx="845490" cy="794874"/>
            </a:xfrm>
            <a:custGeom>
              <a:avLst/>
              <a:gdLst/>
              <a:ahLst/>
              <a:cxnLst/>
              <a:rect l="l" t="t" r="r" b="b"/>
              <a:pathLst>
                <a:path w="22171" h="22218" extrusionOk="0">
                  <a:moveTo>
                    <a:pt x="11109" y="1"/>
                  </a:moveTo>
                  <a:cubicBezTo>
                    <a:pt x="10919" y="1"/>
                    <a:pt x="10716" y="36"/>
                    <a:pt x="10538" y="60"/>
                  </a:cubicBezTo>
                  <a:cubicBezTo>
                    <a:pt x="10347" y="72"/>
                    <a:pt x="10169" y="155"/>
                    <a:pt x="9990" y="179"/>
                  </a:cubicBezTo>
                  <a:cubicBezTo>
                    <a:pt x="9961" y="181"/>
                    <a:pt x="9931" y="182"/>
                    <a:pt x="9902" y="182"/>
                  </a:cubicBezTo>
                  <a:cubicBezTo>
                    <a:pt x="9808" y="182"/>
                    <a:pt x="9716" y="175"/>
                    <a:pt x="9625" y="175"/>
                  </a:cubicBezTo>
                  <a:cubicBezTo>
                    <a:pt x="9559" y="175"/>
                    <a:pt x="9494" y="178"/>
                    <a:pt x="9430" y="191"/>
                  </a:cubicBezTo>
                  <a:cubicBezTo>
                    <a:pt x="9228" y="215"/>
                    <a:pt x="9038" y="203"/>
                    <a:pt x="8859" y="239"/>
                  </a:cubicBezTo>
                  <a:cubicBezTo>
                    <a:pt x="8668" y="274"/>
                    <a:pt x="8490" y="322"/>
                    <a:pt x="8311" y="370"/>
                  </a:cubicBezTo>
                  <a:cubicBezTo>
                    <a:pt x="8133" y="417"/>
                    <a:pt x="7954" y="477"/>
                    <a:pt x="7776" y="536"/>
                  </a:cubicBezTo>
                  <a:cubicBezTo>
                    <a:pt x="7597" y="596"/>
                    <a:pt x="7442" y="739"/>
                    <a:pt x="7264" y="798"/>
                  </a:cubicBezTo>
                  <a:cubicBezTo>
                    <a:pt x="7109" y="858"/>
                    <a:pt x="6930" y="929"/>
                    <a:pt x="6763" y="1013"/>
                  </a:cubicBezTo>
                  <a:cubicBezTo>
                    <a:pt x="6597" y="1084"/>
                    <a:pt x="6394" y="1084"/>
                    <a:pt x="6228" y="1167"/>
                  </a:cubicBezTo>
                  <a:cubicBezTo>
                    <a:pt x="6061" y="1251"/>
                    <a:pt x="5882" y="1322"/>
                    <a:pt x="5716" y="1406"/>
                  </a:cubicBezTo>
                  <a:cubicBezTo>
                    <a:pt x="5561" y="1501"/>
                    <a:pt x="5418" y="1620"/>
                    <a:pt x="5263" y="1727"/>
                  </a:cubicBezTo>
                  <a:cubicBezTo>
                    <a:pt x="5109" y="1810"/>
                    <a:pt x="4989" y="1989"/>
                    <a:pt x="4847" y="2096"/>
                  </a:cubicBezTo>
                  <a:cubicBezTo>
                    <a:pt x="4692" y="2203"/>
                    <a:pt x="4501" y="2239"/>
                    <a:pt x="4347" y="2358"/>
                  </a:cubicBezTo>
                  <a:cubicBezTo>
                    <a:pt x="4204" y="2477"/>
                    <a:pt x="4096" y="2656"/>
                    <a:pt x="3966" y="2775"/>
                  </a:cubicBezTo>
                  <a:cubicBezTo>
                    <a:pt x="3835" y="2894"/>
                    <a:pt x="3596" y="2918"/>
                    <a:pt x="3454" y="3049"/>
                  </a:cubicBezTo>
                  <a:cubicBezTo>
                    <a:pt x="3323" y="3180"/>
                    <a:pt x="3239" y="3358"/>
                    <a:pt x="3096" y="3489"/>
                  </a:cubicBezTo>
                  <a:cubicBezTo>
                    <a:pt x="2977" y="3644"/>
                    <a:pt x="2882" y="3811"/>
                    <a:pt x="2763" y="3942"/>
                  </a:cubicBezTo>
                  <a:cubicBezTo>
                    <a:pt x="2644" y="4084"/>
                    <a:pt x="2525" y="4227"/>
                    <a:pt x="2406" y="4370"/>
                  </a:cubicBezTo>
                  <a:cubicBezTo>
                    <a:pt x="2287" y="4525"/>
                    <a:pt x="2203" y="4704"/>
                    <a:pt x="2108" y="4846"/>
                  </a:cubicBezTo>
                  <a:cubicBezTo>
                    <a:pt x="2001" y="5013"/>
                    <a:pt x="1870" y="5132"/>
                    <a:pt x="1763" y="5299"/>
                  </a:cubicBezTo>
                  <a:cubicBezTo>
                    <a:pt x="1656" y="5454"/>
                    <a:pt x="1489" y="5573"/>
                    <a:pt x="1406" y="5739"/>
                  </a:cubicBezTo>
                  <a:cubicBezTo>
                    <a:pt x="1310" y="5894"/>
                    <a:pt x="1239" y="6073"/>
                    <a:pt x="1156" y="6228"/>
                  </a:cubicBezTo>
                  <a:cubicBezTo>
                    <a:pt x="1060" y="6394"/>
                    <a:pt x="1001" y="6573"/>
                    <a:pt x="929" y="6751"/>
                  </a:cubicBezTo>
                  <a:cubicBezTo>
                    <a:pt x="858" y="6930"/>
                    <a:pt x="834" y="7121"/>
                    <a:pt x="775" y="7299"/>
                  </a:cubicBezTo>
                  <a:cubicBezTo>
                    <a:pt x="715" y="7466"/>
                    <a:pt x="572" y="7621"/>
                    <a:pt x="513" y="7799"/>
                  </a:cubicBezTo>
                  <a:cubicBezTo>
                    <a:pt x="453" y="7978"/>
                    <a:pt x="477" y="8180"/>
                    <a:pt x="441" y="8359"/>
                  </a:cubicBezTo>
                  <a:cubicBezTo>
                    <a:pt x="394" y="8537"/>
                    <a:pt x="298" y="8716"/>
                    <a:pt x="263" y="8895"/>
                  </a:cubicBezTo>
                  <a:cubicBezTo>
                    <a:pt x="227" y="9073"/>
                    <a:pt x="167" y="9264"/>
                    <a:pt x="144" y="9442"/>
                  </a:cubicBezTo>
                  <a:cubicBezTo>
                    <a:pt x="108" y="9645"/>
                    <a:pt x="120" y="9823"/>
                    <a:pt x="108" y="10014"/>
                  </a:cubicBezTo>
                  <a:cubicBezTo>
                    <a:pt x="84" y="10192"/>
                    <a:pt x="48" y="10371"/>
                    <a:pt x="36" y="10561"/>
                  </a:cubicBezTo>
                  <a:cubicBezTo>
                    <a:pt x="36" y="10752"/>
                    <a:pt x="1" y="10931"/>
                    <a:pt x="1" y="11133"/>
                  </a:cubicBezTo>
                  <a:cubicBezTo>
                    <a:pt x="1" y="11323"/>
                    <a:pt x="25" y="11514"/>
                    <a:pt x="36" y="11693"/>
                  </a:cubicBezTo>
                  <a:cubicBezTo>
                    <a:pt x="48" y="11871"/>
                    <a:pt x="120" y="12062"/>
                    <a:pt x="144" y="12240"/>
                  </a:cubicBezTo>
                  <a:cubicBezTo>
                    <a:pt x="167" y="12443"/>
                    <a:pt x="156" y="12633"/>
                    <a:pt x="179" y="12812"/>
                  </a:cubicBezTo>
                  <a:cubicBezTo>
                    <a:pt x="215" y="13002"/>
                    <a:pt x="275" y="13181"/>
                    <a:pt x="298" y="13359"/>
                  </a:cubicBezTo>
                  <a:cubicBezTo>
                    <a:pt x="346" y="13538"/>
                    <a:pt x="465" y="13705"/>
                    <a:pt x="513" y="13883"/>
                  </a:cubicBezTo>
                  <a:cubicBezTo>
                    <a:pt x="560" y="14062"/>
                    <a:pt x="477" y="14264"/>
                    <a:pt x="537" y="14443"/>
                  </a:cubicBezTo>
                  <a:cubicBezTo>
                    <a:pt x="584" y="14621"/>
                    <a:pt x="763" y="14764"/>
                    <a:pt x="822" y="14943"/>
                  </a:cubicBezTo>
                  <a:cubicBezTo>
                    <a:pt x="882" y="15110"/>
                    <a:pt x="929" y="15300"/>
                    <a:pt x="1001" y="15455"/>
                  </a:cubicBezTo>
                  <a:cubicBezTo>
                    <a:pt x="1072" y="15634"/>
                    <a:pt x="1168" y="15800"/>
                    <a:pt x="1251" y="15967"/>
                  </a:cubicBezTo>
                  <a:cubicBezTo>
                    <a:pt x="1346" y="16134"/>
                    <a:pt x="1418" y="16288"/>
                    <a:pt x="1513" y="16455"/>
                  </a:cubicBezTo>
                  <a:cubicBezTo>
                    <a:pt x="1596" y="16622"/>
                    <a:pt x="1715" y="16753"/>
                    <a:pt x="1822" y="16919"/>
                  </a:cubicBezTo>
                  <a:cubicBezTo>
                    <a:pt x="1930" y="17074"/>
                    <a:pt x="1941" y="17288"/>
                    <a:pt x="2049" y="17443"/>
                  </a:cubicBezTo>
                  <a:cubicBezTo>
                    <a:pt x="2144" y="17610"/>
                    <a:pt x="2251" y="17753"/>
                    <a:pt x="2370" y="17908"/>
                  </a:cubicBezTo>
                  <a:cubicBezTo>
                    <a:pt x="2489" y="18050"/>
                    <a:pt x="2608" y="18205"/>
                    <a:pt x="2727" y="18336"/>
                  </a:cubicBezTo>
                  <a:cubicBezTo>
                    <a:pt x="2846" y="18467"/>
                    <a:pt x="3061" y="18527"/>
                    <a:pt x="3192" y="18658"/>
                  </a:cubicBezTo>
                  <a:cubicBezTo>
                    <a:pt x="3311" y="18812"/>
                    <a:pt x="3382" y="18991"/>
                    <a:pt x="3513" y="19122"/>
                  </a:cubicBezTo>
                  <a:cubicBezTo>
                    <a:pt x="3656" y="19253"/>
                    <a:pt x="3835" y="19348"/>
                    <a:pt x="3966" y="19467"/>
                  </a:cubicBezTo>
                  <a:cubicBezTo>
                    <a:pt x="4096" y="19586"/>
                    <a:pt x="4192" y="19765"/>
                    <a:pt x="4335" y="19884"/>
                  </a:cubicBezTo>
                  <a:cubicBezTo>
                    <a:pt x="4489" y="20003"/>
                    <a:pt x="4692" y="20039"/>
                    <a:pt x="4847" y="20146"/>
                  </a:cubicBezTo>
                  <a:cubicBezTo>
                    <a:pt x="4989" y="20253"/>
                    <a:pt x="5097" y="20420"/>
                    <a:pt x="5263" y="20515"/>
                  </a:cubicBezTo>
                  <a:cubicBezTo>
                    <a:pt x="5406" y="20622"/>
                    <a:pt x="5561" y="20741"/>
                    <a:pt x="5716" y="20837"/>
                  </a:cubicBezTo>
                  <a:cubicBezTo>
                    <a:pt x="5882" y="20920"/>
                    <a:pt x="6061" y="20979"/>
                    <a:pt x="6228" y="21075"/>
                  </a:cubicBezTo>
                  <a:cubicBezTo>
                    <a:pt x="6394" y="21146"/>
                    <a:pt x="6597" y="21134"/>
                    <a:pt x="6775" y="21206"/>
                  </a:cubicBezTo>
                  <a:cubicBezTo>
                    <a:pt x="6942" y="21277"/>
                    <a:pt x="7109" y="21348"/>
                    <a:pt x="7287" y="21408"/>
                  </a:cubicBezTo>
                  <a:cubicBezTo>
                    <a:pt x="7442" y="21468"/>
                    <a:pt x="7597" y="21622"/>
                    <a:pt x="7776" y="21682"/>
                  </a:cubicBezTo>
                  <a:cubicBezTo>
                    <a:pt x="7942" y="21741"/>
                    <a:pt x="8145" y="21729"/>
                    <a:pt x="8323" y="21765"/>
                  </a:cubicBezTo>
                  <a:cubicBezTo>
                    <a:pt x="8514" y="21813"/>
                    <a:pt x="8680" y="21920"/>
                    <a:pt x="8859" y="21968"/>
                  </a:cubicBezTo>
                  <a:cubicBezTo>
                    <a:pt x="9038" y="21991"/>
                    <a:pt x="9228" y="22039"/>
                    <a:pt x="9407" y="22063"/>
                  </a:cubicBezTo>
                  <a:cubicBezTo>
                    <a:pt x="9597" y="22099"/>
                    <a:pt x="9776" y="22158"/>
                    <a:pt x="9966" y="22170"/>
                  </a:cubicBezTo>
                  <a:cubicBezTo>
                    <a:pt x="10007" y="22173"/>
                    <a:pt x="10046" y="22173"/>
                    <a:pt x="10086" y="22173"/>
                  </a:cubicBezTo>
                  <a:cubicBezTo>
                    <a:pt x="10193" y="22173"/>
                    <a:pt x="10299" y="22167"/>
                    <a:pt x="10406" y="22167"/>
                  </a:cubicBezTo>
                  <a:cubicBezTo>
                    <a:pt x="10446" y="22167"/>
                    <a:pt x="10486" y="22168"/>
                    <a:pt x="10526" y="22170"/>
                  </a:cubicBezTo>
                  <a:cubicBezTo>
                    <a:pt x="10716" y="22182"/>
                    <a:pt x="10895" y="22218"/>
                    <a:pt x="11097" y="22218"/>
                  </a:cubicBezTo>
                  <a:cubicBezTo>
                    <a:pt x="11288" y="22218"/>
                    <a:pt x="11478" y="22218"/>
                    <a:pt x="11657" y="22206"/>
                  </a:cubicBezTo>
                  <a:cubicBezTo>
                    <a:pt x="11836" y="22182"/>
                    <a:pt x="12026" y="22158"/>
                    <a:pt x="12205" y="22146"/>
                  </a:cubicBezTo>
                  <a:cubicBezTo>
                    <a:pt x="12383" y="22122"/>
                    <a:pt x="12562" y="21991"/>
                    <a:pt x="12740" y="21968"/>
                  </a:cubicBezTo>
                  <a:cubicBezTo>
                    <a:pt x="12943" y="21932"/>
                    <a:pt x="13121" y="21908"/>
                    <a:pt x="13300" y="21872"/>
                  </a:cubicBezTo>
                  <a:cubicBezTo>
                    <a:pt x="13389" y="21849"/>
                    <a:pt x="13485" y="21849"/>
                    <a:pt x="13580" y="21849"/>
                  </a:cubicBezTo>
                  <a:cubicBezTo>
                    <a:pt x="13675" y="21849"/>
                    <a:pt x="13770" y="21849"/>
                    <a:pt x="13860" y="21825"/>
                  </a:cubicBezTo>
                  <a:cubicBezTo>
                    <a:pt x="14038" y="21789"/>
                    <a:pt x="14229" y="21765"/>
                    <a:pt x="14407" y="21706"/>
                  </a:cubicBezTo>
                  <a:cubicBezTo>
                    <a:pt x="14586" y="21646"/>
                    <a:pt x="14753" y="21575"/>
                    <a:pt x="14931" y="21515"/>
                  </a:cubicBezTo>
                  <a:cubicBezTo>
                    <a:pt x="15110" y="21444"/>
                    <a:pt x="15265" y="21313"/>
                    <a:pt x="15419" y="21229"/>
                  </a:cubicBezTo>
                  <a:cubicBezTo>
                    <a:pt x="15598" y="21158"/>
                    <a:pt x="15753" y="21063"/>
                    <a:pt x="15919" y="20967"/>
                  </a:cubicBezTo>
                  <a:cubicBezTo>
                    <a:pt x="16074" y="20872"/>
                    <a:pt x="16300" y="20908"/>
                    <a:pt x="16467" y="20813"/>
                  </a:cubicBezTo>
                  <a:cubicBezTo>
                    <a:pt x="16610" y="20729"/>
                    <a:pt x="16765" y="20610"/>
                    <a:pt x="16931" y="20503"/>
                  </a:cubicBezTo>
                  <a:cubicBezTo>
                    <a:pt x="17086" y="20420"/>
                    <a:pt x="17205" y="20253"/>
                    <a:pt x="17360" y="20146"/>
                  </a:cubicBezTo>
                  <a:cubicBezTo>
                    <a:pt x="17503" y="20051"/>
                    <a:pt x="17705" y="20003"/>
                    <a:pt x="17848" y="19884"/>
                  </a:cubicBezTo>
                  <a:cubicBezTo>
                    <a:pt x="18003" y="19765"/>
                    <a:pt x="18146" y="19646"/>
                    <a:pt x="18277" y="19527"/>
                  </a:cubicBezTo>
                  <a:cubicBezTo>
                    <a:pt x="18432" y="19408"/>
                    <a:pt x="18551" y="19277"/>
                    <a:pt x="18682" y="19134"/>
                  </a:cubicBezTo>
                  <a:cubicBezTo>
                    <a:pt x="18825" y="19015"/>
                    <a:pt x="18955" y="18884"/>
                    <a:pt x="19086" y="18753"/>
                  </a:cubicBezTo>
                  <a:cubicBezTo>
                    <a:pt x="19217" y="18622"/>
                    <a:pt x="19301" y="18420"/>
                    <a:pt x="19420" y="18289"/>
                  </a:cubicBezTo>
                  <a:cubicBezTo>
                    <a:pt x="19539" y="18146"/>
                    <a:pt x="19729" y="18062"/>
                    <a:pt x="19848" y="17919"/>
                  </a:cubicBezTo>
                  <a:cubicBezTo>
                    <a:pt x="19956" y="17765"/>
                    <a:pt x="20075" y="17622"/>
                    <a:pt x="20170" y="17467"/>
                  </a:cubicBezTo>
                  <a:cubicBezTo>
                    <a:pt x="20277" y="17324"/>
                    <a:pt x="20337" y="17146"/>
                    <a:pt x="20444" y="16979"/>
                  </a:cubicBezTo>
                  <a:cubicBezTo>
                    <a:pt x="20551" y="16812"/>
                    <a:pt x="20610" y="16634"/>
                    <a:pt x="20694" y="16479"/>
                  </a:cubicBezTo>
                  <a:cubicBezTo>
                    <a:pt x="20789" y="16312"/>
                    <a:pt x="20932" y="16181"/>
                    <a:pt x="21027" y="16015"/>
                  </a:cubicBezTo>
                  <a:cubicBezTo>
                    <a:pt x="21099" y="15848"/>
                    <a:pt x="21158" y="15669"/>
                    <a:pt x="21230" y="15491"/>
                  </a:cubicBezTo>
                  <a:cubicBezTo>
                    <a:pt x="21301" y="15324"/>
                    <a:pt x="21289" y="15122"/>
                    <a:pt x="21349" y="14943"/>
                  </a:cubicBezTo>
                  <a:cubicBezTo>
                    <a:pt x="21408" y="14764"/>
                    <a:pt x="21527" y="14610"/>
                    <a:pt x="21587" y="14431"/>
                  </a:cubicBezTo>
                  <a:cubicBezTo>
                    <a:pt x="21646" y="14252"/>
                    <a:pt x="21646" y="14062"/>
                    <a:pt x="21694" y="13883"/>
                  </a:cubicBezTo>
                  <a:cubicBezTo>
                    <a:pt x="21742" y="13705"/>
                    <a:pt x="21801" y="13526"/>
                    <a:pt x="21837" y="13348"/>
                  </a:cubicBezTo>
                  <a:cubicBezTo>
                    <a:pt x="21884" y="13169"/>
                    <a:pt x="21980" y="12990"/>
                    <a:pt x="22003" y="12812"/>
                  </a:cubicBezTo>
                  <a:cubicBezTo>
                    <a:pt x="22039" y="12621"/>
                    <a:pt x="21992" y="12443"/>
                    <a:pt x="22003" y="12252"/>
                  </a:cubicBezTo>
                  <a:cubicBezTo>
                    <a:pt x="22015" y="12074"/>
                    <a:pt x="22134" y="11895"/>
                    <a:pt x="22158" y="11693"/>
                  </a:cubicBezTo>
                  <a:cubicBezTo>
                    <a:pt x="22170" y="11502"/>
                    <a:pt x="22170" y="11323"/>
                    <a:pt x="22170" y="11133"/>
                  </a:cubicBezTo>
                  <a:cubicBezTo>
                    <a:pt x="22170" y="10942"/>
                    <a:pt x="22158" y="10740"/>
                    <a:pt x="22146" y="10490"/>
                  </a:cubicBezTo>
                  <a:cubicBezTo>
                    <a:pt x="22146" y="10300"/>
                    <a:pt x="22003" y="10121"/>
                    <a:pt x="21992" y="9942"/>
                  </a:cubicBezTo>
                  <a:cubicBezTo>
                    <a:pt x="21956" y="9764"/>
                    <a:pt x="21956" y="9561"/>
                    <a:pt x="21932" y="9383"/>
                  </a:cubicBezTo>
                  <a:cubicBezTo>
                    <a:pt x="21896" y="9204"/>
                    <a:pt x="21956" y="9002"/>
                    <a:pt x="21932" y="8823"/>
                  </a:cubicBezTo>
                  <a:cubicBezTo>
                    <a:pt x="21884" y="8645"/>
                    <a:pt x="21849" y="8454"/>
                    <a:pt x="21813" y="8275"/>
                  </a:cubicBezTo>
                  <a:cubicBezTo>
                    <a:pt x="21765" y="8097"/>
                    <a:pt x="21718" y="7918"/>
                    <a:pt x="21658" y="7740"/>
                  </a:cubicBezTo>
                  <a:cubicBezTo>
                    <a:pt x="21599" y="7561"/>
                    <a:pt x="21420" y="7418"/>
                    <a:pt x="21361" y="7240"/>
                  </a:cubicBezTo>
                  <a:cubicBezTo>
                    <a:pt x="21289" y="7061"/>
                    <a:pt x="21349" y="6847"/>
                    <a:pt x="21277" y="6680"/>
                  </a:cubicBezTo>
                  <a:cubicBezTo>
                    <a:pt x="21194" y="6513"/>
                    <a:pt x="21111" y="6347"/>
                    <a:pt x="21015" y="6192"/>
                  </a:cubicBezTo>
                  <a:cubicBezTo>
                    <a:pt x="20944" y="6025"/>
                    <a:pt x="20825" y="5870"/>
                    <a:pt x="20741" y="5716"/>
                  </a:cubicBezTo>
                  <a:cubicBezTo>
                    <a:pt x="20634" y="5549"/>
                    <a:pt x="20515" y="5418"/>
                    <a:pt x="20408" y="5251"/>
                  </a:cubicBezTo>
                  <a:cubicBezTo>
                    <a:pt x="20301" y="5085"/>
                    <a:pt x="20289" y="4882"/>
                    <a:pt x="20182" y="4727"/>
                  </a:cubicBezTo>
                  <a:cubicBezTo>
                    <a:pt x="20087" y="4585"/>
                    <a:pt x="19944" y="4442"/>
                    <a:pt x="19825" y="4299"/>
                  </a:cubicBezTo>
                  <a:cubicBezTo>
                    <a:pt x="19706" y="4144"/>
                    <a:pt x="19527" y="4049"/>
                    <a:pt x="19408" y="3906"/>
                  </a:cubicBezTo>
                  <a:cubicBezTo>
                    <a:pt x="19289" y="3763"/>
                    <a:pt x="19217" y="3584"/>
                    <a:pt x="19086" y="3453"/>
                  </a:cubicBezTo>
                  <a:cubicBezTo>
                    <a:pt x="18955" y="3311"/>
                    <a:pt x="18801" y="3215"/>
                    <a:pt x="18670" y="3072"/>
                  </a:cubicBezTo>
                  <a:cubicBezTo>
                    <a:pt x="18539" y="2953"/>
                    <a:pt x="18360" y="2870"/>
                    <a:pt x="18217" y="2751"/>
                  </a:cubicBezTo>
                  <a:cubicBezTo>
                    <a:pt x="18086" y="2632"/>
                    <a:pt x="17979" y="2465"/>
                    <a:pt x="17836" y="2346"/>
                  </a:cubicBezTo>
                  <a:cubicBezTo>
                    <a:pt x="17682" y="2239"/>
                    <a:pt x="17586" y="2060"/>
                    <a:pt x="17431" y="1965"/>
                  </a:cubicBezTo>
                  <a:cubicBezTo>
                    <a:pt x="17289" y="1858"/>
                    <a:pt x="17074" y="1846"/>
                    <a:pt x="16908" y="1739"/>
                  </a:cubicBezTo>
                  <a:cubicBezTo>
                    <a:pt x="16765" y="1644"/>
                    <a:pt x="16586" y="1572"/>
                    <a:pt x="16419" y="1489"/>
                  </a:cubicBezTo>
                  <a:cubicBezTo>
                    <a:pt x="16253" y="1394"/>
                    <a:pt x="16110" y="1287"/>
                    <a:pt x="15943" y="1203"/>
                  </a:cubicBezTo>
                  <a:cubicBezTo>
                    <a:pt x="15777" y="1132"/>
                    <a:pt x="15634" y="1013"/>
                    <a:pt x="15455" y="929"/>
                  </a:cubicBezTo>
                  <a:cubicBezTo>
                    <a:pt x="15276" y="858"/>
                    <a:pt x="15122" y="739"/>
                    <a:pt x="14943" y="679"/>
                  </a:cubicBezTo>
                  <a:cubicBezTo>
                    <a:pt x="14788" y="620"/>
                    <a:pt x="14574" y="632"/>
                    <a:pt x="14395" y="572"/>
                  </a:cubicBezTo>
                  <a:cubicBezTo>
                    <a:pt x="14229" y="513"/>
                    <a:pt x="14050" y="429"/>
                    <a:pt x="13872" y="382"/>
                  </a:cubicBezTo>
                  <a:cubicBezTo>
                    <a:pt x="13693" y="334"/>
                    <a:pt x="13502" y="358"/>
                    <a:pt x="13324" y="310"/>
                  </a:cubicBezTo>
                  <a:cubicBezTo>
                    <a:pt x="13145" y="274"/>
                    <a:pt x="12967" y="155"/>
                    <a:pt x="12788" y="132"/>
                  </a:cubicBezTo>
                  <a:cubicBezTo>
                    <a:pt x="12693" y="126"/>
                    <a:pt x="12601" y="126"/>
                    <a:pt x="12508" y="126"/>
                  </a:cubicBezTo>
                  <a:cubicBezTo>
                    <a:pt x="12416" y="126"/>
                    <a:pt x="12324" y="126"/>
                    <a:pt x="12228" y="120"/>
                  </a:cubicBezTo>
                  <a:cubicBezTo>
                    <a:pt x="12050" y="96"/>
                    <a:pt x="11871" y="96"/>
                    <a:pt x="11669" y="84"/>
                  </a:cubicBezTo>
                  <a:cubicBezTo>
                    <a:pt x="11478" y="72"/>
                    <a:pt x="11300" y="1"/>
                    <a:pt x="11109"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68" name="Google Shape;4231;p44">
              <a:extLst>
                <a:ext uri="{FF2B5EF4-FFF2-40B4-BE49-F238E27FC236}">
                  <a16:creationId xmlns:a16="http://schemas.microsoft.com/office/drawing/2014/main" id="{60648E5E-24F6-F42B-4A94-7D37A12A0F92}"/>
                </a:ext>
              </a:extLst>
            </p:cNvPr>
            <p:cNvSpPr/>
            <p:nvPr/>
          </p:nvSpPr>
          <p:spPr>
            <a:xfrm>
              <a:off x="2816563" y="1752373"/>
              <a:ext cx="837748" cy="785500"/>
            </a:xfrm>
            <a:custGeom>
              <a:avLst/>
              <a:gdLst/>
              <a:ahLst/>
              <a:cxnLst/>
              <a:rect l="l" t="t" r="r" b="b"/>
              <a:pathLst>
                <a:path w="21968" h="21956" extrusionOk="0">
                  <a:moveTo>
                    <a:pt x="13930" y="572"/>
                  </a:moveTo>
                  <a:lnTo>
                    <a:pt x="13930" y="2048"/>
                  </a:lnTo>
                  <a:lnTo>
                    <a:pt x="12454" y="2048"/>
                  </a:lnTo>
                  <a:lnTo>
                    <a:pt x="12454" y="572"/>
                  </a:lnTo>
                  <a:close/>
                  <a:moveTo>
                    <a:pt x="15466" y="2108"/>
                  </a:moveTo>
                  <a:lnTo>
                    <a:pt x="15466" y="3584"/>
                  </a:lnTo>
                  <a:lnTo>
                    <a:pt x="13990" y="3584"/>
                  </a:lnTo>
                  <a:lnTo>
                    <a:pt x="13990" y="2108"/>
                  </a:lnTo>
                  <a:close/>
                  <a:moveTo>
                    <a:pt x="16990" y="2108"/>
                  </a:moveTo>
                  <a:lnTo>
                    <a:pt x="16990" y="3584"/>
                  </a:lnTo>
                  <a:lnTo>
                    <a:pt x="15514" y="3584"/>
                  </a:lnTo>
                  <a:lnTo>
                    <a:pt x="15514" y="2108"/>
                  </a:lnTo>
                  <a:close/>
                  <a:moveTo>
                    <a:pt x="9311" y="2120"/>
                  </a:moveTo>
                  <a:lnTo>
                    <a:pt x="9311" y="3596"/>
                  </a:lnTo>
                  <a:lnTo>
                    <a:pt x="7846" y="3596"/>
                  </a:lnTo>
                  <a:lnTo>
                    <a:pt x="7846" y="2120"/>
                  </a:lnTo>
                  <a:close/>
                  <a:moveTo>
                    <a:pt x="10847" y="2120"/>
                  </a:moveTo>
                  <a:lnTo>
                    <a:pt x="10847" y="3596"/>
                  </a:lnTo>
                  <a:lnTo>
                    <a:pt x="9370" y="3596"/>
                  </a:lnTo>
                  <a:lnTo>
                    <a:pt x="9370" y="2120"/>
                  </a:lnTo>
                  <a:close/>
                  <a:moveTo>
                    <a:pt x="12383" y="2120"/>
                  </a:moveTo>
                  <a:lnTo>
                    <a:pt x="12383" y="3596"/>
                  </a:lnTo>
                  <a:lnTo>
                    <a:pt x="10906" y="3596"/>
                  </a:lnTo>
                  <a:lnTo>
                    <a:pt x="10906" y="2120"/>
                  </a:lnTo>
                  <a:close/>
                  <a:moveTo>
                    <a:pt x="13918" y="2120"/>
                  </a:moveTo>
                  <a:lnTo>
                    <a:pt x="13918" y="3596"/>
                  </a:lnTo>
                  <a:lnTo>
                    <a:pt x="12442" y="3596"/>
                  </a:lnTo>
                  <a:lnTo>
                    <a:pt x="12442" y="2120"/>
                  </a:lnTo>
                  <a:close/>
                  <a:moveTo>
                    <a:pt x="6239" y="3656"/>
                  </a:moveTo>
                  <a:lnTo>
                    <a:pt x="6239" y="5132"/>
                  </a:lnTo>
                  <a:lnTo>
                    <a:pt x="4763" y="5132"/>
                  </a:lnTo>
                  <a:lnTo>
                    <a:pt x="4763" y="3656"/>
                  </a:lnTo>
                  <a:close/>
                  <a:moveTo>
                    <a:pt x="7787" y="3656"/>
                  </a:moveTo>
                  <a:lnTo>
                    <a:pt x="7787" y="5132"/>
                  </a:lnTo>
                  <a:lnTo>
                    <a:pt x="6310" y="5132"/>
                  </a:lnTo>
                  <a:lnTo>
                    <a:pt x="6310" y="3656"/>
                  </a:lnTo>
                  <a:close/>
                  <a:moveTo>
                    <a:pt x="9311" y="3656"/>
                  </a:moveTo>
                  <a:lnTo>
                    <a:pt x="9311" y="5132"/>
                  </a:lnTo>
                  <a:lnTo>
                    <a:pt x="7846" y="5132"/>
                  </a:lnTo>
                  <a:lnTo>
                    <a:pt x="7846" y="3656"/>
                  </a:lnTo>
                  <a:close/>
                  <a:moveTo>
                    <a:pt x="10847" y="3656"/>
                  </a:moveTo>
                  <a:lnTo>
                    <a:pt x="10847" y="5132"/>
                  </a:lnTo>
                  <a:lnTo>
                    <a:pt x="9370" y="5132"/>
                  </a:lnTo>
                  <a:lnTo>
                    <a:pt x="9370" y="3656"/>
                  </a:lnTo>
                  <a:close/>
                  <a:moveTo>
                    <a:pt x="12383" y="3656"/>
                  </a:moveTo>
                  <a:lnTo>
                    <a:pt x="12383" y="5132"/>
                  </a:lnTo>
                  <a:lnTo>
                    <a:pt x="10906" y="5132"/>
                  </a:lnTo>
                  <a:lnTo>
                    <a:pt x="10906" y="3656"/>
                  </a:lnTo>
                  <a:close/>
                  <a:moveTo>
                    <a:pt x="13930" y="3656"/>
                  </a:moveTo>
                  <a:lnTo>
                    <a:pt x="13930" y="5132"/>
                  </a:lnTo>
                  <a:lnTo>
                    <a:pt x="12454" y="5132"/>
                  </a:lnTo>
                  <a:lnTo>
                    <a:pt x="12454" y="3656"/>
                  </a:lnTo>
                  <a:close/>
                  <a:moveTo>
                    <a:pt x="15466" y="3656"/>
                  </a:moveTo>
                  <a:lnTo>
                    <a:pt x="15466" y="5132"/>
                  </a:lnTo>
                  <a:lnTo>
                    <a:pt x="13990" y="5132"/>
                  </a:lnTo>
                  <a:lnTo>
                    <a:pt x="13990" y="3656"/>
                  </a:lnTo>
                  <a:close/>
                  <a:moveTo>
                    <a:pt x="16990" y="3656"/>
                  </a:moveTo>
                  <a:lnTo>
                    <a:pt x="16990" y="5132"/>
                  </a:lnTo>
                  <a:lnTo>
                    <a:pt x="15526" y="5132"/>
                  </a:lnTo>
                  <a:lnTo>
                    <a:pt x="15526" y="3656"/>
                  </a:lnTo>
                  <a:close/>
                  <a:moveTo>
                    <a:pt x="18538" y="3656"/>
                  </a:moveTo>
                  <a:lnTo>
                    <a:pt x="18538" y="5132"/>
                  </a:lnTo>
                  <a:lnTo>
                    <a:pt x="17062" y="5132"/>
                  </a:lnTo>
                  <a:lnTo>
                    <a:pt x="17062" y="3656"/>
                  </a:lnTo>
                  <a:close/>
                  <a:moveTo>
                    <a:pt x="6239" y="5191"/>
                  </a:moveTo>
                  <a:lnTo>
                    <a:pt x="6239" y="6656"/>
                  </a:lnTo>
                  <a:lnTo>
                    <a:pt x="4763" y="6656"/>
                  </a:lnTo>
                  <a:lnTo>
                    <a:pt x="4763" y="5191"/>
                  </a:lnTo>
                  <a:close/>
                  <a:moveTo>
                    <a:pt x="10847" y="5191"/>
                  </a:moveTo>
                  <a:lnTo>
                    <a:pt x="10847" y="6656"/>
                  </a:lnTo>
                  <a:lnTo>
                    <a:pt x="9370" y="6656"/>
                  </a:lnTo>
                  <a:lnTo>
                    <a:pt x="9370" y="5191"/>
                  </a:lnTo>
                  <a:close/>
                  <a:moveTo>
                    <a:pt x="20074" y="5191"/>
                  </a:moveTo>
                  <a:lnTo>
                    <a:pt x="20074" y="6656"/>
                  </a:lnTo>
                  <a:lnTo>
                    <a:pt x="18598" y="6656"/>
                  </a:lnTo>
                  <a:lnTo>
                    <a:pt x="18598" y="5191"/>
                  </a:lnTo>
                  <a:close/>
                  <a:moveTo>
                    <a:pt x="4703" y="5191"/>
                  </a:moveTo>
                  <a:lnTo>
                    <a:pt x="4703" y="6668"/>
                  </a:lnTo>
                  <a:lnTo>
                    <a:pt x="3227" y="6668"/>
                  </a:lnTo>
                  <a:lnTo>
                    <a:pt x="3227" y="5191"/>
                  </a:lnTo>
                  <a:close/>
                  <a:moveTo>
                    <a:pt x="7787" y="5191"/>
                  </a:moveTo>
                  <a:lnTo>
                    <a:pt x="7787" y="6668"/>
                  </a:lnTo>
                  <a:lnTo>
                    <a:pt x="6310" y="6668"/>
                  </a:lnTo>
                  <a:lnTo>
                    <a:pt x="6310" y="5191"/>
                  </a:lnTo>
                  <a:close/>
                  <a:moveTo>
                    <a:pt x="9311" y="5191"/>
                  </a:moveTo>
                  <a:lnTo>
                    <a:pt x="9311" y="6668"/>
                  </a:lnTo>
                  <a:lnTo>
                    <a:pt x="7846" y="6668"/>
                  </a:lnTo>
                  <a:lnTo>
                    <a:pt x="7846" y="5191"/>
                  </a:lnTo>
                  <a:close/>
                  <a:moveTo>
                    <a:pt x="12383" y="5191"/>
                  </a:moveTo>
                  <a:lnTo>
                    <a:pt x="12383" y="6668"/>
                  </a:lnTo>
                  <a:lnTo>
                    <a:pt x="10906" y="6668"/>
                  </a:lnTo>
                  <a:lnTo>
                    <a:pt x="10906" y="5191"/>
                  </a:lnTo>
                  <a:close/>
                  <a:moveTo>
                    <a:pt x="13930" y="5191"/>
                  </a:moveTo>
                  <a:lnTo>
                    <a:pt x="13930" y="6668"/>
                  </a:lnTo>
                  <a:lnTo>
                    <a:pt x="12454" y="6668"/>
                  </a:lnTo>
                  <a:lnTo>
                    <a:pt x="12454" y="5191"/>
                  </a:lnTo>
                  <a:close/>
                  <a:moveTo>
                    <a:pt x="15466" y="5191"/>
                  </a:moveTo>
                  <a:lnTo>
                    <a:pt x="15466" y="6668"/>
                  </a:lnTo>
                  <a:lnTo>
                    <a:pt x="13990" y="6668"/>
                  </a:lnTo>
                  <a:lnTo>
                    <a:pt x="13990" y="5191"/>
                  </a:lnTo>
                  <a:close/>
                  <a:moveTo>
                    <a:pt x="16990" y="5191"/>
                  </a:moveTo>
                  <a:lnTo>
                    <a:pt x="16990" y="6668"/>
                  </a:lnTo>
                  <a:lnTo>
                    <a:pt x="15514" y="6668"/>
                  </a:lnTo>
                  <a:lnTo>
                    <a:pt x="15514" y="5191"/>
                  </a:lnTo>
                  <a:close/>
                  <a:moveTo>
                    <a:pt x="18526" y="5191"/>
                  </a:moveTo>
                  <a:lnTo>
                    <a:pt x="18526" y="6668"/>
                  </a:lnTo>
                  <a:lnTo>
                    <a:pt x="17050" y="6668"/>
                  </a:lnTo>
                  <a:lnTo>
                    <a:pt x="17050" y="5191"/>
                  </a:lnTo>
                  <a:close/>
                  <a:moveTo>
                    <a:pt x="3155" y="6727"/>
                  </a:moveTo>
                  <a:lnTo>
                    <a:pt x="3155" y="8192"/>
                  </a:lnTo>
                  <a:lnTo>
                    <a:pt x="1679" y="8192"/>
                  </a:lnTo>
                  <a:lnTo>
                    <a:pt x="1679" y="6727"/>
                  </a:lnTo>
                  <a:close/>
                  <a:moveTo>
                    <a:pt x="4703" y="6727"/>
                  </a:moveTo>
                  <a:lnTo>
                    <a:pt x="4703" y="8192"/>
                  </a:lnTo>
                  <a:lnTo>
                    <a:pt x="3227" y="8192"/>
                  </a:lnTo>
                  <a:lnTo>
                    <a:pt x="3227" y="6727"/>
                  </a:lnTo>
                  <a:close/>
                  <a:moveTo>
                    <a:pt x="7787" y="6727"/>
                  </a:moveTo>
                  <a:lnTo>
                    <a:pt x="7787" y="8192"/>
                  </a:lnTo>
                  <a:lnTo>
                    <a:pt x="6310" y="8192"/>
                  </a:lnTo>
                  <a:lnTo>
                    <a:pt x="6310" y="6727"/>
                  </a:lnTo>
                  <a:close/>
                  <a:moveTo>
                    <a:pt x="6239" y="6739"/>
                  </a:moveTo>
                  <a:lnTo>
                    <a:pt x="6239" y="8216"/>
                  </a:lnTo>
                  <a:lnTo>
                    <a:pt x="4763" y="8216"/>
                  </a:lnTo>
                  <a:lnTo>
                    <a:pt x="4763" y="6739"/>
                  </a:lnTo>
                  <a:close/>
                  <a:moveTo>
                    <a:pt x="9311" y="6739"/>
                  </a:moveTo>
                  <a:lnTo>
                    <a:pt x="9311" y="8216"/>
                  </a:lnTo>
                  <a:lnTo>
                    <a:pt x="7846" y="8216"/>
                  </a:lnTo>
                  <a:lnTo>
                    <a:pt x="7846" y="6739"/>
                  </a:lnTo>
                  <a:close/>
                  <a:moveTo>
                    <a:pt x="10847" y="6739"/>
                  </a:moveTo>
                  <a:lnTo>
                    <a:pt x="10847" y="8216"/>
                  </a:lnTo>
                  <a:lnTo>
                    <a:pt x="9370" y="8216"/>
                  </a:lnTo>
                  <a:lnTo>
                    <a:pt x="9370" y="6739"/>
                  </a:lnTo>
                  <a:close/>
                  <a:moveTo>
                    <a:pt x="12383" y="6739"/>
                  </a:moveTo>
                  <a:lnTo>
                    <a:pt x="12383" y="8216"/>
                  </a:lnTo>
                  <a:lnTo>
                    <a:pt x="10906" y="8216"/>
                  </a:lnTo>
                  <a:lnTo>
                    <a:pt x="10906" y="6739"/>
                  </a:lnTo>
                  <a:close/>
                  <a:moveTo>
                    <a:pt x="13918" y="6739"/>
                  </a:moveTo>
                  <a:lnTo>
                    <a:pt x="13918" y="8216"/>
                  </a:lnTo>
                  <a:lnTo>
                    <a:pt x="12442" y="8216"/>
                  </a:lnTo>
                  <a:lnTo>
                    <a:pt x="12442" y="6739"/>
                  </a:lnTo>
                  <a:close/>
                  <a:moveTo>
                    <a:pt x="15466" y="6739"/>
                  </a:moveTo>
                  <a:lnTo>
                    <a:pt x="15466" y="8216"/>
                  </a:lnTo>
                  <a:lnTo>
                    <a:pt x="13990" y="8216"/>
                  </a:lnTo>
                  <a:lnTo>
                    <a:pt x="13990" y="6739"/>
                  </a:lnTo>
                  <a:close/>
                  <a:moveTo>
                    <a:pt x="16990" y="6739"/>
                  </a:moveTo>
                  <a:lnTo>
                    <a:pt x="16990" y="8216"/>
                  </a:lnTo>
                  <a:lnTo>
                    <a:pt x="15526" y="8216"/>
                  </a:lnTo>
                  <a:lnTo>
                    <a:pt x="15526" y="6739"/>
                  </a:lnTo>
                  <a:close/>
                  <a:moveTo>
                    <a:pt x="18526" y="6739"/>
                  </a:moveTo>
                  <a:lnTo>
                    <a:pt x="18526" y="8216"/>
                  </a:lnTo>
                  <a:lnTo>
                    <a:pt x="17050" y="8216"/>
                  </a:lnTo>
                  <a:lnTo>
                    <a:pt x="17050" y="6739"/>
                  </a:lnTo>
                  <a:close/>
                  <a:moveTo>
                    <a:pt x="20074" y="6739"/>
                  </a:moveTo>
                  <a:lnTo>
                    <a:pt x="20074" y="8216"/>
                  </a:lnTo>
                  <a:lnTo>
                    <a:pt x="18598" y="8216"/>
                  </a:lnTo>
                  <a:lnTo>
                    <a:pt x="18598" y="6739"/>
                  </a:lnTo>
                  <a:close/>
                  <a:moveTo>
                    <a:pt x="3155" y="8275"/>
                  </a:moveTo>
                  <a:lnTo>
                    <a:pt x="3155" y="9740"/>
                  </a:lnTo>
                  <a:lnTo>
                    <a:pt x="1679" y="9740"/>
                  </a:lnTo>
                  <a:lnTo>
                    <a:pt x="1679" y="8275"/>
                  </a:lnTo>
                  <a:close/>
                  <a:moveTo>
                    <a:pt x="4703" y="8275"/>
                  </a:moveTo>
                  <a:lnTo>
                    <a:pt x="4703" y="9740"/>
                  </a:lnTo>
                  <a:lnTo>
                    <a:pt x="3227" y="9740"/>
                  </a:lnTo>
                  <a:lnTo>
                    <a:pt x="3227" y="8275"/>
                  </a:lnTo>
                  <a:close/>
                  <a:moveTo>
                    <a:pt x="6239" y="8275"/>
                  </a:moveTo>
                  <a:lnTo>
                    <a:pt x="6239" y="9740"/>
                  </a:lnTo>
                  <a:lnTo>
                    <a:pt x="4763" y="9740"/>
                  </a:lnTo>
                  <a:lnTo>
                    <a:pt x="4763" y="8275"/>
                  </a:lnTo>
                  <a:close/>
                  <a:moveTo>
                    <a:pt x="7787" y="8275"/>
                  </a:moveTo>
                  <a:lnTo>
                    <a:pt x="7787" y="9740"/>
                  </a:lnTo>
                  <a:lnTo>
                    <a:pt x="6310" y="9740"/>
                  </a:lnTo>
                  <a:lnTo>
                    <a:pt x="6310" y="8275"/>
                  </a:lnTo>
                  <a:close/>
                  <a:moveTo>
                    <a:pt x="9311" y="8275"/>
                  </a:moveTo>
                  <a:lnTo>
                    <a:pt x="9311" y="9740"/>
                  </a:lnTo>
                  <a:lnTo>
                    <a:pt x="7846" y="9740"/>
                  </a:lnTo>
                  <a:lnTo>
                    <a:pt x="7846" y="8275"/>
                  </a:lnTo>
                  <a:close/>
                  <a:moveTo>
                    <a:pt x="10847" y="8275"/>
                  </a:moveTo>
                  <a:lnTo>
                    <a:pt x="10847" y="9740"/>
                  </a:lnTo>
                  <a:lnTo>
                    <a:pt x="9370" y="9740"/>
                  </a:lnTo>
                  <a:lnTo>
                    <a:pt x="9370" y="8275"/>
                  </a:lnTo>
                  <a:close/>
                  <a:moveTo>
                    <a:pt x="12383" y="8275"/>
                  </a:moveTo>
                  <a:lnTo>
                    <a:pt x="12383" y="9740"/>
                  </a:lnTo>
                  <a:lnTo>
                    <a:pt x="10906" y="9740"/>
                  </a:lnTo>
                  <a:lnTo>
                    <a:pt x="10906" y="8275"/>
                  </a:lnTo>
                  <a:close/>
                  <a:moveTo>
                    <a:pt x="13930" y="8275"/>
                  </a:moveTo>
                  <a:lnTo>
                    <a:pt x="13930" y="9740"/>
                  </a:lnTo>
                  <a:lnTo>
                    <a:pt x="12454" y="9740"/>
                  </a:lnTo>
                  <a:lnTo>
                    <a:pt x="12454" y="8275"/>
                  </a:lnTo>
                  <a:close/>
                  <a:moveTo>
                    <a:pt x="15466" y="8275"/>
                  </a:moveTo>
                  <a:lnTo>
                    <a:pt x="15466" y="9740"/>
                  </a:lnTo>
                  <a:lnTo>
                    <a:pt x="13990" y="9740"/>
                  </a:lnTo>
                  <a:lnTo>
                    <a:pt x="13990" y="8275"/>
                  </a:lnTo>
                  <a:close/>
                  <a:moveTo>
                    <a:pt x="16990" y="8275"/>
                  </a:moveTo>
                  <a:lnTo>
                    <a:pt x="16990" y="9740"/>
                  </a:lnTo>
                  <a:lnTo>
                    <a:pt x="15526" y="9740"/>
                  </a:lnTo>
                  <a:lnTo>
                    <a:pt x="15526" y="8275"/>
                  </a:lnTo>
                  <a:close/>
                  <a:moveTo>
                    <a:pt x="18538" y="8275"/>
                  </a:moveTo>
                  <a:lnTo>
                    <a:pt x="18538" y="9740"/>
                  </a:lnTo>
                  <a:lnTo>
                    <a:pt x="17062" y="9740"/>
                  </a:lnTo>
                  <a:lnTo>
                    <a:pt x="17062" y="8275"/>
                  </a:lnTo>
                  <a:close/>
                  <a:moveTo>
                    <a:pt x="20062" y="8275"/>
                  </a:moveTo>
                  <a:lnTo>
                    <a:pt x="20062" y="9740"/>
                  </a:lnTo>
                  <a:lnTo>
                    <a:pt x="18586" y="9740"/>
                  </a:lnTo>
                  <a:lnTo>
                    <a:pt x="18586" y="8275"/>
                  </a:lnTo>
                  <a:close/>
                  <a:moveTo>
                    <a:pt x="21610" y="8275"/>
                  </a:moveTo>
                  <a:lnTo>
                    <a:pt x="21610" y="9740"/>
                  </a:lnTo>
                  <a:lnTo>
                    <a:pt x="20134" y="9740"/>
                  </a:lnTo>
                  <a:lnTo>
                    <a:pt x="20134" y="8275"/>
                  </a:lnTo>
                  <a:close/>
                  <a:moveTo>
                    <a:pt x="1619" y="9799"/>
                  </a:moveTo>
                  <a:lnTo>
                    <a:pt x="1619" y="11276"/>
                  </a:lnTo>
                  <a:lnTo>
                    <a:pt x="143" y="11276"/>
                  </a:lnTo>
                  <a:lnTo>
                    <a:pt x="143" y="9799"/>
                  </a:lnTo>
                  <a:close/>
                  <a:moveTo>
                    <a:pt x="3167" y="9799"/>
                  </a:moveTo>
                  <a:lnTo>
                    <a:pt x="3167" y="11276"/>
                  </a:lnTo>
                  <a:lnTo>
                    <a:pt x="1691" y="11276"/>
                  </a:lnTo>
                  <a:lnTo>
                    <a:pt x="1691" y="9799"/>
                  </a:lnTo>
                  <a:close/>
                  <a:moveTo>
                    <a:pt x="4703" y="9799"/>
                  </a:moveTo>
                  <a:lnTo>
                    <a:pt x="4703" y="11276"/>
                  </a:lnTo>
                  <a:lnTo>
                    <a:pt x="3227" y="11276"/>
                  </a:lnTo>
                  <a:lnTo>
                    <a:pt x="3227" y="9799"/>
                  </a:lnTo>
                  <a:close/>
                  <a:moveTo>
                    <a:pt x="6239" y="9799"/>
                  </a:moveTo>
                  <a:lnTo>
                    <a:pt x="6239" y="11276"/>
                  </a:lnTo>
                  <a:lnTo>
                    <a:pt x="4763" y="11276"/>
                  </a:lnTo>
                  <a:lnTo>
                    <a:pt x="4763" y="9799"/>
                  </a:lnTo>
                  <a:close/>
                  <a:moveTo>
                    <a:pt x="7787" y="9799"/>
                  </a:moveTo>
                  <a:lnTo>
                    <a:pt x="7787" y="11276"/>
                  </a:lnTo>
                  <a:lnTo>
                    <a:pt x="6310" y="11276"/>
                  </a:lnTo>
                  <a:lnTo>
                    <a:pt x="6310" y="9799"/>
                  </a:lnTo>
                  <a:close/>
                  <a:moveTo>
                    <a:pt x="9311" y="9799"/>
                  </a:moveTo>
                  <a:lnTo>
                    <a:pt x="9311" y="11276"/>
                  </a:lnTo>
                  <a:lnTo>
                    <a:pt x="7846" y="11276"/>
                  </a:lnTo>
                  <a:lnTo>
                    <a:pt x="7846" y="9799"/>
                  </a:lnTo>
                  <a:close/>
                  <a:moveTo>
                    <a:pt x="10847" y="9799"/>
                  </a:moveTo>
                  <a:lnTo>
                    <a:pt x="10847" y="11276"/>
                  </a:lnTo>
                  <a:lnTo>
                    <a:pt x="9370" y="11276"/>
                  </a:lnTo>
                  <a:lnTo>
                    <a:pt x="9370" y="9799"/>
                  </a:lnTo>
                  <a:close/>
                  <a:moveTo>
                    <a:pt x="12383" y="9799"/>
                  </a:moveTo>
                  <a:lnTo>
                    <a:pt x="12383" y="11276"/>
                  </a:lnTo>
                  <a:lnTo>
                    <a:pt x="10906" y="11276"/>
                  </a:lnTo>
                  <a:lnTo>
                    <a:pt x="10906" y="9799"/>
                  </a:lnTo>
                  <a:close/>
                  <a:moveTo>
                    <a:pt x="13918" y="9799"/>
                  </a:moveTo>
                  <a:lnTo>
                    <a:pt x="13918" y="11276"/>
                  </a:lnTo>
                  <a:lnTo>
                    <a:pt x="12442" y="11276"/>
                  </a:lnTo>
                  <a:lnTo>
                    <a:pt x="12442" y="9799"/>
                  </a:lnTo>
                  <a:close/>
                  <a:moveTo>
                    <a:pt x="15466" y="9799"/>
                  </a:moveTo>
                  <a:lnTo>
                    <a:pt x="15466" y="11276"/>
                  </a:lnTo>
                  <a:lnTo>
                    <a:pt x="13990" y="11276"/>
                  </a:lnTo>
                  <a:lnTo>
                    <a:pt x="13990" y="9799"/>
                  </a:lnTo>
                  <a:close/>
                  <a:moveTo>
                    <a:pt x="16990" y="9799"/>
                  </a:moveTo>
                  <a:lnTo>
                    <a:pt x="16990" y="11276"/>
                  </a:lnTo>
                  <a:lnTo>
                    <a:pt x="15514" y="11276"/>
                  </a:lnTo>
                  <a:lnTo>
                    <a:pt x="15514" y="9799"/>
                  </a:lnTo>
                  <a:close/>
                  <a:moveTo>
                    <a:pt x="18526" y="9799"/>
                  </a:moveTo>
                  <a:lnTo>
                    <a:pt x="18526" y="11276"/>
                  </a:lnTo>
                  <a:lnTo>
                    <a:pt x="17050" y="11276"/>
                  </a:lnTo>
                  <a:lnTo>
                    <a:pt x="17050" y="9799"/>
                  </a:lnTo>
                  <a:close/>
                  <a:moveTo>
                    <a:pt x="20062" y="9799"/>
                  </a:moveTo>
                  <a:lnTo>
                    <a:pt x="20062" y="11276"/>
                  </a:lnTo>
                  <a:lnTo>
                    <a:pt x="18586" y="11276"/>
                  </a:lnTo>
                  <a:lnTo>
                    <a:pt x="18586" y="9799"/>
                  </a:lnTo>
                  <a:close/>
                  <a:moveTo>
                    <a:pt x="21610" y="9799"/>
                  </a:moveTo>
                  <a:lnTo>
                    <a:pt x="21610" y="11276"/>
                  </a:lnTo>
                  <a:lnTo>
                    <a:pt x="20134" y="11276"/>
                  </a:lnTo>
                  <a:lnTo>
                    <a:pt x="20134" y="9799"/>
                  </a:lnTo>
                  <a:close/>
                  <a:moveTo>
                    <a:pt x="1619" y="11335"/>
                  </a:moveTo>
                  <a:lnTo>
                    <a:pt x="1619" y="12811"/>
                  </a:lnTo>
                  <a:lnTo>
                    <a:pt x="143" y="12811"/>
                  </a:lnTo>
                  <a:lnTo>
                    <a:pt x="143" y="11335"/>
                  </a:lnTo>
                  <a:close/>
                  <a:moveTo>
                    <a:pt x="3167" y="11335"/>
                  </a:moveTo>
                  <a:lnTo>
                    <a:pt x="3167" y="12811"/>
                  </a:lnTo>
                  <a:lnTo>
                    <a:pt x="1691" y="12811"/>
                  </a:lnTo>
                  <a:lnTo>
                    <a:pt x="1691" y="11335"/>
                  </a:lnTo>
                  <a:close/>
                  <a:moveTo>
                    <a:pt x="4703" y="11335"/>
                  </a:moveTo>
                  <a:lnTo>
                    <a:pt x="4703" y="12811"/>
                  </a:lnTo>
                  <a:lnTo>
                    <a:pt x="3227" y="12811"/>
                  </a:lnTo>
                  <a:lnTo>
                    <a:pt x="3227" y="11335"/>
                  </a:lnTo>
                  <a:close/>
                  <a:moveTo>
                    <a:pt x="6239" y="11335"/>
                  </a:moveTo>
                  <a:lnTo>
                    <a:pt x="6239" y="12811"/>
                  </a:lnTo>
                  <a:lnTo>
                    <a:pt x="4763" y="12811"/>
                  </a:lnTo>
                  <a:lnTo>
                    <a:pt x="4763" y="11335"/>
                  </a:lnTo>
                  <a:close/>
                  <a:moveTo>
                    <a:pt x="7787" y="11335"/>
                  </a:moveTo>
                  <a:lnTo>
                    <a:pt x="7787" y="12811"/>
                  </a:lnTo>
                  <a:lnTo>
                    <a:pt x="6310" y="12811"/>
                  </a:lnTo>
                  <a:lnTo>
                    <a:pt x="6310" y="11335"/>
                  </a:lnTo>
                  <a:close/>
                  <a:moveTo>
                    <a:pt x="9311" y="11335"/>
                  </a:moveTo>
                  <a:lnTo>
                    <a:pt x="9311" y="12811"/>
                  </a:lnTo>
                  <a:lnTo>
                    <a:pt x="7846" y="12811"/>
                  </a:lnTo>
                  <a:lnTo>
                    <a:pt x="7846" y="11335"/>
                  </a:lnTo>
                  <a:close/>
                  <a:moveTo>
                    <a:pt x="10847" y="11335"/>
                  </a:moveTo>
                  <a:lnTo>
                    <a:pt x="10847" y="12811"/>
                  </a:lnTo>
                  <a:lnTo>
                    <a:pt x="9370" y="12811"/>
                  </a:lnTo>
                  <a:lnTo>
                    <a:pt x="9370" y="11335"/>
                  </a:lnTo>
                  <a:close/>
                  <a:moveTo>
                    <a:pt x="12383" y="11335"/>
                  </a:moveTo>
                  <a:lnTo>
                    <a:pt x="12383" y="12811"/>
                  </a:lnTo>
                  <a:lnTo>
                    <a:pt x="10906" y="12811"/>
                  </a:lnTo>
                  <a:lnTo>
                    <a:pt x="10906" y="11335"/>
                  </a:lnTo>
                  <a:close/>
                  <a:moveTo>
                    <a:pt x="13918" y="11335"/>
                  </a:moveTo>
                  <a:lnTo>
                    <a:pt x="13918" y="12811"/>
                  </a:lnTo>
                  <a:lnTo>
                    <a:pt x="12442" y="12811"/>
                  </a:lnTo>
                  <a:lnTo>
                    <a:pt x="12442" y="11335"/>
                  </a:lnTo>
                  <a:close/>
                  <a:moveTo>
                    <a:pt x="15466" y="11335"/>
                  </a:moveTo>
                  <a:lnTo>
                    <a:pt x="15466" y="12811"/>
                  </a:lnTo>
                  <a:lnTo>
                    <a:pt x="13990" y="12811"/>
                  </a:lnTo>
                  <a:lnTo>
                    <a:pt x="13990" y="11335"/>
                  </a:lnTo>
                  <a:close/>
                  <a:moveTo>
                    <a:pt x="16990" y="11335"/>
                  </a:moveTo>
                  <a:lnTo>
                    <a:pt x="16990" y="12811"/>
                  </a:lnTo>
                  <a:lnTo>
                    <a:pt x="15526" y="12811"/>
                  </a:lnTo>
                  <a:lnTo>
                    <a:pt x="15526" y="11335"/>
                  </a:lnTo>
                  <a:close/>
                  <a:moveTo>
                    <a:pt x="18526" y="11335"/>
                  </a:moveTo>
                  <a:lnTo>
                    <a:pt x="18526" y="12811"/>
                  </a:lnTo>
                  <a:lnTo>
                    <a:pt x="17050" y="12811"/>
                  </a:lnTo>
                  <a:lnTo>
                    <a:pt x="17050" y="11335"/>
                  </a:lnTo>
                  <a:close/>
                  <a:moveTo>
                    <a:pt x="20062" y="11335"/>
                  </a:moveTo>
                  <a:lnTo>
                    <a:pt x="20062" y="12811"/>
                  </a:lnTo>
                  <a:lnTo>
                    <a:pt x="18586" y="12811"/>
                  </a:lnTo>
                  <a:lnTo>
                    <a:pt x="18586" y="11335"/>
                  </a:lnTo>
                  <a:close/>
                  <a:moveTo>
                    <a:pt x="21610" y="11335"/>
                  </a:moveTo>
                  <a:lnTo>
                    <a:pt x="21610" y="12811"/>
                  </a:lnTo>
                  <a:lnTo>
                    <a:pt x="20134" y="12811"/>
                  </a:lnTo>
                  <a:lnTo>
                    <a:pt x="20134" y="11335"/>
                  </a:lnTo>
                  <a:close/>
                  <a:moveTo>
                    <a:pt x="3155" y="12871"/>
                  </a:moveTo>
                  <a:lnTo>
                    <a:pt x="3155" y="14347"/>
                  </a:lnTo>
                  <a:lnTo>
                    <a:pt x="1679" y="14347"/>
                  </a:lnTo>
                  <a:lnTo>
                    <a:pt x="1679" y="12871"/>
                  </a:lnTo>
                  <a:close/>
                  <a:moveTo>
                    <a:pt x="4703" y="12871"/>
                  </a:moveTo>
                  <a:lnTo>
                    <a:pt x="4703" y="14347"/>
                  </a:lnTo>
                  <a:lnTo>
                    <a:pt x="3227" y="14347"/>
                  </a:lnTo>
                  <a:lnTo>
                    <a:pt x="3227" y="12871"/>
                  </a:lnTo>
                  <a:close/>
                  <a:moveTo>
                    <a:pt x="7763" y="12871"/>
                  </a:moveTo>
                  <a:lnTo>
                    <a:pt x="7763" y="14347"/>
                  </a:lnTo>
                  <a:lnTo>
                    <a:pt x="6298" y="14347"/>
                  </a:lnTo>
                  <a:lnTo>
                    <a:pt x="6298" y="12871"/>
                  </a:lnTo>
                  <a:close/>
                  <a:moveTo>
                    <a:pt x="9311" y="12871"/>
                  </a:moveTo>
                  <a:lnTo>
                    <a:pt x="9311" y="14347"/>
                  </a:lnTo>
                  <a:lnTo>
                    <a:pt x="7846" y="14347"/>
                  </a:lnTo>
                  <a:lnTo>
                    <a:pt x="7846" y="12871"/>
                  </a:lnTo>
                  <a:close/>
                  <a:moveTo>
                    <a:pt x="10847" y="12871"/>
                  </a:moveTo>
                  <a:lnTo>
                    <a:pt x="10847" y="14347"/>
                  </a:lnTo>
                  <a:lnTo>
                    <a:pt x="9370" y="14347"/>
                  </a:lnTo>
                  <a:lnTo>
                    <a:pt x="9370" y="12871"/>
                  </a:lnTo>
                  <a:close/>
                  <a:moveTo>
                    <a:pt x="13918" y="12871"/>
                  </a:moveTo>
                  <a:lnTo>
                    <a:pt x="13918" y="14347"/>
                  </a:lnTo>
                  <a:lnTo>
                    <a:pt x="12442" y="14347"/>
                  </a:lnTo>
                  <a:lnTo>
                    <a:pt x="12442" y="12871"/>
                  </a:lnTo>
                  <a:close/>
                  <a:moveTo>
                    <a:pt x="16990" y="12871"/>
                  </a:moveTo>
                  <a:lnTo>
                    <a:pt x="16990" y="14347"/>
                  </a:lnTo>
                  <a:lnTo>
                    <a:pt x="15526" y="14347"/>
                  </a:lnTo>
                  <a:lnTo>
                    <a:pt x="15526" y="12871"/>
                  </a:lnTo>
                  <a:close/>
                  <a:moveTo>
                    <a:pt x="6239" y="12883"/>
                  </a:moveTo>
                  <a:lnTo>
                    <a:pt x="6239" y="14359"/>
                  </a:lnTo>
                  <a:lnTo>
                    <a:pt x="4763" y="14359"/>
                  </a:lnTo>
                  <a:lnTo>
                    <a:pt x="4763" y="12883"/>
                  </a:lnTo>
                  <a:close/>
                  <a:moveTo>
                    <a:pt x="12383" y="12883"/>
                  </a:moveTo>
                  <a:lnTo>
                    <a:pt x="12383" y="14359"/>
                  </a:lnTo>
                  <a:lnTo>
                    <a:pt x="10906" y="14359"/>
                  </a:lnTo>
                  <a:lnTo>
                    <a:pt x="10906" y="12883"/>
                  </a:lnTo>
                  <a:close/>
                  <a:moveTo>
                    <a:pt x="15466" y="12883"/>
                  </a:moveTo>
                  <a:lnTo>
                    <a:pt x="15466" y="14359"/>
                  </a:lnTo>
                  <a:lnTo>
                    <a:pt x="13990" y="14359"/>
                  </a:lnTo>
                  <a:lnTo>
                    <a:pt x="13990" y="12883"/>
                  </a:lnTo>
                  <a:close/>
                  <a:moveTo>
                    <a:pt x="18526" y="12883"/>
                  </a:moveTo>
                  <a:lnTo>
                    <a:pt x="18526" y="14359"/>
                  </a:lnTo>
                  <a:lnTo>
                    <a:pt x="17050" y="14359"/>
                  </a:lnTo>
                  <a:lnTo>
                    <a:pt x="17050" y="12883"/>
                  </a:lnTo>
                  <a:close/>
                  <a:moveTo>
                    <a:pt x="20074" y="12883"/>
                  </a:moveTo>
                  <a:lnTo>
                    <a:pt x="20074" y="14359"/>
                  </a:lnTo>
                  <a:lnTo>
                    <a:pt x="18598" y="14359"/>
                  </a:lnTo>
                  <a:lnTo>
                    <a:pt x="18598" y="12883"/>
                  </a:lnTo>
                  <a:close/>
                  <a:moveTo>
                    <a:pt x="4703" y="14419"/>
                  </a:moveTo>
                  <a:lnTo>
                    <a:pt x="4703" y="15883"/>
                  </a:lnTo>
                  <a:lnTo>
                    <a:pt x="3227" y="15883"/>
                  </a:lnTo>
                  <a:lnTo>
                    <a:pt x="3227" y="14419"/>
                  </a:lnTo>
                  <a:close/>
                  <a:moveTo>
                    <a:pt x="6239" y="14419"/>
                  </a:moveTo>
                  <a:lnTo>
                    <a:pt x="6239" y="15883"/>
                  </a:lnTo>
                  <a:lnTo>
                    <a:pt x="4763" y="15883"/>
                  </a:lnTo>
                  <a:lnTo>
                    <a:pt x="4763" y="14419"/>
                  </a:lnTo>
                  <a:close/>
                  <a:moveTo>
                    <a:pt x="7787" y="14419"/>
                  </a:moveTo>
                  <a:lnTo>
                    <a:pt x="7787" y="15883"/>
                  </a:lnTo>
                  <a:lnTo>
                    <a:pt x="6310" y="15883"/>
                  </a:lnTo>
                  <a:lnTo>
                    <a:pt x="6310" y="14419"/>
                  </a:lnTo>
                  <a:close/>
                  <a:moveTo>
                    <a:pt x="9299" y="14419"/>
                  </a:moveTo>
                  <a:lnTo>
                    <a:pt x="9299" y="15883"/>
                  </a:lnTo>
                  <a:lnTo>
                    <a:pt x="7822" y="15883"/>
                  </a:lnTo>
                  <a:lnTo>
                    <a:pt x="7822" y="14419"/>
                  </a:lnTo>
                  <a:close/>
                  <a:moveTo>
                    <a:pt x="10847" y="14419"/>
                  </a:moveTo>
                  <a:lnTo>
                    <a:pt x="10847" y="15883"/>
                  </a:lnTo>
                  <a:lnTo>
                    <a:pt x="9370" y="15883"/>
                  </a:lnTo>
                  <a:lnTo>
                    <a:pt x="9370" y="14419"/>
                  </a:lnTo>
                  <a:close/>
                  <a:moveTo>
                    <a:pt x="12383" y="14419"/>
                  </a:moveTo>
                  <a:lnTo>
                    <a:pt x="12383" y="15883"/>
                  </a:lnTo>
                  <a:lnTo>
                    <a:pt x="10906" y="15883"/>
                  </a:lnTo>
                  <a:lnTo>
                    <a:pt x="10906" y="14419"/>
                  </a:lnTo>
                  <a:close/>
                  <a:moveTo>
                    <a:pt x="15466" y="14419"/>
                  </a:moveTo>
                  <a:lnTo>
                    <a:pt x="15466" y="15883"/>
                  </a:lnTo>
                  <a:lnTo>
                    <a:pt x="13990" y="15883"/>
                  </a:lnTo>
                  <a:lnTo>
                    <a:pt x="13990" y="14419"/>
                  </a:lnTo>
                  <a:close/>
                  <a:moveTo>
                    <a:pt x="18526" y="14419"/>
                  </a:moveTo>
                  <a:lnTo>
                    <a:pt x="18526" y="15883"/>
                  </a:lnTo>
                  <a:lnTo>
                    <a:pt x="17050" y="15883"/>
                  </a:lnTo>
                  <a:lnTo>
                    <a:pt x="17050" y="14419"/>
                  </a:lnTo>
                  <a:close/>
                  <a:moveTo>
                    <a:pt x="3155" y="14419"/>
                  </a:moveTo>
                  <a:lnTo>
                    <a:pt x="3155" y="15895"/>
                  </a:lnTo>
                  <a:lnTo>
                    <a:pt x="1679" y="15895"/>
                  </a:lnTo>
                  <a:lnTo>
                    <a:pt x="1679" y="14419"/>
                  </a:lnTo>
                  <a:close/>
                  <a:moveTo>
                    <a:pt x="13918" y="14419"/>
                  </a:moveTo>
                  <a:lnTo>
                    <a:pt x="13918" y="15895"/>
                  </a:lnTo>
                  <a:lnTo>
                    <a:pt x="12442" y="15895"/>
                  </a:lnTo>
                  <a:lnTo>
                    <a:pt x="12442" y="14419"/>
                  </a:lnTo>
                  <a:close/>
                  <a:moveTo>
                    <a:pt x="16990" y="14419"/>
                  </a:moveTo>
                  <a:lnTo>
                    <a:pt x="16990" y="15895"/>
                  </a:lnTo>
                  <a:lnTo>
                    <a:pt x="15526" y="15895"/>
                  </a:lnTo>
                  <a:lnTo>
                    <a:pt x="15526" y="14419"/>
                  </a:lnTo>
                  <a:close/>
                  <a:moveTo>
                    <a:pt x="20074" y="14419"/>
                  </a:moveTo>
                  <a:lnTo>
                    <a:pt x="20074" y="15895"/>
                  </a:lnTo>
                  <a:lnTo>
                    <a:pt x="18598" y="15895"/>
                  </a:lnTo>
                  <a:lnTo>
                    <a:pt x="18598" y="14419"/>
                  </a:lnTo>
                  <a:close/>
                  <a:moveTo>
                    <a:pt x="4703" y="15955"/>
                  </a:moveTo>
                  <a:lnTo>
                    <a:pt x="4703" y="17419"/>
                  </a:lnTo>
                  <a:lnTo>
                    <a:pt x="3227" y="17419"/>
                  </a:lnTo>
                  <a:lnTo>
                    <a:pt x="3227" y="15955"/>
                  </a:lnTo>
                  <a:close/>
                  <a:moveTo>
                    <a:pt x="6239" y="15955"/>
                  </a:moveTo>
                  <a:lnTo>
                    <a:pt x="6239" y="17419"/>
                  </a:lnTo>
                  <a:lnTo>
                    <a:pt x="4763" y="17419"/>
                  </a:lnTo>
                  <a:lnTo>
                    <a:pt x="4763" y="15955"/>
                  </a:lnTo>
                  <a:close/>
                  <a:moveTo>
                    <a:pt x="7763" y="15955"/>
                  </a:moveTo>
                  <a:lnTo>
                    <a:pt x="7763" y="17419"/>
                  </a:lnTo>
                  <a:lnTo>
                    <a:pt x="6298" y="17419"/>
                  </a:lnTo>
                  <a:lnTo>
                    <a:pt x="6298" y="15955"/>
                  </a:lnTo>
                  <a:close/>
                  <a:moveTo>
                    <a:pt x="9311" y="15955"/>
                  </a:moveTo>
                  <a:lnTo>
                    <a:pt x="9311" y="17419"/>
                  </a:lnTo>
                  <a:lnTo>
                    <a:pt x="7846" y="17419"/>
                  </a:lnTo>
                  <a:lnTo>
                    <a:pt x="7846" y="15955"/>
                  </a:lnTo>
                  <a:close/>
                  <a:moveTo>
                    <a:pt x="10847" y="15955"/>
                  </a:moveTo>
                  <a:lnTo>
                    <a:pt x="10847" y="17419"/>
                  </a:lnTo>
                  <a:lnTo>
                    <a:pt x="9370" y="17419"/>
                  </a:lnTo>
                  <a:lnTo>
                    <a:pt x="9370" y="15955"/>
                  </a:lnTo>
                  <a:close/>
                  <a:moveTo>
                    <a:pt x="12383" y="15955"/>
                  </a:moveTo>
                  <a:lnTo>
                    <a:pt x="12383" y="17419"/>
                  </a:lnTo>
                  <a:lnTo>
                    <a:pt x="10906" y="17419"/>
                  </a:lnTo>
                  <a:lnTo>
                    <a:pt x="10906" y="15955"/>
                  </a:lnTo>
                  <a:close/>
                  <a:moveTo>
                    <a:pt x="13918" y="15955"/>
                  </a:moveTo>
                  <a:lnTo>
                    <a:pt x="13918" y="17419"/>
                  </a:lnTo>
                  <a:lnTo>
                    <a:pt x="12442" y="17419"/>
                  </a:lnTo>
                  <a:lnTo>
                    <a:pt x="12442" y="15955"/>
                  </a:lnTo>
                  <a:close/>
                  <a:moveTo>
                    <a:pt x="15466" y="15955"/>
                  </a:moveTo>
                  <a:lnTo>
                    <a:pt x="15466" y="17419"/>
                  </a:lnTo>
                  <a:lnTo>
                    <a:pt x="13990" y="17419"/>
                  </a:lnTo>
                  <a:lnTo>
                    <a:pt x="13990" y="15955"/>
                  </a:lnTo>
                  <a:close/>
                  <a:moveTo>
                    <a:pt x="16990" y="15955"/>
                  </a:moveTo>
                  <a:lnTo>
                    <a:pt x="16990" y="17419"/>
                  </a:lnTo>
                  <a:lnTo>
                    <a:pt x="15526" y="17419"/>
                  </a:lnTo>
                  <a:lnTo>
                    <a:pt x="15526" y="15955"/>
                  </a:lnTo>
                  <a:close/>
                  <a:moveTo>
                    <a:pt x="18538" y="15955"/>
                  </a:moveTo>
                  <a:lnTo>
                    <a:pt x="18538" y="17419"/>
                  </a:lnTo>
                  <a:lnTo>
                    <a:pt x="17062" y="17419"/>
                  </a:lnTo>
                  <a:lnTo>
                    <a:pt x="17062" y="15955"/>
                  </a:lnTo>
                  <a:close/>
                  <a:moveTo>
                    <a:pt x="7787" y="17479"/>
                  </a:moveTo>
                  <a:lnTo>
                    <a:pt x="7787" y="18955"/>
                  </a:lnTo>
                  <a:lnTo>
                    <a:pt x="6310" y="18955"/>
                  </a:lnTo>
                  <a:lnTo>
                    <a:pt x="6310" y="17479"/>
                  </a:lnTo>
                  <a:close/>
                  <a:moveTo>
                    <a:pt x="9299" y="17479"/>
                  </a:moveTo>
                  <a:lnTo>
                    <a:pt x="9299" y="18955"/>
                  </a:lnTo>
                  <a:lnTo>
                    <a:pt x="7822" y="18955"/>
                  </a:lnTo>
                  <a:lnTo>
                    <a:pt x="7822" y="17479"/>
                  </a:lnTo>
                  <a:close/>
                  <a:moveTo>
                    <a:pt x="10847" y="17479"/>
                  </a:moveTo>
                  <a:lnTo>
                    <a:pt x="10847" y="18955"/>
                  </a:lnTo>
                  <a:lnTo>
                    <a:pt x="9370" y="18955"/>
                  </a:lnTo>
                  <a:lnTo>
                    <a:pt x="9370" y="17479"/>
                  </a:lnTo>
                  <a:close/>
                  <a:moveTo>
                    <a:pt x="12383" y="17479"/>
                  </a:moveTo>
                  <a:lnTo>
                    <a:pt x="12383" y="18955"/>
                  </a:lnTo>
                  <a:lnTo>
                    <a:pt x="10906" y="18955"/>
                  </a:lnTo>
                  <a:lnTo>
                    <a:pt x="10906" y="17479"/>
                  </a:lnTo>
                  <a:close/>
                  <a:moveTo>
                    <a:pt x="13918" y="17479"/>
                  </a:moveTo>
                  <a:lnTo>
                    <a:pt x="13918" y="18955"/>
                  </a:lnTo>
                  <a:lnTo>
                    <a:pt x="12442" y="18955"/>
                  </a:lnTo>
                  <a:lnTo>
                    <a:pt x="12442" y="17479"/>
                  </a:lnTo>
                  <a:close/>
                  <a:moveTo>
                    <a:pt x="15466" y="17479"/>
                  </a:moveTo>
                  <a:lnTo>
                    <a:pt x="15466" y="18955"/>
                  </a:lnTo>
                  <a:lnTo>
                    <a:pt x="13990" y="18955"/>
                  </a:lnTo>
                  <a:lnTo>
                    <a:pt x="13990" y="17479"/>
                  </a:lnTo>
                  <a:close/>
                  <a:moveTo>
                    <a:pt x="18538" y="18955"/>
                  </a:moveTo>
                  <a:lnTo>
                    <a:pt x="18538" y="18955"/>
                  </a:lnTo>
                  <a:lnTo>
                    <a:pt x="18538" y="18955"/>
                  </a:lnTo>
                  <a:close/>
                  <a:moveTo>
                    <a:pt x="6239" y="17502"/>
                  </a:moveTo>
                  <a:lnTo>
                    <a:pt x="6239" y="18967"/>
                  </a:lnTo>
                  <a:lnTo>
                    <a:pt x="4763" y="18967"/>
                  </a:lnTo>
                  <a:lnTo>
                    <a:pt x="4763" y="17502"/>
                  </a:lnTo>
                  <a:close/>
                  <a:moveTo>
                    <a:pt x="16990" y="17502"/>
                  </a:moveTo>
                  <a:lnTo>
                    <a:pt x="16990" y="18967"/>
                  </a:lnTo>
                  <a:lnTo>
                    <a:pt x="15526" y="18967"/>
                  </a:lnTo>
                  <a:lnTo>
                    <a:pt x="15526" y="17502"/>
                  </a:lnTo>
                  <a:close/>
                  <a:moveTo>
                    <a:pt x="18538" y="18955"/>
                  </a:moveTo>
                  <a:lnTo>
                    <a:pt x="18526" y="18967"/>
                  </a:lnTo>
                  <a:lnTo>
                    <a:pt x="18538" y="18967"/>
                  </a:lnTo>
                  <a:lnTo>
                    <a:pt x="18538" y="18955"/>
                  </a:lnTo>
                  <a:close/>
                  <a:moveTo>
                    <a:pt x="7763" y="19026"/>
                  </a:moveTo>
                  <a:lnTo>
                    <a:pt x="7763" y="20503"/>
                  </a:lnTo>
                  <a:lnTo>
                    <a:pt x="6298" y="20503"/>
                  </a:lnTo>
                  <a:lnTo>
                    <a:pt x="6298" y="19026"/>
                  </a:lnTo>
                  <a:close/>
                  <a:moveTo>
                    <a:pt x="9299" y="19026"/>
                  </a:moveTo>
                  <a:lnTo>
                    <a:pt x="9299" y="20503"/>
                  </a:lnTo>
                  <a:lnTo>
                    <a:pt x="7822" y="20503"/>
                  </a:lnTo>
                  <a:lnTo>
                    <a:pt x="7822" y="19026"/>
                  </a:lnTo>
                  <a:close/>
                  <a:moveTo>
                    <a:pt x="10847" y="19026"/>
                  </a:moveTo>
                  <a:lnTo>
                    <a:pt x="10847" y="20503"/>
                  </a:lnTo>
                  <a:lnTo>
                    <a:pt x="9370" y="20503"/>
                  </a:lnTo>
                  <a:lnTo>
                    <a:pt x="9370" y="19026"/>
                  </a:lnTo>
                  <a:close/>
                  <a:moveTo>
                    <a:pt x="12383" y="19026"/>
                  </a:moveTo>
                  <a:lnTo>
                    <a:pt x="12383" y="20503"/>
                  </a:lnTo>
                  <a:lnTo>
                    <a:pt x="10906" y="20503"/>
                  </a:lnTo>
                  <a:lnTo>
                    <a:pt x="10906" y="19026"/>
                  </a:lnTo>
                  <a:close/>
                  <a:moveTo>
                    <a:pt x="13918" y="19026"/>
                  </a:moveTo>
                  <a:lnTo>
                    <a:pt x="13918" y="20503"/>
                  </a:lnTo>
                  <a:lnTo>
                    <a:pt x="12442" y="20503"/>
                  </a:lnTo>
                  <a:lnTo>
                    <a:pt x="12442" y="19026"/>
                  </a:lnTo>
                  <a:close/>
                  <a:moveTo>
                    <a:pt x="15466" y="19026"/>
                  </a:moveTo>
                  <a:lnTo>
                    <a:pt x="15466" y="20503"/>
                  </a:lnTo>
                  <a:lnTo>
                    <a:pt x="13990" y="20503"/>
                  </a:lnTo>
                  <a:lnTo>
                    <a:pt x="13990" y="19026"/>
                  </a:lnTo>
                  <a:close/>
                  <a:moveTo>
                    <a:pt x="10835" y="0"/>
                  </a:moveTo>
                  <a:lnTo>
                    <a:pt x="10835" y="572"/>
                  </a:lnTo>
                  <a:lnTo>
                    <a:pt x="10847" y="572"/>
                  </a:lnTo>
                  <a:lnTo>
                    <a:pt x="10847" y="2048"/>
                  </a:lnTo>
                  <a:lnTo>
                    <a:pt x="9370" y="2048"/>
                  </a:lnTo>
                  <a:lnTo>
                    <a:pt x="9370" y="572"/>
                  </a:lnTo>
                  <a:lnTo>
                    <a:pt x="9358" y="572"/>
                  </a:lnTo>
                  <a:lnTo>
                    <a:pt x="9358" y="119"/>
                  </a:lnTo>
                  <a:cubicBezTo>
                    <a:pt x="9346" y="119"/>
                    <a:pt x="9311" y="119"/>
                    <a:pt x="9299" y="131"/>
                  </a:cubicBezTo>
                  <a:lnTo>
                    <a:pt x="9299" y="572"/>
                  </a:lnTo>
                  <a:lnTo>
                    <a:pt x="9299" y="2048"/>
                  </a:lnTo>
                  <a:lnTo>
                    <a:pt x="7822" y="2048"/>
                  </a:lnTo>
                  <a:lnTo>
                    <a:pt x="7822" y="572"/>
                  </a:lnTo>
                  <a:lnTo>
                    <a:pt x="7822" y="453"/>
                  </a:lnTo>
                  <a:cubicBezTo>
                    <a:pt x="7811" y="453"/>
                    <a:pt x="7775" y="477"/>
                    <a:pt x="7763" y="477"/>
                  </a:cubicBezTo>
                  <a:lnTo>
                    <a:pt x="7763" y="572"/>
                  </a:lnTo>
                  <a:lnTo>
                    <a:pt x="7453" y="572"/>
                  </a:lnTo>
                  <a:cubicBezTo>
                    <a:pt x="7394" y="596"/>
                    <a:pt x="7334" y="619"/>
                    <a:pt x="7275" y="631"/>
                  </a:cubicBezTo>
                  <a:lnTo>
                    <a:pt x="7751" y="631"/>
                  </a:lnTo>
                  <a:lnTo>
                    <a:pt x="7751" y="2108"/>
                  </a:lnTo>
                  <a:lnTo>
                    <a:pt x="7787" y="2108"/>
                  </a:lnTo>
                  <a:lnTo>
                    <a:pt x="7787" y="3584"/>
                  </a:lnTo>
                  <a:lnTo>
                    <a:pt x="6310" y="3584"/>
                  </a:lnTo>
                  <a:lnTo>
                    <a:pt x="6310" y="2108"/>
                  </a:lnTo>
                  <a:lnTo>
                    <a:pt x="6275" y="2108"/>
                  </a:lnTo>
                  <a:lnTo>
                    <a:pt x="6275" y="1036"/>
                  </a:lnTo>
                  <a:cubicBezTo>
                    <a:pt x="6263" y="1048"/>
                    <a:pt x="6227" y="1048"/>
                    <a:pt x="6215" y="1072"/>
                  </a:cubicBezTo>
                  <a:lnTo>
                    <a:pt x="6215" y="2108"/>
                  </a:lnTo>
                  <a:lnTo>
                    <a:pt x="6239" y="2108"/>
                  </a:lnTo>
                  <a:lnTo>
                    <a:pt x="6239" y="3584"/>
                  </a:lnTo>
                  <a:lnTo>
                    <a:pt x="4763" y="3584"/>
                  </a:lnTo>
                  <a:lnTo>
                    <a:pt x="4763" y="2108"/>
                  </a:lnTo>
                  <a:lnTo>
                    <a:pt x="4739" y="2108"/>
                  </a:lnTo>
                  <a:lnTo>
                    <a:pt x="4739" y="1929"/>
                  </a:lnTo>
                  <a:cubicBezTo>
                    <a:pt x="4727" y="1941"/>
                    <a:pt x="4703" y="1965"/>
                    <a:pt x="4679" y="1977"/>
                  </a:cubicBezTo>
                  <a:lnTo>
                    <a:pt x="4679" y="2120"/>
                  </a:lnTo>
                  <a:lnTo>
                    <a:pt x="4489" y="2120"/>
                  </a:lnTo>
                  <a:cubicBezTo>
                    <a:pt x="4465" y="2143"/>
                    <a:pt x="4429" y="2167"/>
                    <a:pt x="4417" y="2179"/>
                  </a:cubicBezTo>
                  <a:lnTo>
                    <a:pt x="4703" y="2179"/>
                  </a:lnTo>
                  <a:lnTo>
                    <a:pt x="4703" y="3656"/>
                  </a:lnTo>
                  <a:lnTo>
                    <a:pt x="4703" y="5132"/>
                  </a:lnTo>
                  <a:lnTo>
                    <a:pt x="3227" y="5132"/>
                  </a:lnTo>
                  <a:lnTo>
                    <a:pt x="3227" y="3656"/>
                  </a:lnTo>
                  <a:lnTo>
                    <a:pt x="3227" y="3215"/>
                  </a:lnTo>
                  <a:lnTo>
                    <a:pt x="3167" y="3275"/>
                  </a:lnTo>
                  <a:lnTo>
                    <a:pt x="3167" y="3656"/>
                  </a:lnTo>
                  <a:lnTo>
                    <a:pt x="2798" y="3656"/>
                  </a:lnTo>
                  <a:cubicBezTo>
                    <a:pt x="2774" y="3667"/>
                    <a:pt x="2762" y="3703"/>
                    <a:pt x="2750" y="3715"/>
                  </a:cubicBezTo>
                  <a:lnTo>
                    <a:pt x="3167" y="3715"/>
                  </a:lnTo>
                  <a:lnTo>
                    <a:pt x="3167" y="5191"/>
                  </a:lnTo>
                  <a:lnTo>
                    <a:pt x="3155" y="5191"/>
                  </a:lnTo>
                  <a:lnTo>
                    <a:pt x="3155" y="6656"/>
                  </a:lnTo>
                  <a:lnTo>
                    <a:pt x="1679" y="6656"/>
                  </a:lnTo>
                  <a:lnTo>
                    <a:pt x="1679" y="5191"/>
                  </a:lnTo>
                  <a:lnTo>
                    <a:pt x="1691" y="5191"/>
                  </a:lnTo>
                  <a:lnTo>
                    <a:pt x="1691" y="5132"/>
                  </a:lnTo>
                  <a:cubicBezTo>
                    <a:pt x="1667" y="5180"/>
                    <a:pt x="1631" y="5203"/>
                    <a:pt x="1619" y="5251"/>
                  </a:cubicBezTo>
                  <a:lnTo>
                    <a:pt x="1631" y="5251"/>
                  </a:lnTo>
                  <a:lnTo>
                    <a:pt x="1631" y="6727"/>
                  </a:lnTo>
                  <a:lnTo>
                    <a:pt x="845" y="6727"/>
                  </a:lnTo>
                  <a:cubicBezTo>
                    <a:pt x="834" y="6739"/>
                    <a:pt x="834" y="6763"/>
                    <a:pt x="810" y="6787"/>
                  </a:cubicBezTo>
                  <a:lnTo>
                    <a:pt x="1619" y="6787"/>
                  </a:lnTo>
                  <a:lnTo>
                    <a:pt x="1619" y="8251"/>
                  </a:lnTo>
                  <a:lnTo>
                    <a:pt x="310" y="8251"/>
                  </a:lnTo>
                  <a:cubicBezTo>
                    <a:pt x="310" y="8275"/>
                    <a:pt x="298" y="8299"/>
                    <a:pt x="298" y="8311"/>
                  </a:cubicBezTo>
                  <a:lnTo>
                    <a:pt x="1619" y="8311"/>
                  </a:lnTo>
                  <a:lnTo>
                    <a:pt x="1619" y="9787"/>
                  </a:lnTo>
                  <a:lnTo>
                    <a:pt x="143" y="9787"/>
                  </a:lnTo>
                  <a:lnTo>
                    <a:pt x="143" y="9061"/>
                  </a:lnTo>
                  <a:cubicBezTo>
                    <a:pt x="131" y="9180"/>
                    <a:pt x="95" y="9299"/>
                    <a:pt x="83" y="9406"/>
                  </a:cubicBezTo>
                  <a:lnTo>
                    <a:pt x="83" y="9775"/>
                  </a:lnTo>
                  <a:lnTo>
                    <a:pt x="48" y="9775"/>
                  </a:lnTo>
                  <a:lnTo>
                    <a:pt x="48" y="9835"/>
                  </a:lnTo>
                  <a:lnTo>
                    <a:pt x="95" y="9835"/>
                  </a:lnTo>
                  <a:lnTo>
                    <a:pt x="95" y="11311"/>
                  </a:lnTo>
                  <a:lnTo>
                    <a:pt x="0" y="11311"/>
                  </a:lnTo>
                  <a:lnTo>
                    <a:pt x="0" y="11371"/>
                  </a:lnTo>
                  <a:lnTo>
                    <a:pt x="95" y="11371"/>
                  </a:lnTo>
                  <a:lnTo>
                    <a:pt x="95" y="12585"/>
                  </a:lnTo>
                  <a:cubicBezTo>
                    <a:pt x="107" y="12680"/>
                    <a:pt x="131" y="12776"/>
                    <a:pt x="143" y="12895"/>
                  </a:cubicBezTo>
                  <a:lnTo>
                    <a:pt x="143" y="12871"/>
                  </a:lnTo>
                  <a:lnTo>
                    <a:pt x="1619" y="12871"/>
                  </a:lnTo>
                  <a:lnTo>
                    <a:pt x="1619" y="14347"/>
                  </a:lnTo>
                  <a:lnTo>
                    <a:pt x="500" y="14347"/>
                  </a:lnTo>
                  <a:cubicBezTo>
                    <a:pt x="500" y="14359"/>
                    <a:pt x="524" y="14383"/>
                    <a:pt x="524" y="14395"/>
                  </a:cubicBezTo>
                  <a:lnTo>
                    <a:pt x="1619" y="14395"/>
                  </a:lnTo>
                  <a:lnTo>
                    <a:pt x="1619" y="15871"/>
                  </a:lnTo>
                  <a:lnTo>
                    <a:pt x="1131" y="15871"/>
                  </a:lnTo>
                  <a:cubicBezTo>
                    <a:pt x="1143" y="15883"/>
                    <a:pt x="1143" y="15919"/>
                    <a:pt x="1155" y="15931"/>
                  </a:cubicBezTo>
                  <a:lnTo>
                    <a:pt x="1619" y="15931"/>
                  </a:lnTo>
                  <a:lnTo>
                    <a:pt x="1619" y="16752"/>
                  </a:lnTo>
                  <a:cubicBezTo>
                    <a:pt x="1631" y="16776"/>
                    <a:pt x="1667" y="16812"/>
                    <a:pt x="1679" y="16836"/>
                  </a:cubicBezTo>
                  <a:lnTo>
                    <a:pt x="1679" y="15931"/>
                  </a:lnTo>
                  <a:lnTo>
                    <a:pt x="3155" y="15931"/>
                  </a:lnTo>
                  <a:lnTo>
                    <a:pt x="3155" y="17407"/>
                  </a:lnTo>
                  <a:lnTo>
                    <a:pt x="2072" y="17407"/>
                  </a:lnTo>
                  <a:cubicBezTo>
                    <a:pt x="2084" y="17419"/>
                    <a:pt x="2096" y="17455"/>
                    <a:pt x="2107" y="17467"/>
                  </a:cubicBezTo>
                  <a:lnTo>
                    <a:pt x="3167" y="17467"/>
                  </a:lnTo>
                  <a:lnTo>
                    <a:pt x="3167" y="18681"/>
                  </a:lnTo>
                  <a:lnTo>
                    <a:pt x="3227" y="18741"/>
                  </a:lnTo>
                  <a:lnTo>
                    <a:pt x="3227" y="17467"/>
                  </a:lnTo>
                  <a:lnTo>
                    <a:pt x="4703" y="17467"/>
                  </a:lnTo>
                  <a:lnTo>
                    <a:pt x="4703" y="18943"/>
                  </a:lnTo>
                  <a:lnTo>
                    <a:pt x="3417" y="18943"/>
                  </a:lnTo>
                  <a:lnTo>
                    <a:pt x="3477" y="19003"/>
                  </a:lnTo>
                  <a:lnTo>
                    <a:pt x="4703" y="19003"/>
                  </a:lnTo>
                  <a:lnTo>
                    <a:pt x="4703" y="19979"/>
                  </a:lnTo>
                  <a:cubicBezTo>
                    <a:pt x="4715" y="19991"/>
                    <a:pt x="4751" y="20015"/>
                    <a:pt x="4763" y="20027"/>
                  </a:cubicBezTo>
                  <a:lnTo>
                    <a:pt x="4763" y="19003"/>
                  </a:lnTo>
                  <a:lnTo>
                    <a:pt x="6239" y="19003"/>
                  </a:lnTo>
                  <a:lnTo>
                    <a:pt x="6239" y="20467"/>
                  </a:lnTo>
                  <a:lnTo>
                    <a:pt x="5477" y="20467"/>
                  </a:lnTo>
                  <a:cubicBezTo>
                    <a:pt x="5501" y="20491"/>
                    <a:pt x="5548" y="20515"/>
                    <a:pt x="5584" y="20527"/>
                  </a:cubicBezTo>
                  <a:lnTo>
                    <a:pt x="6239" y="20527"/>
                  </a:lnTo>
                  <a:lnTo>
                    <a:pt x="6239" y="20872"/>
                  </a:lnTo>
                  <a:cubicBezTo>
                    <a:pt x="6251" y="20884"/>
                    <a:pt x="6275" y="20884"/>
                    <a:pt x="6298" y="20908"/>
                  </a:cubicBezTo>
                  <a:lnTo>
                    <a:pt x="6298" y="20527"/>
                  </a:lnTo>
                  <a:lnTo>
                    <a:pt x="7763" y="20527"/>
                  </a:lnTo>
                  <a:lnTo>
                    <a:pt x="7763" y="21467"/>
                  </a:lnTo>
                  <a:cubicBezTo>
                    <a:pt x="7787" y="21467"/>
                    <a:pt x="7811" y="21479"/>
                    <a:pt x="7822" y="21479"/>
                  </a:cubicBezTo>
                  <a:lnTo>
                    <a:pt x="7822" y="20527"/>
                  </a:lnTo>
                  <a:lnTo>
                    <a:pt x="9299" y="20527"/>
                  </a:lnTo>
                  <a:lnTo>
                    <a:pt x="9299" y="21824"/>
                  </a:lnTo>
                  <a:cubicBezTo>
                    <a:pt x="9311" y="21824"/>
                    <a:pt x="9346" y="21824"/>
                    <a:pt x="9358" y="21836"/>
                  </a:cubicBezTo>
                  <a:lnTo>
                    <a:pt x="9358" y="20550"/>
                  </a:lnTo>
                  <a:lnTo>
                    <a:pt x="10835" y="20550"/>
                  </a:lnTo>
                  <a:lnTo>
                    <a:pt x="10835" y="21955"/>
                  </a:lnTo>
                  <a:lnTo>
                    <a:pt x="10894" y="21955"/>
                  </a:lnTo>
                  <a:lnTo>
                    <a:pt x="10894" y="20550"/>
                  </a:lnTo>
                  <a:lnTo>
                    <a:pt x="12371" y="20550"/>
                  </a:lnTo>
                  <a:lnTo>
                    <a:pt x="12371" y="21872"/>
                  </a:lnTo>
                  <a:lnTo>
                    <a:pt x="12430" y="21872"/>
                  </a:lnTo>
                  <a:lnTo>
                    <a:pt x="12430" y="20550"/>
                  </a:lnTo>
                  <a:lnTo>
                    <a:pt x="13895" y="20550"/>
                  </a:lnTo>
                  <a:lnTo>
                    <a:pt x="13895" y="21574"/>
                  </a:lnTo>
                  <a:cubicBezTo>
                    <a:pt x="13918" y="21574"/>
                    <a:pt x="13942" y="21562"/>
                    <a:pt x="13954" y="21562"/>
                  </a:cubicBezTo>
                  <a:lnTo>
                    <a:pt x="13954" y="20550"/>
                  </a:lnTo>
                  <a:lnTo>
                    <a:pt x="15431" y="20550"/>
                  </a:lnTo>
                  <a:lnTo>
                    <a:pt x="15431" y="21027"/>
                  </a:lnTo>
                  <a:cubicBezTo>
                    <a:pt x="15442" y="21003"/>
                    <a:pt x="15478" y="21003"/>
                    <a:pt x="15490" y="20991"/>
                  </a:cubicBezTo>
                  <a:lnTo>
                    <a:pt x="15490" y="20550"/>
                  </a:lnTo>
                  <a:lnTo>
                    <a:pt x="16383" y="20550"/>
                  </a:lnTo>
                  <a:cubicBezTo>
                    <a:pt x="16419" y="20527"/>
                    <a:pt x="16455" y="20503"/>
                    <a:pt x="16490" y="20491"/>
                  </a:cubicBezTo>
                  <a:lnTo>
                    <a:pt x="15502" y="20491"/>
                  </a:lnTo>
                  <a:lnTo>
                    <a:pt x="15502" y="19015"/>
                  </a:lnTo>
                  <a:lnTo>
                    <a:pt x="16978" y="19015"/>
                  </a:lnTo>
                  <a:lnTo>
                    <a:pt x="16978" y="20193"/>
                  </a:lnTo>
                  <a:cubicBezTo>
                    <a:pt x="16990" y="20169"/>
                    <a:pt x="17026" y="20158"/>
                    <a:pt x="17038" y="20158"/>
                  </a:cubicBezTo>
                  <a:lnTo>
                    <a:pt x="17038" y="19015"/>
                  </a:lnTo>
                  <a:lnTo>
                    <a:pt x="18479" y="19015"/>
                  </a:lnTo>
                  <a:lnTo>
                    <a:pt x="18526" y="18967"/>
                  </a:lnTo>
                  <a:lnTo>
                    <a:pt x="17062" y="18967"/>
                  </a:lnTo>
                  <a:lnTo>
                    <a:pt x="17062" y="17502"/>
                  </a:lnTo>
                  <a:lnTo>
                    <a:pt x="18538" y="17502"/>
                  </a:lnTo>
                  <a:lnTo>
                    <a:pt x="18538" y="18955"/>
                  </a:lnTo>
                  <a:lnTo>
                    <a:pt x="18574" y="18919"/>
                  </a:lnTo>
                  <a:lnTo>
                    <a:pt x="18574" y="17467"/>
                  </a:lnTo>
                  <a:lnTo>
                    <a:pt x="19848" y="17467"/>
                  </a:lnTo>
                  <a:cubicBezTo>
                    <a:pt x="19872" y="17455"/>
                    <a:pt x="19884" y="17419"/>
                    <a:pt x="19895" y="17407"/>
                  </a:cubicBezTo>
                  <a:lnTo>
                    <a:pt x="18574" y="17407"/>
                  </a:lnTo>
                  <a:lnTo>
                    <a:pt x="18574" y="15931"/>
                  </a:lnTo>
                  <a:lnTo>
                    <a:pt x="20050" y="15931"/>
                  </a:lnTo>
                  <a:lnTo>
                    <a:pt x="20050" y="17193"/>
                  </a:lnTo>
                  <a:cubicBezTo>
                    <a:pt x="20062" y="17169"/>
                    <a:pt x="20086" y="17133"/>
                    <a:pt x="20110" y="17121"/>
                  </a:cubicBezTo>
                  <a:lnTo>
                    <a:pt x="20110" y="15943"/>
                  </a:lnTo>
                  <a:lnTo>
                    <a:pt x="20788" y="15943"/>
                  </a:lnTo>
                  <a:cubicBezTo>
                    <a:pt x="20800" y="15931"/>
                    <a:pt x="20800" y="15907"/>
                    <a:pt x="20824" y="15883"/>
                  </a:cubicBezTo>
                  <a:lnTo>
                    <a:pt x="20110" y="15883"/>
                  </a:lnTo>
                  <a:lnTo>
                    <a:pt x="20110" y="14419"/>
                  </a:lnTo>
                  <a:lnTo>
                    <a:pt x="21431" y="14419"/>
                  </a:lnTo>
                  <a:cubicBezTo>
                    <a:pt x="21431" y="14395"/>
                    <a:pt x="21443" y="14371"/>
                    <a:pt x="21443" y="14359"/>
                  </a:cubicBezTo>
                  <a:lnTo>
                    <a:pt x="20086" y="14359"/>
                  </a:lnTo>
                  <a:lnTo>
                    <a:pt x="20086" y="12883"/>
                  </a:lnTo>
                  <a:lnTo>
                    <a:pt x="21562" y="12883"/>
                  </a:lnTo>
                  <a:lnTo>
                    <a:pt x="21562" y="13919"/>
                  </a:lnTo>
                  <a:cubicBezTo>
                    <a:pt x="21574" y="13847"/>
                    <a:pt x="21610" y="13788"/>
                    <a:pt x="21622" y="13716"/>
                  </a:cubicBezTo>
                  <a:lnTo>
                    <a:pt x="21622" y="12871"/>
                  </a:lnTo>
                  <a:lnTo>
                    <a:pt x="21800" y="12871"/>
                  </a:lnTo>
                  <a:cubicBezTo>
                    <a:pt x="21800" y="12847"/>
                    <a:pt x="21800" y="12823"/>
                    <a:pt x="21812" y="12811"/>
                  </a:cubicBezTo>
                  <a:lnTo>
                    <a:pt x="21622" y="12811"/>
                  </a:lnTo>
                  <a:lnTo>
                    <a:pt x="21622" y="11335"/>
                  </a:lnTo>
                  <a:lnTo>
                    <a:pt x="21967" y="11335"/>
                  </a:lnTo>
                  <a:lnTo>
                    <a:pt x="21967" y="11276"/>
                  </a:lnTo>
                  <a:lnTo>
                    <a:pt x="21622" y="11276"/>
                  </a:lnTo>
                  <a:lnTo>
                    <a:pt x="21622" y="9799"/>
                  </a:lnTo>
                  <a:lnTo>
                    <a:pt x="21908" y="9799"/>
                  </a:lnTo>
                  <a:lnTo>
                    <a:pt x="21908" y="9740"/>
                  </a:lnTo>
                  <a:lnTo>
                    <a:pt x="21622" y="9740"/>
                  </a:lnTo>
                  <a:lnTo>
                    <a:pt x="21622" y="8275"/>
                  </a:lnTo>
                  <a:lnTo>
                    <a:pt x="21634" y="8275"/>
                  </a:lnTo>
                  <a:cubicBezTo>
                    <a:pt x="21634" y="8251"/>
                    <a:pt x="21622" y="8228"/>
                    <a:pt x="21622" y="8216"/>
                  </a:cubicBezTo>
                  <a:cubicBezTo>
                    <a:pt x="21610" y="8132"/>
                    <a:pt x="21574" y="8073"/>
                    <a:pt x="21562" y="8001"/>
                  </a:cubicBezTo>
                  <a:lnTo>
                    <a:pt x="21562" y="8216"/>
                  </a:lnTo>
                  <a:lnTo>
                    <a:pt x="20086" y="8216"/>
                  </a:lnTo>
                  <a:lnTo>
                    <a:pt x="20086" y="6739"/>
                  </a:lnTo>
                  <a:lnTo>
                    <a:pt x="21134" y="6739"/>
                  </a:lnTo>
                  <a:cubicBezTo>
                    <a:pt x="21122" y="6727"/>
                    <a:pt x="21122" y="6692"/>
                    <a:pt x="21098" y="6680"/>
                  </a:cubicBezTo>
                  <a:lnTo>
                    <a:pt x="20086" y="6680"/>
                  </a:lnTo>
                  <a:lnTo>
                    <a:pt x="20086" y="5203"/>
                  </a:lnTo>
                  <a:lnTo>
                    <a:pt x="20348" y="5203"/>
                  </a:lnTo>
                  <a:cubicBezTo>
                    <a:pt x="20324" y="5191"/>
                    <a:pt x="20312" y="5156"/>
                    <a:pt x="20312" y="5144"/>
                  </a:cubicBezTo>
                  <a:lnTo>
                    <a:pt x="20086" y="5144"/>
                  </a:lnTo>
                  <a:lnTo>
                    <a:pt x="20086" y="4799"/>
                  </a:lnTo>
                  <a:cubicBezTo>
                    <a:pt x="20074" y="4775"/>
                    <a:pt x="20050" y="4739"/>
                    <a:pt x="20026" y="4727"/>
                  </a:cubicBezTo>
                  <a:lnTo>
                    <a:pt x="20026" y="5144"/>
                  </a:lnTo>
                  <a:lnTo>
                    <a:pt x="18562" y="5144"/>
                  </a:lnTo>
                  <a:lnTo>
                    <a:pt x="18562" y="3667"/>
                  </a:lnTo>
                  <a:lnTo>
                    <a:pt x="19193" y="3667"/>
                  </a:lnTo>
                  <a:cubicBezTo>
                    <a:pt x="19181" y="3656"/>
                    <a:pt x="19169" y="3632"/>
                    <a:pt x="19157" y="3608"/>
                  </a:cubicBezTo>
                  <a:lnTo>
                    <a:pt x="18562" y="3608"/>
                  </a:lnTo>
                  <a:lnTo>
                    <a:pt x="18562" y="3001"/>
                  </a:lnTo>
                  <a:cubicBezTo>
                    <a:pt x="18538" y="2989"/>
                    <a:pt x="18514" y="2977"/>
                    <a:pt x="18502" y="2941"/>
                  </a:cubicBezTo>
                  <a:lnTo>
                    <a:pt x="18502" y="3608"/>
                  </a:lnTo>
                  <a:lnTo>
                    <a:pt x="17026" y="3608"/>
                  </a:lnTo>
                  <a:lnTo>
                    <a:pt x="17026" y="2143"/>
                  </a:lnTo>
                  <a:lnTo>
                    <a:pt x="17526" y="2143"/>
                  </a:lnTo>
                  <a:cubicBezTo>
                    <a:pt x="17502" y="2120"/>
                    <a:pt x="17467" y="2096"/>
                    <a:pt x="17455" y="2084"/>
                  </a:cubicBezTo>
                  <a:lnTo>
                    <a:pt x="17026" y="2084"/>
                  </a:lnTo>
                  <a:lnTo>
                    <a:pt x="17026" y="1786"/>
                  </a:lnTo>
                  <a:cubicBezTo>
                    <a:pt x="17014" y="1762"/>
                    <a:pt x="16978" y="1751"/>
                    <a:pt x="16966" y="1751"/>
                  </a:cubicBezTo>
                  <a:lnTo>
                    <a:pt x="16966" y="2096"/>
                  </a:lnTo>
                  <a:lnTo>
                    <a:pt x="15490" y="2096"/>
                  </a:lnTo>
                  <a:lnTo>
                    <a:pt x="15490" y="953"/>
                  </a:lnTo>
                  <a:cubicBezTo>
                    <a:pt x="15478" y="929"/>
                    <a:pt x="15442" y="929"/>
                    <a:pt x="15431" y="917"/>
                  </a:cubicBezTo>
                  <a:lnTo>
                    <a:pt x="15431" y="2096"/>
                  </a:lnTo>
                  <a:lnTo>
                    <a:pt x="13954" y="2096"/>
                  </a:lnTo>
                  <a:lnTo>
                    <a:pt x="13954" y="619"/>
                  </a:lnTo>
                  <a:lnTo>
                    <a:pt x="14669" y="619"/>
                  </a:lnTo>
                  <a:cubicBezTo>
                    <a:pt x="14609" y="608"/>
                    <a:pt x="14550" y="572"/>
                    <a:pt x="14490" y="560"/>
                  </a:cubicBezTo>
                  <a:lnTo>
                    <a:pt x="13954" y="560"/>
                  </a:lnTo>
                  <a:lnTo>
                    <a:pt x="13954" y="393"/>
                  </a:lnTo>
                  <a:cubicBezTo>
                    <a:pt x="13942" y="393"/>
                    <a:pt x="13918" y="381"/>
                    <a:pt x="13895" y="381"/>
                  </a:cubicBezTo>
                  <a:lnTo>
                    <a:pt x="13895" y="560"/>
                  </a:lnTo>
                  <a:lnTo>
                    <a:pt x="12430" y="560"/>
                  </a:lnTo>
                  <a:lnTo>
                    <a:pt x="12430" y="84"/>
                  </a:lnTo>
                  <a:lnTo>
                    <a:pt x="12371" y="84"/>
                  </a:lnTo>
                  <a:lnTo>
                    <a:pt x="12371" y="572"/>
                  </a:lnTo>
                  <a:lnTo>
                    <a:pt x="12383" y="572"/>
                  </a:lnTo>
                  <a:lnTo>
                    <a:pt x="12383" y="2048"/>
                  </a:lnTo>
                  <a:lnTo>
                    <a:pt x="10906" y="2048"/>
                  </a:lnTo>
                  <a:lnTo>
                    <a:pt x="10906" y="572"/>
                  </a:lnTo>
                  <a:lnTo>
                    <a:pt x="10894" y="572"/>
                  </a:lnTo>
                  <a:lnTo>
                    <a:pt x="10894" y="0"/>
                  </a:ln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69" name="Google Shape;4232;p44">
              <a:extLst>
                <a:ext uri="{FF2B5EF4-FFF2-40B4-BE49-F238E27FC236}">
                  <a16:creationId xmlns:a16="http://schemas.microsoft.com/office/drawing/2014/main" id="{E7E36CF6-C153-281E-B41F-6D822BB19EDB}"/>
                </a:ext>
              </a:extLst>
            </p:cNvPr>
            <p:cNvSpPr/>
            <p:nvPr/>
          </p:nvSpPr>
          <p:spPr>
            <a:xfrm>
              <a:off x="3092164" y="1881418"/>
              <a:ext cx="285173" cy="164892"/>
            </a:xfrm>
            <a:custGeom>
              <a:avLst/>
              <a:gdLst/>
              <a:ahLst/>
              <a:cxnLst/>
              <a:rect l="l" t="t" r="r" b="b"/>
              <a:pathLst>
                <a:path w="7478" h="4609" extrusionOk="0">
                  <a:moveTo>
                    <a:pt x="3739" y="1"/>
                  </a:moveTo>
                  <a:cubicBezTo>
                    <a:pt x="1691" y="1"/>
                    <a:pt x="0" y="1692"/>
                    <a:pt x="0" y="3739"/>
                  </a:cubicBezTo>
                  <a:lnTo>
                    <a:pt x="0" y="4609"/>
                  </a:lnTo>
                  <a:lnTo>
                    <a:pt x="1608" y="4609"/>
                  </a:lnTo>
                  <a:lnTo>
                    <a:pt x="1608" y="3739"/>
                  </a:lnTo>
                  <a:cubicBezTo>
                    <a:pt x="1608" y="2561"/>
                    <a:pt x="2560" y="1608"/>
                    <a:pt x="3739" y="1608"/>
                  </a:cubicBezTo>
                  <a:cubicBezTo>
                    <a:pt x="4917" y="1608"/>
                    <a:pt x="5870" y="2561"/>
                    <a:pt x="5870" y="3739"/>
                  </a:cubicBezTo>
                  <a:lnTo>
                    <a:pt x="5870" y="4609"/>
                  </a:lnTo>
                  <a:lnTo>
                    <a:pt x="7477" y="4609"/>
                  </a:lnTo>
                  <a:lnTo>
                    <a:pt x="7477" y="3739"/>
                  </a:lnTo>
                  <a:cubicBezTo>
                    <a:pt x="7477" y="1692"/>
                    <a:pt x="5787" y="1"/>
                    <a:pt x="3739"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0" name="Google Shape;4233;p44">
              <a:extLst>
                <a:ext uri="{FF2B5EF4-FFF2-40B4-BE49-F238E27FC236}">
                  <a16:creationId xmlns:a16="http://schemas.microsoft.com/office/drawing/2014/main" id="{D9083321-5BF3-8F64-9049-C7EE40D0454D}"/>
                </a:ext>
              </a:extLst>
            </p:cNvPr>
            <p:cNvSpPr/>
            <p:nvPr/>
          </p:nvSpPr>
          <p:spPr>
            <a:xfrm>
              <a:off x="3050825" y="2046274"/>
              <a:ext cx="367354" cy="293936"/>
            </a:xfrm>
            <a:custGeom>
              <a:avLst/>
              <a:gdLst/>
              <a:ahLst/>
              <a:cxnLst/>
              <a:rect l="l" t="t" r="r" b="b"/>
              <a:pathLst>
                <a:path w="9633" h="8216" extrusionOk="0">
                  <a:moveTo>
                    <a:pt x="1072" y="1"/>
                  </a:moveTo>
                  <a:lnTo>
                    <a:pt x="1072" y="203"/>
                  </a:lnTo>
                  <a:lnTo>
                    <a:pt x="263" y="203"/>
                  </a:lnTo>
                  <a:cubicBezTo>
                    <a:pt x="120" y="203"/>
                    <a:pt x="1" y="322"/>
                    <a:pt x="1" y="477"/>
                  </a:cubicBezTo>
                  <a:lnTo>
                    <a:pt x="1" y="7144"/>
                  </a:lnTo>
                  <a:cubicBezTo>
                    <a:pt x="1" y="7740"/>
                    <a:pt x="477" y="8216"/>
                    <a:pt x="1072" y="8216"/>
                  </a:cubicBezTo>
                  <a:lnTo>
                    <a:pt x="8537" y="8216"/>
                  </a:lnTo>
                  <a:cubicBezTo>
                    <a:pt x="9133" y="8216"/>
                    <a:pt x="9621" y="7740"/>
                    <a:pt x="9621" y="7144"/>
                  </a:cubicBezTo>
                  <a:lnTo>
                    <a:pt x="9621" y="477"/>
                  </a:lnTo>
                  <a:cubicBezTo>
                    <a:pt x="9633" y="322"/>
                    <a:pt x="9514" y="203"/>
                    <a:pt x="9359" y="203"/>
                  </a:cubicBezTo>
                  <a:lnTo>
                    <a:pt x="8561" y="203"/>
                  </a:lnTo>
                  <a:lnTo>
                    <a:pt x="8561" y="1"/>
                  </a:lnTo>
                  <a:lnTo>
                    <a:pt x="6954" y="1"/>
                  </a:lnTo>
                  <a:lnTo>
                    <a:pt x="6954" y="203"/>
                  </a:lnTo>
                  <a:lnTo>
                    <a:pt x="2680" y="203"/>
                  </a:lnTo>
                  <a:lnTo>
                    <a:pt x="2680" y="1"/>
                  </a:lnTo>
                  <a:close/>
                </a:path>
              </a:pathLst>
            </a:custGeom>
            <a:solidFill>
              <a:srgbClr val="8058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1" name="Google Shape;4234;p44">
              <a:extLst>
                <a:ext uri="{FF2B5EF4-FFF2-40B4-BE49-F238E27FC236}">
                  <a16:creationId xmlns:a16="http://schemas.microsoft.com/office/drawing/2014/main" id="{E83FD114-A6E3-B256-4E48-BBC3BE6677D0}"/>
                </a:ext>
              </a:extLst>
            </p:cNvPr>
            <p:cNvSpPr/>
            <p:nvPr/>
          </p:nvSpPr>
          <p:spPr>
            <a:xfrm>
              <a:off x="3194747" y="2129346"/>
              <a:ext cx="81799" cy="134196"/>
            </a:xfrm>
            <a:custGeom>
              <a:avLst/>
              <a:gdLst/>
              <a:ahLst/>
              <a:cxnLst/>
              <a:rect l="l" t="t" r="r" b="b"/>
              <a:pathLst>
                <a:path w="2145" h="3751" extrusionOk="0">
                  <a:moveTo>
                    <a:pt x="1073" y="0"/>
                  </a:moveTo>
                  <a:cubicBezTo>
                    <a:pt x="477" y="0"/>
                    <a:pt x="1" y="477"/>
                    <a:pt x="1" y="1072"/>
                  </a:cubicBezTo>
                  <a:cubicBezTo>
                    <a:pt x="1" y="1429"/>
                    <a:pt x="168" y="1739"/>
                    <a:pt x="442" y="1929"/>
                  </a:cubicBezTo>
                  <a:lnTo>
                    <a:pt x="275" y="3453"/>
                  </a:lnTo>
                  <a:cubicBezTo>
                    <a:pt x="263" y="3525"/>
                    <a:pt x="287" y="3596"/>
                    <a:pt x="334" y="3656"/>
                  </a:cubicBezTo>
                  <a:cubicBezTo>
                    <a:pt x="382" y="3715"/>
                    <a:pt x="453" y="3751"/>
                    <a:pt x="525" y="3751"/>
                  </a:cubicBezTo>
                  <a:lnTo>
                    <a:pt x="1596" y="3751"/>
                  </a:lnTo>
                  <a:cubicBezTo>
                    <a:pt x="1680" y="3751"/>
                    <a:pt x="1751" y="3715"/>
                    <a:pt x="1787" y="3656"/>
                  </a:cubicBezTo>
                  <a:cubicBezTo>
                    <a:pt x="1835" y="3596"/>
                    <a:pt x="1870" y="3525"/>
                    <a:pt x="1858" y="3453"/>
                  </a:cubicBezTo>
                  <a:lnTo>
                    <a:pt x="1715" y="1929"/>
                  </a:lnTo>
                  <a:cubicBezTo>
                    <a:pt x="1989" y="1727"/>
                    <a:pt x="2144" y="1405"/>
                    <a:pt x="2144" y="1072"/>
                  </a:cubicBezTo>
                  <a:cubicBezTo>
                    <a:pt x="2144" y="477"/>
                    <a:pt x="1668" y="0"/>
                    <a:pt x="1073" y="0"/>
                  </a:cubicBezTo>
                  <a:close/>
                </a:path>
              </a:pathLst>
            </a:custGeom>
            <a:solidFill>
              <a:srgbClr val="1C1C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2" name="Google Shape;4235;p44">
              <a:extLst>
                <a:ext uri="{FF2B5EF4-FFF2-40B4-BE49-F238E27FC236}">
                  <a16:creationId xmlns:a16="http://schemas.microsoft.com/office/drawing/2014/main" id="{FD6810F4-384F-B6B0-0B6A-078F80F947DD}"/>
                </a:ext>
              </a:extLst>
            </p:cNvPr>
            <p:cNvSpPr/>
            <p:nvPr/>
          </p:nvSpPr>
          <p:spPr>
            <a:xfrm>
              <a:off x="3480377" y="1798381"/>
              <a:ext cx="164819" cy="154660"/>
            </a:xfrm>
            <a:custGeom>
              <a:avLst/>
              <a:gdLst/>
              <a:ahLst/>
              <a:cxnLst/>
              <a:rect l="l" t="t" r="r" b="b"/>
              <a:pathLst>
                <a:path w="4322" h="4323" extrusionOk="0">
                  <a:moveTo>
                    <a:pt x="262" y="0"/>
                  </a:moveTo>
                  <a:cubicBezTo>
                    <a:pt x="119" y="0"/>
                    <a:pt x="0" y="119"/>
                    <a:pt x="0" y="262"/>
                  </a:cubicBezTo>
                  <a:lnTo>
                    <a:pt x="0" y="4072"/>
                  </a:lnTo>
                  <a:cubicBezTo>
                    <a:pt x="0" y="4203"/>
                    <a:pt x="119" y="4322"/>
                    <a:pt x="262" y="4322"/>
                  </a:cubicBezTo>
                  <a:lnTo>
                    <a:pt x="4072" y="4322"/>
                  </a:lnTo>
                  <a:cubicBezTo>
                    <a:pt x="4203" y="4322"/>
                    <a:pt x="4322" y="4215"/>
                    <a:pt x="4322" y="4072"/>
                  </a:cubicBezTo>
                  <a:lnTo>
                    <a:pt x="4322" y="262"/>
                  </a:lnTo>
                  <a:cubicBezTo>
                    <a:pt x="4322" y="119"/>
                    <a:pt x="4203" y="0"/>
                    <a:pt x="4072" y="0"/>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3" name="Google Shape;4236;p44">
              <a:extLst>
                <a:ext uri="{FF2B5EF4-FFF2-40B4-BE49-F238E27FC236}">
                  <a16:creationId xmlns:a16="http://schemas.microsoft.com/office/drawing/2014/main" id="{9B9CF1F8-F9B4-DC49-5093-0A4DB174AA5C}"/>
                </a:ext>
              </a:extLst>
            </p:cNvPr>
            <p:cNvSpPr/>
            <p:nvPr/>
          </p:nvSpPr>
          <p:spPr>
            <a:xfrm>
              <a:off x="3516682" y="1829471"/>
              <a:ext cx="97206" cy="91194"/>
            </a:xfrm>
            <a:custGeom>
              <a:avLst/>
              <a:gdLst/>
              <a:ahLst/>
              <a:cxnLst/>
              <a:rect l="l" t="t" r="r" b="b"/>
              <a:pathLst>
                <a:path w="2549" h="2549" extrusionOk="0">
                  <a:moveTo>
                    <a:pt x="441" y="0"/>
                  </a:moveTo>
                  <a:lnTo>
                    <a:pt x="1" y="429"/>
                  </a:lnTo>
                  <a:lnTo>
                    <a:pt x="858" y="1274"/>
                  </a:lnTo>
                  <a:lnTo>
                    <a:pt x="1" y="2132"/>
                  </a:lnTo>
                  <a:lnTo>
                    <a:pt x="441" y="2548"/>
                  </a:lnTo>
                  <a:lnTo>
                    <a:pt x="1286" y="1691"/>
                  </a:lnTo>
                  <a:lnTo>
                    <a:pt x="2132" y="2548"/>
                  </a:lnTo>
                  <a:lnTo>
                    <a:pt x="2548" y="2132"/>
                  </a:lnTo>
                  <a:lnTo>
                    <a:pt x="1703" y="1274"/>
                  </a:lnTo>
                  <a:lnTo>
                    <a:pt x="2548" y="429"/>
                  </a:lnTo>
                  <a:lnTo>
                    <a:pt x="2132" y="0"/>
                  </a:lnTo>
                  <a:lnTo>
                    <a:pt x="1286" y="846"/>
                  </a:lnTo>
                  <a:lnTo>
                    <a:pt x="441" y="0"/>
                  </a:lnTo>
                  <a:close/>
                </a:path>
              </a:pathLst>
            </a:custGeom>
            <a:solidFill>
              <a:srgbClr val="1C1C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4" name="Google Shape;4237;p44">
              <a:extLst>
                <a:ext uri="{FF2B5EF4-FFF2-40B4-BE49-F238E27FC236}">
                  <a16:creationId xmlns:a16="http://schemas.microsoft.com/office/drawing/2014/main" id="{8512ABC9-A223-AE9F-4A2D-42DF74F15394}"/>
                </a:ext>
              </a:extLst>
            </p:cNvPr>
            <p:cNvSpPr/>
            <p:nvPr/>
          </p:nvSpPr>
          <p:spPr>
            <a:xfrm>
              <a:off x="1564288" y="1212691"/>
              <a:ext cx="423221" cy="50302"/>
            </a:xfrm>
            <a:custGeom>
              <a:avLst/>
              <a:gdLst/>
              <a:ahLst/>
              <a:cxnLst/>
              <a:rect l="l" t="t" r="r" b="b"/>
              <a:pathLst>
                <a:path w="11098" h="1406" extrusionOk="0">
                  <a:moveTo>
                    <a:pt x="620" y="0"/>
                  </a:moveTo>
                  <a:cubicBezTo>
                    <a:pt x="286" y="0"/>
                    <a:pt x="1" y="274"/>
                    <a:pt x="1" y="619"/>
                  </a:cubicBezTo>
                  <a:lnTo>
                    <a:pt x="1" y="1405"/>
                  </a:lnTo>
                  <a:lnTo>
                    <a:pt x="11073" y="1405"/>
                  </a:lnTo>
                  <a:lnTo>
                    <a:pt x="11073" y="619"/>
                  </a:lnTo>
                  <a:lnTo>
                    <a:pt x="11097" y="619"/>
                  </a:lnTo>
                  <a:cubicBezTo>
                    <a:pt x="11097" y="286"/>
                    <a:pt x="10823" y="0"/>
                    <a:pt x="10478" y="0"/>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5" name="Google Shape;4238;p44">
              <a:extLst>
                <a:ext uri="{FF2B5EF4-FFF2-40B4-BE49-F238E27FC236}">
                  <a16:creationId xmlns:a16="http://schemas.microsoft.com/office/drawing/2014/main" id="{1C20B6BF-1079-9AC3-627A-46C0B79EF6DB}"/>
                </a:ext>
              </a:extLst>
            </p:cNvPr>
            <p:cNvSpPr/>
            <p:nvPr/>
          </p:nvSpPr>
          <p:spPr>
            <a:xfrm>
              <a:off x="1565203" y="1262957"/>
              <a:ext cx="422764" cy="218950"/>
            </a:xfrm>
            <a:custGeom>
              <a:avLst/>
              <a:gdLst/>
              <a:ahLst/>
              <a:cxnLst/>
              <a:rect l="l" t="t" r="r" b="b"/>
              <a:pathLst>
                <a:path w="11086" h="6120" extrusionOk="0">
                  <a:moveTo>
                    <a:pt x="0" y="0"/>
                  </a:moveTo>
                  <a:lnTo>
                    <a:pt x="0" y="5501"/>
                  </a:lnTo>
                  <a:cubicBezTo>
                    <a:pt x="0" y="5834"/>
                    <a:pt x="262" y="6120"/>
                    <a:pt x="608" y="6120"/>
                  </a:cubicBezTo>
                  <a:lnTo>
                    <a:pt x="10478" y="6120"/>
                  </a:lnTo>
                  <a:cubicBezTo>
                    <a:pt x="10799" y="6120"/>
                    <a:pt x="11085" y="5846"/>
                    <a:pt x="11085" y="5501"/>
                  </a:cubicBezTo>
                  <a:lnTo>
                    <a:pt x="1108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6" name="Google Shape;4239;p44">
              <a:extLst>
                <a:ext uri="{FF2B5EF4-FFF2-40B4-BE49-F238E27FC236}">
                  <a16:creationId xmlns:a16="http://schemas.microsoft.com/office/drawing/2014/main" id="{1BD75FB5-2874-F3C7-B27F-D716FEAD022F}"/>
                </a:ext>
              </a:extLst>
            </p:cNvPr>
            <p:cNvSpPr/>
            <p:nvPr/>
          </p:nvSpPr>
          <p:spPr>
            <a:xfrm>
              <a:off x="1872152" y="1227145"/>
              <a:ext cx="23643" cy="22217"/>
            </a:xfrm>
            <a:custGeom>
              <a:avLst/>
              <a:gdLst/>
              <a:ahLst/>
              <a:cxnLst/>
              <a:rect l="l" t="t" r="r" b="b"/>
              <a:pathLst>
                <a:path w="620" h="621" extrusionOk="0">
                  <a:moveTo>
                    <a:pt x="310" y="1"/>
                  </a:moveTo>
                  <a:cubicBezTo>
                    <a:pt x="143" y="1"/>
                    <a:pt x="0" y="144"/>
                    <a:pt x="0" y="311"/>
                  </a:cubicBezTo>
                  <a:cubicBezTo>
                    <a:pt x="0" y="489"/>
                    <a:pt x="143" y="620"/>
                    <a:pt x="310" y="620"/>
                  </a:cubicBezTo>
                  <a:cubicBezTo>
                    <a:pt x="476" y="620"/>
                    <a:pt x="619" y="489"/>
                    <a:pt x="619" y="311"/>
                  </a:cubicBezTo>
                  <a:cubicBezTo>
                    <a:pt x="619" y="144"/>
                    <a:pt x="476" y="1"/>
                    <a:pt x="31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7" name="Google Shape;4240;p44">
              <a:extLst>
                <a:ext uri="{FF2B5EF4-FFF2-40B4-BE49-F238E27FC236}">
                  <a16:creationId xmlns:a16="http://schemas.microsoft.com/office/drawing/2014/main" id="{1450CB2C-7599-6AE7-175B-F1E488E4FA4B}"/>
                </a:ext>
              </a:extLst>
            </p:cNvPr>
            <p:cNvSpPr/>
            <p:nvPr/>
          </p:nvSpPr>
          <p:spPr>
            <a:xfrm>
              <a:off x="1907998" y="1227145"/>
              <a:ext cx="23643" cy="22217"/>
            </a:xfrm>
            <a:custGeom>
              <a:avLst/>
              <a:gdLst/>
              <a:ahLst/>
              <a:cxnLst/>
              <a:rect l="l" t="t" r="r" b="b"/>
              <a:pathLst>
                <a:path w="620" h="621" extrusionOk="0">
                  <a:moveTo>
                    <a:pt x="310" y="1"/>
                  </a:moveTo>
                  <a:cubicBezTo>
                    <a:pt x="132" y="1"/>
                    <a:pt x="1" y="144"/>
                    <a:pt x="1" y="311"/>
                  </a:cubicBezTo>
                  <a:cubicBezTo>
                    <a:pt x="1" y="489"/>
                    <a:pt x="132" y="620"/>
                    <a:pt x="310" y="620"/>
                  </a:cubicBezTo>
                  <a:cubicBezTo>
                    <a:pt x="477" y="620"/>
                    <a:pt x="620" y="489"/>
                    <a:pt x="620" y="311"/>
                  </a:cubicBezTo>
                  <a:cubicBezTo>
                    <a:pt x="620" y="144"/>
                    <a:pt x="477" y="1"/>
                    <a:pt x="31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8" name="Google Shape;4241;p44">
              <a:extLst>
                <a:ext uri="{FF2B5EF4-FFF2-40B4-BE49-F238E27FC236}">
                  <a16:creationId xmlns:a16="http://schemas.microsoft.com/office/drawing/2014/main" id="{2C4DD78C-B47C-DD29-441E-40444724764A}"/>
                </a:ext>
              </a:extLst>
            </p:cNvPr>
            <p:cNvSpPr/>
            <p:nvPr/>
          </p:nvSpPr>
          <p:spPr>
            <a:xfrm>
              <a:off x="1943425" y="1227145"/>
              <a:ext cx="24101" cy="22217"/>
            </a:xfrm>
            <a:custGeom>
              <a:avLst/>
              <a:gdLst/>
              <a:ahLst/>
              <a:cxnLst/>
              <a:rect l="l" t="t" r="r" b="b"/>
              <a:pathLst>
                <a:path w="632" h="621" extrusionOk="0">
                  <a:moveTo>
                    <a:pt x="322" y="1"/>
                  </a:moveTo>
                  <a:cubicBezTo>
                    <a:pt x="143" y="1"/>
                    <a:pt x="0" y="144"/>
                    <a:pt x="0" y="311"/>
                  </a:cubicBezTo>
                  <a:cubicBezTo>
                    <a:pt x="0" y="489"/>
                    <a:pt x="143" y="620"/>
                    <a:pt x="322" y="620"/>
                  </a:cubicBezTo>
                  <a:cubicBezTo>
                    <a:pt x="489" y="620"/>
                    <a:pt x="631" y="489"/>
                    <a:pt x="631" y="311"/>
                  </a:cubicBezTo>
                  <a:cubicBezTo>
                    <a:pt x="631" y="144"/>
                    <a:pt x="489" y="1"/>
                    <a:pt x="322"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9" name="Google Shape;4242;p44">
              <a:extLst>
                <a:ext uri="{FF2B5EF4-FFF2-40B4-BE49-F238E27FC236}">
                  <a16:creationId xmlns:a16="http://schemas.microsoft.com/office/drawing/2014/main" id="{2BA546A7-D24E-7BC3-6AC9-42971E148A40}"/>
                </a:ext>
              </a:extLst>
            </p:cNvPr>
            <p:cNvSpPr/>
            <p:nvPr/>
          </p:nvSpPr>
          <p:spPr>
            <a:xfrm>
              <a:off x="1633312" y="1321307"/>
              <a:ext cx="108113" cy="101818"/>
            </a:xfrm>
            <a:custGeom>
              <a:avLst/>
              <a:gdLst/>
              <a:ahLst/>
              <a:cxnLst/>
              <a:rect l="l" t="t" r="r" b="b"/>
              <a:pathLst>
                <a:path w="2835" h="2846" extrusionOk="0">
                  <a:moveTo>
                    <a:pt x="1310" y="655"/>
                  </a:moveTo>
                  <a:cubicBezTo>
                    <a:pt x="1358" y="655"/>
                    <a:pt x="1405" y="703"/>
                    <a:pt x="1405" y="762"/>
                  </a:cubicBezTo>
                  <a:cubicBezTo>
                    <a:pt x="1405" y="822"/>
                    <a:pt x="1370" y="869"/>
                    <a:pt x="1310" y="869"/>
                  </a:cubicBezTo>
                  <a:cubicBezTo>
                    <a:pt x="953" y="869"/>
                    <a:pt x="655" y="1167"/>
                    <a:pt x="655" y="1524"/>
                  </a:cubicBezTo>
                  <a:cubicBezTo>
                    <a:pt x="655" y="1584"/>
                    <a:pt x="608" y="1619"/>
                    <a:pt x="548" y="1619"/>
                  </a:cubicBezTo>
                  <a:cubicBezTo>
                    <a:pt x="489" y="1619"/>
                    <a:pt x="441" y="1584"/>
                    <a:pt x="441" y="1524"/>
                  </a:cubicBezTo>
                  <a:cubicBezTo>
                    <a:pt x="441" y="1048"/>
                    <a:pt x="834" y="655"/>
                    <a:pt x="1310" y="655"/>
                  </a:cubicBezTo>
                  <a:close/>
                  <a:moveTo>
                    <a:pt x="2721" y="0"/>
                  </a:moveTo>
                  <a:cubicBezTo>
                    <a:pt x="2694" y="0"/>
                    <a:pt x="2667" y="12"/>
                    <a:pt x="2644" y="36"/>
                  </a:cubicBezTo>
                  <a:lnTo>
                    <a:pt x="2417" y="262"/>
                  </a:lnTo>
                  <a:lnTo>
                    <a:pt x="2358" y="322"/>
                  </a:lnTo>
                  <a:lnTo>
                    <a:pt x="2227" y="179"/>
                  </a:lnTo>
                  <a:cubicBezTo>
                    <a:pt x="2185" y="137"/>
                    <a:pt x="2129" y="116"/>
                    <a:pt x="2072" y="116"/>
                  </a:cubicBezTo>
                  <a:cubicBezTo>
                    <a:pt x="2016" y="116"/>
                    <a:pt x="1959" y="137"/>
                    <a:pt x="1917" y="179"/>
                  </a:cubicBezTo>
                  <a:lnTo>
                    <a:pt x="1810" y="286"/>
                  </a:lnTo>
                  <a:lnTo>
                    <a:pt x="1786" y="322"/>
                  </a:lnTo>
                  <a:cubicBezTo>
                    <a:pt x="1632" y="262"/>
                    <a:pt x="1465" y="226"/>
                    <a:pt x="1310" y="226"/>
                  </a:cubicBezTo>
                  <a:cubicBezTo>
                    <a:pt x="596" y="226"/>
                    <a:pt x="0" y="810"/>
                    <a:pt x="0" y="1536"/>
                  </a:cubicBezTo>
                  <a:cubicBezTo>
                    <a:pt x="0" y="2250"/>
                    <a:pt x="572" y="2846"/>
                    <a:pt x="1310" y="2846"/>
                  </a:cubicBezTo>
                  <a:cubicBezTo>
                    <a:pt x="2013" y="2846"/>
                    <a:pt x="2608" y="2262"/>
                    <a:pt x="2608" y="1536"/>
                  </a:cubicBezTo>
                  <a:cubicBezTo>
                    <a:pt x="2608" y="1369"/>
                    <a:pt x="2584" y="1215"/>
                    <a:pt x="2525" y="1060"/>
                  </a:cubicBezTo>
                  <a:cubicBezTo>
                    <a:pt x="2536" y="1060"/>
                    <a:pt x="2536" y="1048"/>
                    <a:pt x="2548" y="1036"/>
                  </a:cubicBezTo>
                  <a:lnTo>
                    <a:pt x="2655" y="929"/>
                  </a:lnTo>
                  <a:cubicBezTo>
                    <a:pt x="2751" y="834"/>
                    <a:pt x="2751" y="703"/>
                    <a:pt x="2655" y="619"/>
                  </a:cubicBezTo>
                  <a:lnTo>
                    <a:pt x="2525" y="476"/>
                  </a:lnTo>
                  <a:lnTo>
                    <a:pt x="2584" y="417"/>
                  </a:lnTo>
                  <a:lnTo>
                    <a:pt x="2798" y="179"/>
                  </a:lnTo>
                  <a:cubicBezTo>
                    <a:pt x="2834" y="143"/>
                    <a:pt x="2834" y="84"/>
                    <a:pt x="2798" y="36"/>
                  </a:cubicBezTo>
                  <a:cubicBezTo>
                    <a:pt x="2775" y="12"/>
                    <a:pt x="2748" y="0"/>
                    <a:pt x="2721" y="0"/>
                  </a:cubicBezTo>
                  <a:close/>
                </a:path>
              </a:pathLst>
            </a:custGeom>
            <a:solidFill>
              <a:srgbClr val="2E294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80" name="Google Shape;4243;p44">
              <a:extLst>
                <a:ext uri="{FF2B5EF4-FFF2-40B4-BE49-F238E27FC236}">
                  <a16:creationId xmlns:a16="http://schemas.microsoft.com/office/drawing/2014/main" id="{B40F4D17-7778-48F5-18AE-DD5BDA1748AB}"/>
                </a:ext>
              </a:extLst>
            </p:cNvPr>
            <p:cNvSpPr/>
            <p:nvPr/>
          </p:nvSpPr>
          <p:spPr>
            <a:xfrm>
              <a:off x="1745009" y="1333113"/>
              <a:ext cx="13195" cy="11233"/>
            </a:xfrm>
            <a:custGeom>
              <a:avLst/>
              <a:gdLst/>
              <a:ahLst/>
              <a:cxnLst/>
              <a:rect l="l" t="t" r="r" b="b"/>
              <a:pathLst>
                <a:path w="346" h="314" extrusionOk="0">
                  <a:moveTo>
                    <a:pt x="115" y="1"/>
                  </a:moveTo>
                  <a:cubicBezTo>
                    <a:pt x="90" y="1"/>
                    <a:pt x="66" y="10"/>
                    <a:pt x="48" y="27"/>
                  </a:cubicBezTo>
                  <a:cubicBezTo>
                    <a:pt x="0" y="75"/>
                    <a:pt x="0" y="135"/>
                    <a:pt x="48" y="182"/>
                  </a:cubicBezTo>
                  <a:lnTo>
                    <a:pt x="143" y="289"/>
                  </a:lnTo>
                  <a:cubicBezTo>
                    <a:pt x="167" y="301"/>
                    <a:pt x="191" y="313"/>
                    <a:pt x="227" y="313"/>
                  </a:cubicBezTo>
                  <a:cubicBezTo>
                    <a:pt x="250" y="313"/>
                    <a:pt x="286" y="301"/>
                    <a:pt x="298" y="289"/>
                  </a:cubicBezTo>
                  <a:cubicBezTo>
                    <a:pt x="346" y="242"/>
                    <a:pt x="346" y="182"/>
                    <a:pt x="298" y="135"/>
                  </a:cubicBezTo>
                  <a:lnTo>
                    <a:pt x="191" y="27"/>
                  </a:lnTo>
                  <a:cubicBezTo>
                    <a:pt x="167" y="10"/>
                    <a:pt x="140" y="1"/>
                    <a:pt x="115"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81" name="Google Shape;4244;p44">
              <a:extLst>
                <a:ext uri="{FF2B5EF4-FFF2-40B4-BE49-F238E27FC236}">
                  <a16:creationId xmlns:a16="http://schemas.microsoft.com/office/drawing/2014/main" id="{008C1713-1992-70BE-47DC-70E76E09451F}"/>
                </a:ext>
              </a:extLst>
            </p:cNvPr>
            <p:cNvSpPr/>
            <p:nvPr/>
          </p:nvSpPr>
          <p:spPr>
            <a:xfrm>
              <a:off x="1715950" y="1305959"/>
              <a:ext cx="13195" cy="11126"/>
            </a:xfrm>
            <a:custGeom>
              <a:avLst/>
              <a:gdLst/>
              <a:ahLst/>
              <a:cxnLst/>
              <a:rect l="l" t="t" r="r" b="b"/>
              <a:pathLst>
                <a:path w="346" h="311" extrusionOk="0">
                  <a:moveTo>
                    <a:pt x="119" y="1"/>
                  </a:moveTo>
                  <a:cubicBezTo>
                    <a:pt x="93" y="1"/>
                    <a:pt x="66" y="13"/>
                    <a:pt x="48" y="36"/>
                  </a:cubicBezTo>
                  <a:cubicBezTo>
                    <a:pt x="0" y="72"/>
                    <a:pt x="0" y="132"/>
                    <a:pt x="48" y="179"/>
                  </a:cubicBezTo>
                  <a:lnTo>
                    <a:pt x="155" y="286"/>
                  </a:lnTo>
                  <a:cubicBezTo>
                    <a:pt x="167" y="298"/>
                    <a:pt x="191" y="310"/>
                    <a:pt x="227" y="310"/>
                  </a:cubicBezTo>
                  <a:cubicBezTo>
                    <a:pt x="250" y="310"/>
                    <a:pt x="286" y="298"/>
                    <a:pt x="298" y="286"/>
                  </a:cubicBezTo>
                  <a:cubicBezTo>
                    <a:pt x="346" y="239"/>
                    <a:pt x="346" y="179"/>
                    <a:pt x="298" y="132"/>
                  </a:cubicBezTo>
                  <a:lnTo>
                    <a:pt x="191" y="36"/>
                  </a:lnTo>
                  <a:cubicBezTo>
                    <a:pt x="173" y="13"/>
                    <a:pt x="146" y="1"/>
                    <a:pt x="119"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82" name="Google Shape;4245;p44">
              <a:extLst>
                <a:ext uri="{FF2B5EF4-FFF2-40B4-BE49-F238E27FC236}">
                  <a16:creationId xmlns:a16="http://schemas.microsoft.com/office/drawing/2014/main" id="{952FABE5-70B9-8751-8102-40596729D4B7}"/>
                </a:ext>
              </a:extLst>
            </p:cNvPr>
            <p:cNvSpPr/>
            <p:nvPr/>
          </p:nvSpPr>
          <p:spPr>
            <a:xfrm>
              <a:off x="1733188" y="1297874"/>
              <a:ext cx="7779" cy="15777"/>
            </a:xfrm>
            <a:custGeom>
              <a:avLst/>
              <a:gdLst/>
              <a:ahLst/>
              <a:cxnLst/>
              <a:rect l="l" t="t" r="r" b="b"/>
              <a:pathLst>
                <a:path w="204" h="441" extrusionOk="0">
                  <a:moveTo>
                    <a:pt x="96" y="0"/>
                  </a:moveTo>
                  <a:cubicBezTo>
                    <a:pt x="36" y="0"/>
                    <a:pt x="1" y="48"/>
                    <a:pt x="1" y="108"/>
                  </a:cubicBezTo>
                  <a:lnTo>
                    <a:pt x="1" y="334"/>
                  </a:lnTo>
                  <a:cubicBezTo>
                    <a:pt x="1" y="393"/>
                    <a:pt x="36" y="441"/>
                    <a:pt x="96" y="441"/>
                  </a:cubicBezTo>
                  <a:cubicBezTo>
                    <a:pt x="156" y="441"/>
                    <a:pt x="203" y="393"/>
                    <a:pt x="203" y="334"/>
                  </a:cubicBezTo>
                  <a:lnTo>
                    <a:pt x="203" y="108"/>
                  </a:lnTo>
                  <a:cubicBezTo>
                    <a:pt x="203" y="48"/>
                    <a:pt x="156" y="0"/>
                    <a:pt x="96" y="0"/>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83" name="Google Shape;4246;p44">
              <a:extLst>
                <a:ext uri="{FF2B5EF4-FFF2-40B4-BE49-F238E27FC236}">
                  <a16:creationId xmlns:a16="http://schemas.microsoft.com/office/drawing/2014/main" id="{CCDC8F46-811B-C870-FBAF-D2F3C277C577}"/>
                </a:ext>
              </a:extLst>
            </p:cNvPr>
            <p:cNvSpPr/>
            <p:nvPr/>
          </p:nvSpPr>
          <p:spPr>
            <a:xfrm>
              <a:off x="1749547" y="1321307"/>
              <a:ext cx="16360" cy="7692"/>
            </a:xfrm>
            <a:custGeom>
              <a:avLst/>
              <a:gdLst/>
              <a:ahLst/>
              <a:cxnLst/>
              <a:rect l="l" t="t" r="r" b="b"/>
              <a:pathLst>
                <a:path w="429" h="215" extrusionOk="0">
                  <a:moveTo>
                    <a:pt x="108" y="0"/>
                  </a:moveTo>
                  <a:cubicBezTo>
                    <a:pt x="48" y="0"/>
                    <a:pt x="0" y="48"/>
                    <a:pt x="0" y="107"/>
                  </a:cubicBezTo>
                  <a:cubicBezTo>
                    <a:pt x="0" y="167"/>
                    <a:pt x="48" y="215"/>
                    <a:pt x="108" y="215"/>
                  </a:cubicBezTo>
                  <a:lnTo>
                    <a:pt x="322" y="215"/>
                  </a:lnTo>
                  <a:cubicBezTo>
                    <a:pt x="381" y="215"/>
                    <a:pt x="429" y="167"/>
                    <a:pt x="429" y="107"/>
                  </a:cubicBezTo>
                  <a:cubicBezTo>
                    <a:pt x="429" y="48"/>
                    <a:pt x="381" y="0"/>
                    <a:pt x="322" y="0"/>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84" name="Google Shape;4247;p44">
              <a:extLst>
                <a:ext uri="{FF2B5EF4-FFF2-40B4-BE49-F238E27FC236}">
                  <a16:creationId xmlns:a16="http://schemas.microsoft.com/office/drawing/2014/main" id="{31EDA45C-B812-61D1-A63C-AF766D0D53DE}"/>
                </a:ext>
              </a:extLst>
            </p:cNvPr>
            <p:cNvSpPr/>
            <p:nvPr/>
          </p:nvSpPr>
          <p:spPr>
            <a:xfrm>
              <a:off x="1745009" y="1301702"/>
              <a:ext cx="17732" cy="15383"/>
            </a:xfrm>
            <a:custGeom>
              <a:avLst/>
              <a:gdLst/>
              <a:ahLst/>
              <a:cxnLst/>
              <a:rect l="l" t="t" r="r" b="b"/>
              <a:pathLst>
                <a:path w="465" h="430" extrusionOk="0">
                  <a:moveTo>
                    <a:pt x="340" y="1"/>
                  </a:moveTo>
                  <a:cubicBezTo>
                    <a:pt x="313" y="1"/>
                    <a:pt x="286" y="12"/>
                    <a:pt x="262" y="36"/>
                  </a:cubicBezTo>
                  <a:lnTo>
                    <a:pt x="48" y="251"/>
                  </a:lnTo>
                  <a:cubicBezTo>
                    <a:pt x="0" y="298"/>
                    <a:pt x="0" y="370"/>
                    <a:pt x="48" y="405"/>
                  </a:cubicBezTo>
                  <a:cubicBezTo>
                    <a:pt x="60" y="417"/>
                    <a:pt x="84" y="429"/>
                    <a:pt x="119" y="429"/>
                  </a:cubicBezTo>
                  <a:cubicBezTo>
                    <a:pt x="143" y="429"/>
                    <a:pt x="179" y="417"/>
                    <a:pt x="191" y="405"/>
                  </a:cubicBezTo>
                  <a:lnTo>
                    <a:pt x="417" y="179"/>
                  </a:lnTo>
                  <a:cubicBezTo>
                    <a:pt x="465" y="132"/>
                    <a:pt x="465" y="72"/>
                    <a:pt x="417" y="36"/>
                  </a:cubicBezTo>
                  <a:cubicBezTo>
                    <a:pt x="393" y="12"/>
                    <a:pt x="366" y="1"/>
                    <a:pt x="340"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85" name="Google Shape;4248;p44">
              <a:extLst>
                <a:ext uri="{FF2B5EF4-FFF2-40B4-BE49-F238E27FC236}">
                  <a16:creationId xmlns:a16="http://schemas.microsoft.com/office/drawing/2014/main" id="{D832AD9F-0BCA-5258-8407-29D38B940AE5}"/>
                </a:ext>
              </a:extLst>
            </p:cNvPr>
            <p:cNvSpPr/>
            <p:nvPr/>
          </p:nvSpPr>
          <p:spPr>
            <a:xfrm>
              <a:off x="1787682" y="1303849"/>
              <a:ext cx="155324" cy="13667"/>
            </a:xfrm>
            <a:custGeom>
              <a:avLst/>
              <a:gdLst/>
              <a:ahLst/>
              <a:cxnLst/>
              <a:rect l="l" t="t" r="r" b="b"/>
              <a:pathLst>
                <a:path w="4073" h="382" extrusionOk="0">
                  <a:moveTo>
                    <a:pt x="191" y="0"/>
                  </a:moveTo>
                  <a:cubicBezTo>
                    <a:pt x="84" y="0"/>
                    <a:pt x="1" y="83"/>
                    <a:pt x="1" y="191"/>
                  </a:cubicBezTo>
                  <a:cubicBezTo>
                    <a:pt x="1" y="298"/>
                    <a:pt x="84" y="381"/>
                    <a:pt x="191" y="381"/>
                  </a:cubicBezTo>
                  <a:lnTo>
                    <a:pt x="3882" y="381"/>
                  </a:lnTo>
                  <a:cubicBezTo>
                    <a:pt x="3989" y="381"/>
                    <a:pt x="4072" y="310"/>
                    <a:pt x="4072" y="191"/>
                  </a:cubicBezTo>
                  <a:cubicBezTo>
                    <a:pt x="4072" y="83"/>
                    <a:pt x="3989" y="0"/>
                    <a:pt x="3882" y="0"/>
                  </a:cubicBezTo>
                  <a:close/>
                </a:path>
              </a:pathLst>
            </a:custGeom>
            <a:solidFill>
              <a:srgbClr val="2E294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86" name="Google Shape;4249;p44">
              <a:extLst>
                <a:ext uri="{FF2B5EF4-FFF2-40B4-BE49-F238E27FC236}">
                  <a16:creationId xmlns:a16="http://schemas.microsoft.com/office/drawing/2014/main" id="{2B514958-BFCC-74F8-E317-5DA8C1D9A35B}"/>
                </a:ext>
              </a:extLst>
            </p:cNvPr>
            <p:cNvSpPr/>
            <p:nvPr/>
          </p:nvSpPr>
          <p:spPr>
            <a:xfrm>
              <a:off x="1787682" y="1335796"/>
              <a:ext cx="155324" cy="13667"/>
            </a:xfrm>
            <a:custGeom>
              <a:avLst/>
              <a:gdLst/>
              <a:ahLst/>
              <a:cxnLst/>
              <a:rect l="l" t="t" r="r" b="b"/>
              <a:pathLst>
                <a:path w="4073" h="382" extrusionOk="0">
                  <a:moveTo>
                    <a:pt x="191" y="0"/>
                  </a:moveTo>
                  <a:cubicBezTo>
                    <a:pt x="84" y="0"/>
                    <a:pt x="1" y="83"/>
                    <a:pt x="1" y="191"/>
                  </a:cubicBezTo>
                  <a:cubicBezTo>
                    <a:pt x="1" y="298"/>
                    <a:pt x="84" y="381"/>
                    <a:pt x="191" y="381"/>
                  </a:cubicBezTo>
                  <a:lnTo>
                    <a:pt x="3882" y="381"/>
                  </a:lnTo>
                  <a:cubicBezTo>
                    <a:pt x="3989" y="381"/>
                    <a:pt x="4072" y="310"/>
                    <a:pt x="4072" y="191"/>
                  </a:cubicBezTo>
                  <a:cubicBezTo>
                    <a:pt x="4072" y="83"/>
                    <a:pt x="3989" y="0"/>
                    <a:pt x="3882" y="0"/>
                  </a:cubicBezTo>
                  <a:close/>
                </a:path>
              </a:pathLst>
            </a:custGeom>
            <a:solidFill>
              <a:srgbClr val="2E294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87" name="Google Shape;4250;p44">
              <a:extLst>
                <a:ext uri="{FF2B5EF4-FFF2-40B4-BE49-F238E27FC236}">
                  <a16:creationId xmlns:a16="http://schemas.microsoft.com/office/drawing/2014/main" id="{3B589286-02D4-0A94-DE60-73323EDE07F7}"/>
                </a:ext>
              </a:extLst>
            </p:cNvPr>
            <p:cNvSpPr/>
            <p:nvPr/>
          </p:nvSpPr>
          <p:spPr>
            <a:xfrm>
              <a:off x="1787682" y="1367709"/>
              <a:ext cx="155324" cy="13667"/>
            </a:xfrm>
            <a:custGeom>
              <a:avLst/>
              <a:gdLst/>
              <a:ahLst/>
              <a:cxnLst/>
              <a:rect l="l" t="t" r="r" b="b"/>
              <a:pathLst>
                <a:path w="4073" h="382" extrusionOk="0">
                  <a:moveTo>
                    <a:pt x="191" y="1"/>
                  </a:moveTo>
                  <a:cubicBezTo>
                    <a:pt x="84" y="1"/>
                    <a:pt x="1" y="84"/>
                    <a:pt x="1" y="191"/>
                  </a:cubicBezTo>
                  <a:cubicBezTo>
                    <a:pt x="1" y="299"/>
                    <a:pt x="84" y="382"/>
                    <a:pt x="191" y="382"/>
                  </a:cubicBezTo>
                  <a:lnTo>
                    <a:pt x="3882" y="382"/>
                  </a:lnTo>
                  <a:cubicBezTo>
                    <a:pt x="3989" y="382"/>
                    <a:pt x="4072" y="311"/>
                    <a:pt x="4072" y="191"/>
                  </a:cubicBezTo>
                  <a:cubicBezTo>
                    <a:pt x="4072" y="84"/>
                    <a:pt x="3989" y="1"/>
                    <a:pt x="3882" y="1"/>
                  </a:cubicBezTo>
                  <a:close/>
                </a:path>
              </a:pathLst>
            </a:custGeom>
            <a:solidFill>
              <a:srgbClr val="2E294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88" name="Google Shape;4251;p44">
              <a:extLst>
                <a:ext uri="{FF2B5EF4-FFF2-40B4-BE49-F238E27FC236}">
                  <a16:creationId xmlns:a16="http://schemas.microsoft.com/office/drawing/2014/main" id="{612C5D43-3822-D770-72DE-3D099229ED5C}"/>
                </a:ext>
              </a:extLst>
            </p:cNvPr>
            <p:cNvSpPr/>
            <p:nvPr/>
          </p:nvSpPr>
          <p:spPr>
            <a:xfrm>
              <a:off x="1787682" y="1400086"/>
              <a:ext cx="104451" cy="14096"/>
            </a:xfrm>
            <a:custGeom>
              <a:avLst/>
              <a:gdLst/>
              <a:ahLst/>
              <a:cxnLst/>
              <a:rect l="l" t="t" r="r" b="b"/>
              <a:pathLst>
                <a:path w="2739" h="394" extrusionOk="0">
                  <a:moveTo>
                    <a:pt x="191" y="1"/>
                  </a:moveTo>
                  <a:cubicBezTo>
                    <a:pt x="84" y="1"/>
                    <a:pt x="1" y="96"/>
                    <a:pt x="1" y="203"/>
                  </a:cubicBezTo>
                  <a:cubicBezTo>
                    <a:pt x="1" y="299"/>
                    <a:pt x="84" y="394"/>
                    <a:pt x="191" y="394"/>
                  </a:cubicBezTo>
                  <a:lnTo>
                    <a:pt x="2537" y="394"/>
                  </a:lnTo>
                  <a:cubicBezTo>
                    <a:pt x="2644" y="394"/>
                    <a:pt x="2739" y="299"/>
                    <a:pt x="2739" y="203"/>
                  </a:cubicBezTo>
                  <a:cubicBezTo>
                    <a:pt x="2739" y="96"/>
                    <a:pt x="2644" y="1"/>
                    <a:pt x="2537" y="1"/>
                  </a:cubicBezTo>
                  <a:close/>
                </a:path>
              </a:pathLst>
            </a:custGeom>
            <a:solidFill>
              <a:srgbClr val="2E294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89" name="Google Shape;4252;p44">
              <a:extLst>
                <a:ext uri="{FF2B5EF4-FFF2-40B4-BE49-F238E27FC236}">
                  <a16:creationId xmlns:a16="http://schemas.microsoft.com/office/drawing/2014/main" id="{3A3FF28B-A36C-8E06-1D37-68E06ED7193D}"/>
                </a:ext>
              </a:extLst>
            </p:cNvPr>
            <p:cNvSpPr/>
            <p:nvPr/>
          </p:nvSpPr>
          <p:spPr>
            <a:xfrm>
              <a:off x="1565203" y="1729370"/>
              <a:ext cx="890870" cy="796984"/>
            </a:xfrm>
            <a:custGeom>
              <a:avLst/>
              <a:gdLst/>
              <a:ahLst/>
              <a:cxnLst/>
              <a:rect l="l" t="t" r="r" b="b"/>
              <a:pathLst>
                <a:path w="23361" h="22277" extrusionOk="0">
                  <a:moveTo>
                    <a:pt x="2453" y="0"/>
                  </a:moveTo>
                  <a:cubicBezTo>
                    <a:pt x="1096" y="0"/>
                    <a:pt x="0" y="1096"/>
                    <a:pt x="0" y="2453"/>
                  </a:cubicBezTo>
                  <a:lnTo>
                    <a:pt x="0" y="12347"/>
                  </a:lnTo>
                  <a:cubicBezTo>
                    <a:pt x="0" y="13704"/>
                    <a:pt x="1096" y="14812"/>
                    <a:pt x="2453" y="14812"/>
                  </a:cubicBezTo>
                  <a:lnTo>
                    <a:pt x="17705" y="14812"/>
                  </a:lnTo>
                  <a:lnTo>
                    <a:pt x="21527" y="22277"/>
                  </a:lnTo>
                  <a:lnTo>
                    <a:pt x="21610" y="15859"/>
                  </a:lnTo>
                  <a:lnTo>
                    <a:pt x="21610" y="14693"/>
                  </a:lnTo>
                  <a:cubicBezTo>
                    <a:pt x="22622" y="14395"/>
                    <a:pt x="23361" y="13454"/>
                    <a:pt x="23361" y="12335"/>
                  </a:cubicBezTo>
                  <a:lnTo>
                    <a:pt x="23361" y="2441"/>
                  </a:lnTo>
                  <a:cubicBezTo>
                    <a:pt x="23361" y="1096"/>
                    <a:pt x="22265" y="0"/>
                    <a:pt x="2090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90" name="Google Shape;4253;p44">
              <a:extLst>
                <a:ext uri="{FF2B5EF4-FFF2-40B4-BE49-F238E27FC236}">
                  <a16:creationId xmlns:a16="http://schemas.microsoft.com/office/drawing/2014/main" id="{8F75BAF0-B23E-CE43-F0A9-A859598E5325}"/>
                </a:ext>
              </a:extLst>
            </p:cNvPr>
            <p:cNvSpPr/>
            <p:nvPr/>
          </p:nvSpPr>
          <p:spPr>
            <a:xfrm>
              <a:off x="1799504" y="1784751"/>
              <a:ext cx="422268" cy="473675"/>
            </a:xfrm>
            <a:custGeom>
              <a:avLst/>
              <a:gdLst/>
              <a:ahLst/>
              <a:cxnLst/>
              <a:rect l="l" t="t" r="r" b="b"/>
              <a:pathLst>
                <a:path w="11073" h="13240" extrusionOk="0">
                  <a:moveTo>
                    <a:pt x="5477" y="0"/>
                  </a:moveTo>
                  <a:cubicBezTo>
                    <a:pt x="3512" y="0"/>
                    <a:pt x="1917" y="1881"/>
                    <a:pt x="1917" y="4215"/>
                  </a:cubicBezTo>
                  <a:cubicBezTo>
                    <a:pt x="1917" y="5537"/>
                    <a:pt x="2441" y="6727"/>
                    <a:pt x="3262" y="7489"/>
                  </a:cubicBezTo>
                  <a:cubicBezTo>
                    <a:pt x="1381" y="7989"/>
                    <a:pt x="0" y="9704"/>
                    <a:pt x="0" y="11728"/>
                  </a:cubicBezTo>
                  <a:lnTo>
                    <a:pt x="0" y="13240"/>
                  </a:lnTo>
                  <a:lnTo>
                    <a:pt x="11073" y="13240"/>
                  </a:lnTo>
                  <a:lnTo>
                    <a:pt x="11073" y="11811"/>
                  </a:lnTo>
                  <a:cubicBezTo>
                    <a:pt x="11073" y="9751"/>
                    <a:pt x="9644" y="7989"/>
                    <a:pt x="7703" y="7489"/>
                  </a:cubicBezTo>
                  <a:cubicBezTo>
                    <a:pt x="8513" y="6715"/>
                    <a:pt x="9037" y="5537"/>
                    <a:pt x="9037" y="4215"/>
                  </a:cubicBezTo>
                  <a:cubicBezTo>
                    <a:pt x="9037" y="1881"/>
                    <a:pt x="7441" y="0"/>
                    <a:pt x="5477" y="0"/>
                  </a:cubicBezTo>
                  <a:close/>
                </a:path>
              </a:pathLst>
            </a:custGeom>
            <a:solidFill>
              <a:srgbClr val="8058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91" name="Google Shape;4254;p44">
              <a:extLst>
                <a:ext uri="{FF2B5EF4-FFF2-40B4-BE49-F238E27FC236}">
                  <a16:creationId xmlns:a16="http://schemas.microsoft.com/office/drawing/2014/main" id="{930236D6-387B-FA28-F8C0-1DF146A4CFD5}"/>
                </a:ext>
              </a:extLst>
            </p:cNvPr>
            <p:cNvSpPr/>
            <p:nvPr/>
          </p:nvSpPr>
          <p:spPr>
            <a:xfrm>
              <a:off x="1912536" y="1798810"/>
              <a:ext cx="196204" cy="246211"/>
            </a:xfrm>
            <a:custGeom>
              <a:avLst/>
              <a:gdLst/>
              <a:ahLst/>
              <a:cxnLst/>
              <a:rect l="l" t="t" r="r" b="b"/>
              <a:pathLst>
                <a:path w="5145" h="6882" extrusionOk="0">
                  <a:moveTo>
                    <a:pt x="2572" y="0"/>
                  </a:moveTo>
                  <a:cubicBezTo>
                    <a:pt x="1144" y="0"/>
                    <a:pt x="1" y="1548"/>
                    <a:pt x="1" y="3441"/>
                  </a:cubicBezTo>
                  <a:cubicBezTo>
                    <a:pt x="1" y="5346"/>
                    <a:pt x="1144" y="6882"/>
                    <a:pt x="2572" y="6882"/>
                  </a:cubicBezTo>
                  <a:cubicBezTo>
                    <a:pt x="3989" y="6882"/>
                    <a:pt x="5144" y="5346"/>
                    <a:pt x="5144" y="3441"/>
                  </a:cubicBezTo>
                  <a:cubicBezTo>
                    <a:pt x="5144" y="1548"/>
                    <a:pt x="3989" y="0"/>
                    <a:pt x="257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92" name="Google Shape;4255;p44">
              <a:extLst>
                <a:ext uri="{FF2B5EF4-FFF2-40B4-BE49-F238E27FC236}">
                  <a16:creationId xmlns:a16="http://schemas.microsoft.com/office/drawing/2014/main" id="{ABEDA08F-41A9-978B-E852-9A2182350BAC}"/>
                </a:ext>
              </a:extLst>
            </p:cNvPr>
            <p:cNvSpPr/>
            <p:nvPr/>
          </p:nvSpPr>
          <p:spPr>
            <a:xfrm>
              <a:off x="1898922" y="1901452"/>
              <a:ext cx="223433" cy="75416"/>
            </a:xfrm>
            <a:custGeom>
              <a:avLst/>
              <a:gdLst/>
              <a:ahLst/>
              <a:cxnLst/>
              <a:rect l="l" t="t" r="r" b="b"/>
              <a:pathLst>
                <a:path w="5859" h="2108" extrusionOk="0">
                  <a:moveTo>
                    <a:pt x="191" y="0"/>
                  </a:moveTo>
                  <a:lnTo>
                    <a:pt x="191" y="0"/>
                  </a:lnTo>
                  <a:cubicBezTo>
                    <a:pt x="191" y="0"/>
                    <a:pt x="1" y="608"/>
                    <a:pt x="393" y="1870"/>
                  </a:cubicBezTo>
                  <a:cubicBezTo>
                    <a:pt x="801" y="2042"/>
                    <a:pt x="1145" y="2107"/>
                    <a:pt x="1436" y="2107"/>
                  </a:cubicBezTo>
                  <a:cubicBezTo>
                    <a:pt x="2309" y="2107"/>
                    <a:pt x="2706" y="1524"/>
                    <a:pt x="2929" y="1524"/>
                  </a:cubicBezTo>
                  <a:cubicBezTo>
                    <a:pt x="3153" y="1524"/>
                    <a:pt x="3550" y="2107"/>
                    <a:pt x="4418" y="2107"/>
                  </a:cubicBezTo>
                  <a:cubicBezTo>
                    <a:pt x="4707" y="2107"/>
                    <a:pt x="5049" y="2042"/>
                    <a:pt x="5454" y="1870"/>
                  </a:cubicBezTo>
                  <a:cubicBezTo>
                    <a:pt x="5858" y="393"/>
                    <a:pt x="5656" y="0"/>
                    <a:pt x="5656" y="0"/>
                  </a:cubicBezTo>
                  <a:lnTo>
                    <a:pt x="5656" y="0"/>
                  </a:lnTo>
                  <a:cubicBezTo>
                    <a:pt x="5656" y="0"/>
                    <a:pt x="4108" y="1"/>
                    <a:pt x="3239" y="215"/>
                  </a:cubicBezTo>
                  <a:cubicBezTo>
                    <a:pt x="3138" y="245"/>
                    <a:pt x="3031" y="259"/>
                    <a:pt x="2922" y="259"/>
                  </a:cubicBezTo>
                  <a:cubicBezTo>
                    <a:pt x="2813" y="259"/>
                    <a:pt x="2703" y="245"/>
                    <a:pt x="2596" y="215"/>
                  </a:cubicBezTo>
                  <a:cubicBezTo>
                    <a:pt x="1739" y="1"/>
                    <a:pt x="191" y="0"/>
                    <a:pt x="191" y="0"/>
                  </a:cubicBezTo>
                  <a:close/>
                </a:path>
              </a:pathLst>
            </a:custGeom>
            <a:solidFill>
              <a:srgbClr val="1C1C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93" name="Google Shape;4256;p44">
              <a:extLst>
                <a:ext uri="{FF2B5EF4-FFF2-40B4-BE49-F238E27FC236}">
                  <a16:creationId xmlns:a16="http://schemas.microsoft.com/office/drawing/2014/main" id="{2A92A118-D8CE-547D-13AD-614D5A4CB606}"/>
                </a:ext>
              </a:extLst>
            </p:cNvPr>
            <p:cNvSpPr/>
            <p:nvPr/>
          </p:nvSpPr>
          <p:spPr>
            <a:xfrm>
              <a:off x="1936599" y="1923598"/>
              <a:ext cx="52435" cy="26438"/>
            </a:xfrm>
            <a:custGeom>
              <a:avLst/>
              <a:gdLst/>
              <a:ahLst/>
              <a:cxnLst/>
              <a:rect l="l" t="t" r="r" b="b"/>
              <a:pathLst>
                <a:path w="1375" h="739" extrusionOk="0">
                  <a:moveTo>
                    <a:pt x="398" y="1"/>
                  </a:moveTo>
                  <a:cubicBezTo>
                    <a:pt x="212" y="1"/>
                    <a:pt x="67" y="36"/>
                    <a:pt x="48" y="120"/>
                  </a:cubicBezTo>
                  <a:cubicBezTo>
                    <a:pt x="1" y="405"/>
                    <a:pt x="239" y="667"/>
                    <a:pt x="596" y="727"/>
                  </a:cubicBezTo>
                  <a:cubicBezTo>
                    <a:pt x="643" y="735"/>
                    <a:pt x="689" y="738"/>
                    <a:pt x="734" y="738"/>
                  </a:cubicBezTo>
                  <a:cubicBezTo>
                    <a:pt x="1035" y="738"/>
                    <a:pt x="1293" y="574"/>
                    <a:pt x="1334" y="346"/>
                  </a:cubicBezTo>
                  <a:cubicBezTo>
                    <a:pt x="1375" y="160"/>
                    <a:pt x="793" y="1"/>
                    <a:pt x="398"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94" name="Google Shape;4257;p44">
              <a:extLst>
                <a:ext uri="{FF2B5EF4-FFF2-40B4-BE49-F238E27FC236}">
                  <a16:creationId xmlns:a16="http://schemas.microsoft.com/office/drawing/2014/main" id="{750B8171-5A23-5916-BAE5-47E7AD5E5992}"/>
                </a:ext>
              </a:extLst>
            </p:cNvPr>
            <p:cNvSpPr/>
            <p:nvPr/>
          </p:nvSpPr>
          <p:spPr>
            <a:xfrm>
              <a:off x="2032089" y="1923741"/>
              <a:ext cx="51673" cy="27154"/>
            </a:xfrm>
            <a:custGeom>
              <a:avLst/>
              <a:gdLst/>
              <a:ahLst/>
              <a:cxnLst/>
              <a:rect l="l" t="t" r="r" b="b"/>
              <a:pathLst>
                <a:path w="1355" h="759" extrusionOk="0">
                  <a:moveTo>
                    <a:pt x="963" y="1"/>
                  </a:moveTo>
                  <a:cubicBezTo>
                    <a:pt x="575" y="1"/>
                    <a:pt x="1" y="161"/>
                    <a:pt x="33" y="354"/>
                  </a:cubicBezTo>
                  <a:cubicBezTo>
                    <a:pt x="74" y="592"/>
                    <a:pt x="323" y="758"/>
                    <a:pt x="622" y="758"/>
                  </a:cubicBezTo>
                  <a:cubicBezTo>
                    <a:pt x="667" y="758"/>
                    <a:pt x="713" y="754"/>
                    <a:pt x="759" y="747"/>
                  </a:cubicBezTo>
                  <a:cubicBezTo>
                    <a:pt x="1104" y="687"/>
                    <a:pt x="1354" y="401"/>
                    <a:pt x="1307" y="128"/>
                  </a:cubicBezTo>
                  <a:cubicBezTo>
                    <a:pt x="1295" y="38"/>
                    <a:pt x="1151" y="1"/>
                    <a:pt x="963"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95" name="Google Shape;4258;p44">
              <a:extLst>
                <a:ext uri="{FF2B5EF4-FFF2-40B4-BE49-F238E27FC236}">
                  <a16:creationId xmlns:a16="http://schemas.microsoft.com/office/drawing/2014/main" id="{5542071A-283C-390A-7C56-19BC6C615759}"/>
                </a:ext>
              </a:extLst>
            </p:cNvPr>
            <p:cNvSpPr/>
            <p:nvPr/>
          </p:nvSpPr>
          <p:spPr>
            <a:xfrm>
              <a:off x="1911621" y="1784751"/>
              <a:ext cx="197120" cy="109511"/>
            </a:xfrm>
            <a:custGeom>
              <a:avLst/>
              <a:gdLst/>
              <a:ahLst/>
              <a:cxnLst/>
              <a:rect l="l" t="t" r="r" b="b"/>
              <a:pathLst>
                <a:path w="5169" h="3061" extrusionOk="0">
                  <a:moveTo>
                    <a:pt x="2489" y="0"/>
                  </a:moveTo>
                  <a:cubicBezTo>
                    <a:pt x="584" y="12"/>
                    <a:pt x="1" y="2870"/>
                    <a:pt x="1" y="3060"/>
                  </a:cubicBezTo>
                  <a:cubicBezTo>
                    <a:pt x="1" y="3060"/>
                    <a:pt x="1156" y="2036"/>
                    <a:pt x="2489" y="2036"/>
                  </a:cubicBezTo>
                  <a:cubicBezTo>
                    <a:pt x="3835" y="2036"/>
                    <a:pt x="5168" y="3060"/>
                    <a:pt x="5168" y="3060"/>
                  </a:cubicBezTo>
                  <a:cubicBezTo>
                    <a:pt x="5168" y="3060"/>
                    <a:pt x="4585" y="0"/>
                    <a:pt x="2489" y="0"/>
                  </a:cubicBezTo>
                  <a:close/>
                </a:path>
              </a:pathLst>
            </a:custGeom>
            <a:solidFill>
              <a:srgbClr val="1C1C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96" name="Google Shape;4259;p44">
              <a:extLst>
                <a:ext uri="{FF2B5EF4-FFF2-40B4-BE49-F238E27FC236}">
                  <a16:creationId xmlns:a16="http://schemas.microsoft.com/office/drawing/2014/main" id="{206A6D9F-EA63-80F3-521B-1853EB61A2EC}"/>
                </a:ext>
              </a:extLst>
            </p:cNvPr>
            <p:cNvSpPr/>
            <p:nvPr/>
          </p:nvSpPr>
          <p:spPr>
            <a:xfrm>
              <a:off x="2218111" y="1591775"/>
              <a:ext cx="366438" cy="301199"/>
            </a:xfrm>
            <a:custGeom>
              <a:avLst/>
              <a:gdLst/>
              <a:ahLst/>
              <a:cxnLst/>
              <a:rect l="l" t="t" r="r" b="b"/>
              <a:pathLst>
                <a:path w="9609" h="8419" extrusionOk="0">
                  <a:moveTo>
                    <a:pt x="2656" y="1"/>
                  </a:moveTo>
                  <a:cubicBezTo>
                    <a:pt x="2489" y="1"/>
                    <a:pt x="2322" y="96"/>
                    <a:pt x="2251" y="239"/>
                  </a:cubicBezTo>
                  <a:lnTo>
                    <a:pt x="96" y="3977"/>
                  </a:lnTo>
                  <a:cubicBezTo>
                    <a:pt x="1" y="4132"/>
                    <a:pt x="1" y="4311"/>
                    <a:pt x="96" y="4442"/>
                  </a:cubicBezTo>
                  <a:lnTo>
                    <a:pt x="2251" y="8180"/>
                  </a:lnTo>
                  <a:cubicBezTo>
                    <a:pt x="2346" y="8323"/>
                    <a:pt x="2489" y="8418"/>
                    <a:pt x="2656" y="8418"/>
                  </a:cubicBezTo>
                  <a:lnTo>
                    <a:pt x="6954" y="8418"/>
                  </a:lnTo>
                  <a:cubicBezTo>
                    <a:pt x="7121" y="8418"/>
                    <a:pt x="7287" y="8323"/>
                    <a:pt x="7359" y="8180"/>
                  </a:cubicBezTo>
                  <a:lnTo>
                    <a:pt x="9514" y="4442"/>
                  </a:lnTo>
                  <a:cubicBezTo>
                    <a:pt x="9609" y="4287"/>
                    <a:pt x="9609" y="4108"/>
                    <a:pt x="9514" y="3977"/>
                  </a:cubicBezTo>
                  <a:lnTo>
                    <a:pt x="7359" y="239"/>
                  </a:lnTo>
                  <a:cubicBezTo>
                    <a:pt x="7287" y="96"/>
                    <a:pt x="7121" y="1"/>
                    <a:pt x="6954" y="1"/>
                  </a:cubicBezTo>
                  <a:close/>
                </a:path>
              </a:pathLst>
            </a:custGeom>
            <a:solidFill>
              <a:srgbClr val="8058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97" name="Google Shape;4260;p44">
              <a:extLst>
                <a:ext uri="{FF2B5EF4-FFF2-40B4-BE49-F238E27FC236}">
                  <a16:creationId xmlns:a16="http://schemas.microsoft.com/office/drawing/2014/main" id="{AFBCCB0D-ECDC-7F41-E04B-035AD50B1008}"/>
                </a:ext>
              </a:extLst>
            </p:cNvPr>
            <p:cNvSpPr/>
            <p:nvPr/>
          </p:nvSpPr>
          <p:spPr>
            <a:xfrm>
              <a:off x="2303495" y="1640752"/>
              <a:ext cx="193458" cy="180670"/>
            </a:xfrm>
            <a:custGeom>
              <a:avLst/>
              <a:gdLst/>
              <a:ahLst/>
              <a:cxnLst/>
              <a:rect l="l" t="t" r="r" b="b"/>
              <a:pathLst>
                <a:path w="5073" h="5050" extrusionOk="0">
                  <a:moveTo>
                    <a:pt x="3917" y="632"/>
                  </a:moveTo>
                  <a:cubicBezTo>
                    <a:pt x="4215" y="632"/>
                    <a:pt x="4453" y="870"/>
                    <a:pt x="4453" y="1168"/>
                  </a:cubicBezTo>
                  <a:cubicBezTo>
                    <a:pt x="4453" y="1465"/>
                    <a:pt x="4215" y="1703"/>
                    <a:pt x="3917" y="1703"/>
                  </a:cubicBezTo>
                  <a:cubicBezTo>
                    <a:pt x="3620" y="1703"/>
                    <a:pt x="3381" y="1465"/>
                    <a:pt x="3381" y="1168"/>
                  </a:cubicBezTo>
                  <a:cubicBezTo>
                    <a:pt x="3381" y="870"/>
                    <a:pt x="3620" y="632"/>
                    <a:pt x="3917" y="632"/>
                  </a:cubicBezTo>
                  <a:close/>
                  <a:moveTo>
                    <a:pt x="2219" y="2772"/>
                  </a:moveTo>
                  <a:cubicBezTo>
                    <a:pt x="2244" y="2772"/>
                    <a:pt x="2268" y="2781"/>
                    <a:pt x="2286" y="2799"/>
                  </a:cubicBezTo>
                  <a:cubicBezTo>
                    <a:pt x="2334" y="2835"/>
                    <a:pt x="2334" y="2906"/>
                    <a:pt x="2286" y="2954"/>
                  </a:cubicBezTo>
                  <a:lnTo>
                    <a:pt x="798" y="4442"/>
                  </a:lnTo>
                  <a:cubicBezTo>
                    <a:pt x="786" y="4454"/>
                    <a:pt x="762" y="4466"/>
                    <a:pt x="726" y="4466"/>
                  </a:cubicBezTo>
                  <a:cubicBezTo>
                    <a:pt x="702" y="4466"/>
                    <a:pt x="667" y="4454"/>
                    <a:pt x="655" y="4442"/>
                  </a:cubicBezTo>
                  <a:cubicBezTo>
                    <a:pt x="607" y="4394"/>
                    <a:pt x="607" y="4335"/>
                    <a:pt x="655" y="4287"/>
                  </a:cubicBezTo>
                  <a:lnTo>
                    <a:pt x="2143" y="2799"/>
                  </a:lnTo>
                  <a:cubicBezTo>
                    <a:pt x="2167" y="2781"/>
                    <a:pt x="2194" y="2772"/>
                    <a:pt x="2219" y="2772"/>
                  </a:cubicBezTo>
                  <a:close/>
                  <a:moveTo>
                    <a:pt x="3381" y="1"/>
                  </a:moveTo>
                  <a:cubicBezTo>
                    <a:pt x="2441" y="1"/>
                    <a:pt x="1679" y="763"/>
                    <a:pt x="1679" y="1703"/>
                  </a:cubicBezTo>
                  <a:cubicBezTo>
                    <a:pt x="1679" y="1811"/>
                    <a:pt x="1691" y="1930"/>
                    <a:pt x="1715" y="2049"/>
                  </a:cubicBezTo>
                  <a:lnTo>
                    <a:pt x="1512" y="2132"/>
                  </a:lnTo>
                  <a:cubicBezTo>
                    <a:pt x="1488" y="2144"/>
                    <a:pt x="1476" y="2180"/>
                    <a:pt x="1453" y="2204"/>
                  </a:cubicBezTo>
                  <a:cubicBezTo>
                    <a:pt x="1453" y="2239"/>
                    <a:pt x="1453" y="2287"/>
                    <a:pt x="1488" y="2299"/>
                  </a:cubicBezTo>
                  <a:lnTo>
                    <a:pt x="1619" y="2430"/>
                  </a:lnTo>
                  <a:lnTo>
                    <a:pt x="1512" y="2537"/>
                  </a:lnTo>
                  <a:lnTo>
                    <a:pt x="1357" y="2537"/>
                  </a:lnTo>
                  <a:cubicBezTo>
                    <a:pt x="1298" y="2537"/>
                    <a:pt x="1250" y="2585"/>
                    <a:pt x="1250" y="2644"/>
                  </a:cubicBezTo>
                  <a:lnTo>
                    <a:pt x="1250" y="2799"/>
                  </a:lnTo>
                  <a:lnTo>
                    <a:pt x="1095" y="2954"/>
                  </a:lnTo>
                  <a:lnTo>
                    <a:pt x="941" y="2954"/>
                  </a:lnTo>
                  <a:cubicBezTo>
                    <a:pt x="881" y="2954"/>
                    <a:pt x="833" y="3001"/>
                    <a:pt x="833" y="3061"/>
                  </a:cubicBezTo>
                  <a:lnTo>
                    <a:pt x="833" y="3216"/>
                  </a:lnTo>
                  <a:lnTo>
                    <a:pt x="679" y="3370"/>
                  </a:lnTo>
                  <a:lnTo>
                    <a:pt x="524" y="3370"/>
                  </a:lnTo>
                  <a:cubicBezTo>
                    <a:pt x="464" y="3370"/>
                    <a:pt x="417" y="3418"/>
                    <a:pt x="417" y="3478"/>
                  </a:cubicBezTo>
                  <a:lnTo>
                    <a:pt x="417" y="3632"/>
                  </a:lnTo>
                  <a:lnTo>
                    <a:pt x="24" y="4025"/>
                  </a:lnTo>
                  <a:cubicBezTo>
                    <a:pt x="12" y="4037"/>
                    <a:pt x="0" y="4073"/>
                    <a:pt x="0" y="4097"/>
                  </a:cubicBezTo>
                  <a:lnTo>
                    <a:pt x="0" y="4942"/>
                  </a:lnTo>
                  <a:cubicBezTo>
                    <a:pt x="0" y="5002"/>
                    <a:pt x="36" y="5049"/>
                    <a:pt x="107" y="5049"/>
                  </a:cubicBezTo>
                  <a:lnTo>
                    <a:pt x="953" y="5049"/>
                  </a:lnTo>
                  <a:cubicBezTo>
                    <a:pt x="976" y="5049"/>
                    <a:pt x="1012" y="5037"/>
                    <a:pt x="1024" y="5025"/>
                  </a:cubicBezTo>
                  <a:lnTo>
                    <a:pt x="2643" y="3394"/>
                  </a:lnTo>
                  <a:lnTo>
                    <a:pt x="2786" y="3537"/>
                  </a:lnTo>
                  <a:cubicBezTo>
                    <a:pt x="2810" y="3561"/>
                    <a:pt x="2834" y="3561"/>
                    <a:pt x="2869" y="3561"/>
                  </a:cubicBezTo>
                  <a:cubicBezTo>
                    <a:pt x="2905" y="3561"/>
                    <a:pt x="2929" y="3537"/>
                    <a:pt x="2941" y="3501"/>
                  </a:cubicBezTo>
                  <a:lnTo>
                    <a:pt x="3036" y="3311"/>
                  </a:lnTo>
                  <a:cubicBezTo>
                    <a:pt x="3157" y="3336"/>
                    <a:pt x="3276" y="3348"/>
                    <a:pt x="3393" y="3348"/>
                  </a:cubicBezTo>
                  <a:cubicBezTo>
                    <a:pt x="4320" y="3348"/>
                    <a:pt x="5072" y="2585"/>
                    <a:pt x="5072" y="1644"/>
                  </a:cubicBezTo>
                  <a:cubicBezTo>
                    <a:pt x="5072" y="763"/>
                    <a:pt x="4310" y="1"/>
                    <a:pt x="3381"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98" name="Google Shape;4261;p44">
              <a:extLst>
                <a:ext uri="{FF2B5EF4-FFF2-40B4-BE49-F238E27FC236}">
                  <a16:creationId xmlns:a16="http://schemas.microsoft.com/office/drawing/2014/main" id="{F78B17D3-9521-A6F8-DBBE-AD30C28F4AC2}"/>
                </a:ext>
              </a:extLst>
            </p:cNvPr>
            <p:cNvSpPr/>
            <p:nvPr/>
          </p:nvSpPr>
          <p:spPr>
            <a:xfrm>
              <a:off x="3504860" y="3265810"/>
              <a:ext cx="320601" cy="50302"/>
            </a:xfrm>
            <a:custGeom>
              <a:avLst/>
              <a:gdLst/>
              <a:ahLst/>
              <a:cxnLst/>
              <a:rect l="l" t="t" r="r" b="b"/>
              <a:pathLst>
                <a:path w="8407" h="1406" extrusionOk="0">
                  <a:moveTo>
                    <a:pt x="608" y="0"/>
                  </a:moveTo>
                  <a:cubicBezTo>
                    <a:pt x="287" y="0"/>
                    <a:pt x="1" y="274"/>
                    <a:pt x="1" y="619"/>
                  </a:cubicBezTo>
                  <a:lnTo>
                    <a:pt x="1" y="1405"/>
                  </a:lnTo>
                  <a:lnTo>
                    <a:pt x="8395" y="1405"/>
                  </a:lnTo>
                  <a:lnTo>
                    <a:pt x="8395" y="619"/>
                  </a:lnTo>
                  <a:lnTo>
                    <a:pt x="8407" y="619"/>
                  </a:lnTo>
                  <a:cubicBezTo>
                    <a:pt x="8407" y="286"/>
                    <a:pt x="8145" y="0"/>
                    <a:pt x="7800" y="0"/>
                  </a:cubicBezTo>
                  <a:close/>
                </a:path>
              </a:pathLst>
            </a:custGeom>
            <a:solidFill>
              <a:srgbClr val="8058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99" name="Google Shape;4262;p44">
              <a:extLst>
                <a:ext uri="{FF2B5EF4-FFF2-40B4-BE49-F238E27FC236}">
                  <a16:creationId xmlns:a16="http://schemas.microsoft.com/office/drawing/2014/main" id="{D5B78778-D2F0-127E-52C6-5240D65E8E52}"/>
                </a:ext>
              </a:extLst>
            </p:cNvPr>
            <p:cNvSpPr/>
            <p:nvPr/>
          </p:nvSpPr>
          <p:spPr>
            <a:xfrm>
              <a:off x="3505317" y="3316075"/>
              <a:ext cx="320601" cy="206607"/>
            </a:xfrm>
            <a:custGeom>
              <a:avLst/>
              <a:gdLst/>
              <a:ahLst/>
              <a:cxnLst/>
              <a:rect l="l" t="t" r="r" b="b"/>
              <a:pathLst>
                <a:path w="8407" h="5775" extrusionOk="0">
                  <a:moveTo>
                    <a:pt x="1" y="0"/>
                  </a:moveTo>
                  <a:lnTo>
                    <a:pt x="1" y="5167"/>
                  </a:lnTo>
                  <a:cubicBezTo>
                    <a:pt x="1" y="5489"/>
                    <a:pt x="275" y="5775"/>
                    <a:pt x="608" y="5775"/>
                  </a:cubicBezTo>
                  <a:lnTo>
                    <a:pt x="7799" y="5775"/>
                  </a:lnTo>
                  <a:cubicBezTo>
                    <a:pt x="8133" y="5775"/>
                    <a:pt x="8407" y="5501"/>
                    <a:pt x="8407" y="5167"/>
                  </a:cubicBezTo>
                  <a:lnTo>
                    <a:pt x="8407" y="0"/>
                  </a:ln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00" name="Google Shape;4263;p44">
              <a:extLst>
                <a:ext uri="{FF2B5EF4-FFF2-40B4-BE49-F238E27FC236}">
                  <a16:creationId xmlns:a16="http://schemas.microsoft.com/office/drawing/2014/main" id="{75166470-8EB1-2FFF-2ECE-9D4EFFE7F1CD}"/>
                </a:ext>
              </a:extLst>
            </p:cNvPr>
            <p:cNvSpPr/>
            <p:nvPr/>
          </p:nvSpPr>
          <p:spPr>
            <a:xfrm>
              <a:off x="3710560" y="3280264"/>
              <a:ext cx="23643" cy="22217"/>
            </a:xfrm>
            <a:custGeom>
              <a:avLst/>
              <a:gdLst/>
              <a:ahLst/>
              <a:cxnLst/>
              <a:rect l="l" t="t" r="r" b="b"/>
              <a:pathLst>
                <a:path w="620" h="621" extrusionOk="0">
                  <a:moveTo>
                    <a:pt x="310" y="1"/>
                  </a:moveTo>
                  <a:cubicBezTo>
                    <a:pt x="131" y="1"/>
                    <a:pt x="0" y="144"/>
                    <a:pt x="0" y="311"/>
                  </a:cubicBezTo>
                  <a:cubicBezTo>
                    <a:pt x="0" y="489"/>
                    <a:pt x="131" y="620"/>
                    <a:pt x="310" y="620"/>
                  </a:cubicBezTo>
                  <a:cubicBezTo>
                    <a:pt x="477" y="620"/>
                    <a:pt x="620" y="489"/>
                    <a:pt x="620" y="311"/>
                  </a:cubicBezTo>
                  <a:cubicBezTo>
                    <a:pt x="620" y="144"/>
                    <a:pt x="477" y="1"/>
                    <a:pt x="31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01" name="Google Shape;4264;p44">
              <a:extLst>
                <a:ext uri="{FF2B5EF4-FFF2-40B4-BE49-F238E27FC236}">
                  <a16:creationId xmlns:a16="http://schemas.microsoft.com/office/drawing/2014/main" id="{878F0282-224A-3530-20AD-68DBA57DD7CD}"/>
                </a:ext>
              </a:extLst>
            </p:cNvPr>
            <p:cNvSpPr/>
            <p:nvPr/>
          </p:nvSpPr>
          <p:spPr>
            <a:xfrm>
              <a:off x="3745988" y="3280264"/>
              <a:ext cx="24101" cy="22217"/>
            </a:xfrm>
            <a:custGeom>
              <a:avLst/>
              <a:gdLst/>
              <a:ahLst/>
              <a:cxnLst/>
              <a:rect l="l" t="t" r="r" b="b"/>
              <a:pathLst>
                <a:path w="632" h="621" extrusionOk="0">
                  <a:moveTo>
                    <a:pt x="322" y="1"/>
                  </a:moveTo>
                  <a:cubicBezTo>
                    <a:pt x="143" y="1"/>
                    <a:pt x="0" y="144"/>
                    <a:pt x="0" y="311"/>
                  </a:cubicBezTo>
                  <a:cubicBezTo>
                    <a:pt x="0" y="489"/>
                    <a:pt x="143" y="620"/>
                    <a:pt x="322" y="620"/>
                  </a:cubicBezTo>
                  <a:cubicBezTo>
                    <a:pt x="488" y="620"/>
                    <a:pt x="631" y="489"/>
                    <a:pt x="631" y="311"/>
                  </a:cubicBezTo>
                  <a:cubicBezTo>
                    <a:pt x="631" y="144"/>
                    <a:pt x="488" y="1"/>
                    <a:pt x="32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02" name="Google Shape;4265;p44">
              <a:extLst>
                <a:ext uri="{FF2B5EF4-FFF2-40B4-BE49-F238E27FC236}">
                  <a16:creationId xmlns:a16="http://schemas.microsoft.com/office/drawing/2014/main" id="{6514BE97-7588-F0D6-0AB4-44F7E22FBF5F}"/>
                </a:ext>
              </a:extLst>
            </p:cNvPr>
            <p:cNvSpPr/>
            <p:nvPr/>
          </p:nvSpPr>
          <p:spPr>
            <a:xfrm>
              <a:off x="3781834" y="3280264"/>
              <a:ext cx="23643" cy="22217"/>
            </a:xfrm>
            <a:custGeom>
              <a:avLst/>
              <a:gdLst/>
              <a:ahLst/>
              <a:cxnLst/>
              <a:rect l="l" t="t" r="r" b="b"/>
              <a:pathLst>
                <a:path w="620" h="621" extrusionOk="0">
                  <a:moveTo>
                    <a:pt x="310" y="1"/>
                  </a:moveTo>
                  <a:cubicBezTo>
                    <a:pt x="144" y="1"/>
                    <a:pt x="1" y="144"/>
                    <a:pt x="1" y="311"/>
                  </a:cubicBezTo>
                  <a:cubicBezTo>
                    <a:pt x="1" y="489"/>
                    <a:pt x="144" y="620"/>
                    <a:pt x="310" y="620"/>
                  </a:cubicBezTo>
                  <a:cubicBezTo>
                    <a:pt x="489" y="620"/>
                    <a:pt x="620" y="489"/>
                    <a:pt x="620" y="311"/>
                  </a:cubicBezTo>
                  <a:cubicBezTo>
                    <a:pt x="620" y="144"/>
                    <a:pt x="489" y="1"/>
                    <a:pt x="310"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03" name="Google Shape;4266;p44">
              <a:extLst>
                <a:ext uri="{FF2B5EF4-FFF2-40B4-BE49-F238E27FC236}">
                  <a16:creationId xmlns:a16="http://schemas.microsoft.com/office/drawing/2014/main" id="{A233FCB4-3AF3-83E6-2294-380F8EEE79CF}"/>
                </a:ext>
              </a:extLst>
            </p:cNvPr>
            <p:cNvSpPr/>
            <p:nvPr/>
          </p:nvSpPr>
          <p:spPr>
            <a:xfrm>
              <a:off x="3588414" y="3352710"/>
              <a:ext cx="154408" cy="118848"/>
            </a:xfrm>
            <a:custGeom>
              <a:avLst/>
              <a:gdLst/>
              <a:ahLst/>
              <a:cxnLst/>
              <a:rect l="l" t="t" r="r" b="b"/>
              <a:pathLst>
                <a:path w="4049" h="3322" extrusionOk="0">
                  <a:moveTo>
                    <a:pt x="2013" y="643"/>
                  </a:moveTo>
                  <a:cubicBezTo>
                    <a:pt x="2072" y="643"/>
                    <a:pt x="2132" y="655"/>
                    <a:pt x="2156" y="691"/>
                  </a:cubicBezTo>
                  <a:cubicBezTo>
                    <a:pt x="2203" y="714"/>
                    <a:pt x="2215" y="762"/>
                    <a:pt x="2215" y="786"/>
                  </a:cubicBezTo>
                  <a:lnTo>
                    <a:pt x="2215" y="2191"/>
                  </a:lnTo>
                  <a:cubicBezTo>
                    <a:pt x="2215" y="2262"/>
                    <a:pt x="2132" y="2334"/>
                    <a:pt x="2025" y="2334"/>
                  </a:cubicBezTo>
                  <a:cubicBezTo>
                    <a:pt x="1965" y="2334"/>
                    <a:pt x="1918" y="2322"/>
                    <a:pt x="1870" y="2298"/>
                  </a:cubicBezTo>
                  <a:cubicBezTo>
                    <a:pt x="1834" y="2262"/>
                    <a:pt x="1810" y="2215"/>
                    <a:pt x="1810" y="2191"/>
                  </a:cubicBezTo>
                  <a:lnTo>
                    <a:pt x="1799" y="786"/>
                  </a:lnTo>
                  <a:cubicBezTo>
                    <a:pt x="1799" y="702"/>
                    <a:pt x="1870" y="643"/>
                    <a:pt x="1977" y="643"/>
                  </a:cubicBezTo>
                  <a:close/>
                  <a:moveTo>
                    <a:pt x="1977" y="2667"/>
                  </a:moveTo>
                  <a:cubicBezTo>
                    <a:pt x="2037" y="2667"/>
                    <a:pt x="2096" y="2679"/>
                    <a:pt x="2120" y="2727"/>
                  </a:cubicBezTo>
                  <a:cubicBezTo>
                    <a:pt x="2168" y="2750"/>
                    <a:pt x="2180" y="2798"/>
                    <a:pt x="2180" y="2858"/>
                  </a:cubicBezTo>
                  <a:cubicBezTo>
                    <a:pt x="2215" y="2905"/>
                    <a:pt x="2203" y="2953"/>
                    <a:pt x="2156" y="2988"/>
                  </a:cubicBezTo>
                  <a:cubicBezTo>
                    <a:pt x="2108" y="3024"/>
                    <a:pt x="2072" y="3048"/>
                    <a:pt x="2013" y="3048"/>
                  </a:cubicBezTo>
                  <a:cubicBezTo>
                    <a:pt x="1953" y="3048"/>
                    <a:pt x="1906" y="3036"/>
                    <a:pt x="1858" y="2988"/>
                  </a:cubicBezTo>
                  <a:cubicBezTo>
                    <a:pt x="1810" y="2965"/>
                    <a:pt x="1799" y="2917"/>
                    <a:pt x="1799" y="2858"/>
                  </a:cubicBezTo>
                  <a:cubicBezTo>
                    <a:pt x="1799" y="2810"/>
                    <a:pt x="1810" y="2774"/>
                    <a:pt x="1846" y="2727"/>
                  </a:cubicBezTo>
                  <a:cubicBezTo>
                    <a:pt x="1882" y="2691"/>
                    <a:pt x="1918" y="2667"/>
                    <a:pt x="1965" y="2667"/>
                  </a:cubicBezTo>
                  <a:close/>
                  <a:moveTo>
                    <a:pt x="2025" y="0"/>
                  </a:moveTo>
                  <a:cubicBezTo>
                    <a:pt x="1894" y="0"/>
                    <a:pt x="1775" y="71"/>
                    <a:pt x="1679" y="226"/>
                  </a:cubicBezTo>
                  <a:lnTo>
                    <a:pt x="108" y="2750"/>
                  </a:lnTo>
                  <a:cubicBezTo>
                    <a:pt x="13" y="2905"/>
                    <a:pt x="1" y="3036"/>
                    <a:pt x="60" y="3155"/>
                  </a:cubicBezTo>
                  <a:cubicBezTo>
                    <a:pt x="120" y="3262"/>
                    <a:pt x="251" y="3322"/>
                    <a:pt x="429" y="3322"/>
                  </a:cubicBezTo>
                  <a:lnTo>
                    <a:pt x="3644" y="3322"/>
                  </a:lnTo>
                  <a:cubicBezTo>
                    <a:pt x="3811" y="3322"/>
                    <a:pt x="3954" y="3262"/>
                    <a:pt x="4013" y="3155"/>
                  </a:cubicBezTo>
                  <a:cubicBezTo>
                    <a:pt x="4049" y="3036"/>
                    <a:pt x="4037" y="2905"/>
                    <a:pt x="3942" y="2750"/>
                  </a:cubicBezTo>
                  <a:lnTo>
                    <a:pt x="2370" y="226"/>
                  </a:lnTo>
                  <a:cubicBezTo>
                    <a:pt x="2275" y="71"/>
                    <a:pt x="2156" y="0"/>
                    <a:pt x="2025" y="0"/>
                  </a:cubicBezTo>
                  <a:close/>
                </a:path>
              </a:pathLst>
            </a:custGeom>
            <a:solidFill>
              <a:srgbClr val="8058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06" name="Google Shape;4269;p44">
              <a:extLst>
                <a:ext uri="{FF2B5EF4-FFF2-40B4-BE49-F238E27FC236}">
                  <a16:creationId xmlns:a16="http://schemas.microsoft.com/office/drawing/2014/main" id="{33D33E97-4B04-E53E-4209-5BF61883755B}"/>
                </a:ext>
              </a:extLst>
            </p:cNvPr>
            <p:cNvSpPr/>
            <p:nvPr/>
          </p:nvSpPr>
          <p:spPr>
            <a:xfrm>
              <a:off x="2615859" y="2130635"/>
              <a:ext cx="8199" cy="29408"/>
            </a:xfrm>
            <a:custGeom>
              <a:avLst/>
              <a:gdLst/>
              <a:ahLst/>
              <a:cxnLst/>
              <a:rect l="l" t="t" r="r" b="b"/>
              <a:pathLst>
                <a:path w="215" h="822" extrusionOk="0">
                  <a:moveTo>
                    <a:pt x="108" y="0"/>
                  </a:moveTo>
                  <a:cubicBezTo>
                    <a:pt x="48" y="0"/>
                    <a:pt x="1" y="48"/>
                    <a:pt x="1" y="107"/>
                  </a:cubicBezTo>
                  <a:lnTo>
                    <a:pt x="1" y="714"/>
                  </a:lnTo>
                  <a:cubicBezTo>
                    <a:pt x="1" y="774"/>
                    <a:pt x="48" y="822"/>
                    <a:pt x="108" y="822"/>
                  </a:cubicBezTo>
                  <a:cubicBezTo>
                    <a:pt x="167" y="822"/>
                    <a:pt x="215" y="762"/>
                    <a:pt x="215" y="714"/>
                  </a:cubicBezTo>
                  <a:lnTo>
                    <a:pt x="215" y="107"/>
                  </a:lnTo>
                  <a:cubicBezTo>
                    <a:pt x="215" y="48"/>
                    <a:pt x="167" y="0"/>
                    <a:pt x="10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07" name="Google Shape;4270;p44">
              <a:extLst>
                <a:ext uri="{FF2B5EF4-FFF2-40B4-BE49-F238E27FC236}">
                  <a16:creationId xmlns:a16="http://schemas.microsoft.com/office/drawing/2014/main" id="{DD32933D-1739-A44B-3B75-EE82B858CBD2}"/>
                </a:ext>
              </a:extLst>
            </p:cNvPr>
            <p:cNvSpPr/>
            <p:nvPr/>
          </p:nvSpPr>
          <p:spPr>
            <a:xfrm>
              <a:off x="2582720" y="2142977"/>
              <a:ext cx="25474" cy="23040"/>
            </a:xfrm>
            <a:custGeom>
              <a:avLst/>
              <a:gdLst/>
              <a:ahLst/>
              <a:cxnLst/>
              <a:rect l="l" t="t" r="r" b="b"/>
              <a:pathLst>
                <a:path w="668" h="644" extrusionOk="0">
                  <a:moveTo>
                    <a:pt x="115" y="0"/>
                  </a:moveTo>
                  <a:cubicBezTo>
                    <a:pt x="90" y="0"/>
                    <a:pt x="66" y="12"/>
                    <a:pt x="48" y="36"/>
                  </a:cubicBezTo>
                  <a:cubicBezTo>
                    <a:pt x="0" y="72"/>
                    <a:pt x="0" y="131"/>
                    <a:pt x="48" y="179"/>
                  </a:cubicBezTo>
                  <a:lnTo>
                    <a:pt x="477" y="608"/>
                  </a:lnTo>
                  <a:cubicBezTo>
                    <a:pt x="500" y="631"/>
                    <a:pt x="527" y="643"/>
                    <a:pt x="553" y="643"/>
                  </a:cubicBezTo>
                  <a:cubicBezTo>
                    <a:pt x="578" y="643"/>
                    <a:pt x="602" y="631"/>
                    <a:pt x="619" y="608"/>
                  </a:cubicBezTo>
                  <a:cubicBezTo>
                    <a:pt x="667" y="572"/>
                    <a:pt x="667" y="512"/>
                    <a:pt x="619" y="465"/>
                  </a:cubicBezTo>
                  <a:lnTo>
                    <a:pt x="191" y="36"/>
                  </a:lnTo>
                  <a:cubicBezTo>
                    <a:pt x="167" y="12"/>
                    <a:pt x="140" y="0"/>
                    <a:pt x="11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08" name="Google Shape;4271;p44">
              <a:extLst>
                <a:ext uri="{FF2B5EF4-FFF2-40B4-BE49-F238E27FC236}">
                  <a16:creationId xmlns:a16="http://schemas.microsoft.com/office/drawing/2014/main" id="{02C15F60-F872-C4AA-0F80-EBC6AD3AC8AD}"/>
                </a:ext>
              </a:extLst>
            </p:cNvPr>
            <p:cNvSpPr/>
            <p:nvPr/>
          </p:nvSpPr>
          <p:spPr>
            <a:xfrm>
              <a:off x="2582720" y="2189307"/>
              <a:ext cx="25474" cy="23148"/>
            </a:xfrm>
            <a:custGeom>
              <a:avLst/>
              <a:gdLst/>
              <a:ahLst/>
              <a:cxnLst/>
              <a:rect l="l" t="t" r="r" b="b"/>
              <a:pathLst>
                <a:path w="668" h="647" extrusionOk="0">
                  <a:moveTo>
                    <a:pt x="553" y="0"/>
                  </a:moveTo>
                  <a:cubicBezTo>
                    <a:pt x="527" y="0"/>
                    <a:pt x="500" y="9"/>
                    <a:pt x="477" y="27"/>
                  </a:cubicBezTo>
                  <a:lnTo>
                    <a:pt x="48" y="467"/>
                  </a:lnTo>
                  <a:cubicBezTo>
                    <a:pt x="0" y="503"/>
                    <a:pt x="0" y="563"/>
                    <a:pt x="48" y="610"/>
                  </a:cubicBezTo>
                  <a:cubicBezTo>
                    <a:pt x="66" y="634"/>
                    <a:pt x="90" y="646"/>
                    <a:pt x="115" y="646"/>
                  </a:cubicBezTo>
                  <a:cubicBezTo>
                    <a:pt x="140" y="646"/>
                    <a:pt x="167" y="634"/>
                    <a:pt x="191" y="610"/>
                  </a:cubicBezTo>
                  <a:lnTo>
                    <a:pt x="619" y="182"/>
                  </a:lnTo>
                  <a:cubicBezTo>
                    <a:pt x="667" y="134"/>
                    <a:pt x="667" y="75"/>
                    <a:pt x="619" y="27"/>
                  </a:cubicBezTo>
                  <a:cubicBezTo>
                    <a:pt x="602" y="9"/>
                    <a:pt x="578" y="0"/>
                    <a:pt x="553"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09" name="Google Shape;4272;p44">
              <a:extLst>
                <a:ext uri="{FF2B5EF4-FFF2-40B4-BE49-F238E27FC236}">
                  <a16:creationId xmlns:a16="http://schemas.microsoft.com/office/drawing/2014/main" id="{61BEAB67-72C1-7863-BC56-B780728BD41A}"/>
                </a:ext>
              </a:extLst>
            </p:cNvPr>
            <p:cNvSpPr/>
            <p:nvPr/>
          </p:nvSpPr>
          <p:spPr>
            <a:xfrm>
              <a:off x="2632219" y="2142977"/>
              <a:ext cx="25436" cy="23040"/>
            </a:xfrm>
            <a:custGeom>
              <a:avLst/>
              <a:gdLst/>
              <a:ahLst/>
              <a:cxnLst/>
              <a:rect l="l" t="t" r="r" b="b"/>
              <a:pathLst>
                <a:path w="667" h="644" extrusionOk="0">
                  <a:moveTo>
                    <a:pt x="543" y="0"/>
                  </a:moveTo>
                  <a:cubicBezTo>
                    <a:pt x="518" y="0"/>
                    <a:pt x="494" y="12"/>
                    <a:pt x="476" y="36"/>
                  </a:cubicBezTo>
                  <a:lnTo>
                    <a:pt x="36" y="465"/>
                  </a:lnTo>
                  <a:cubicBezTo>
                    <a:pt x="0" y="512"/>
                    <a:pt x="0" y="572"/>
                    <a:pt x="36" y="608"/>
                  </a:cubicBezTo>
                  <a:cubicBezTo>
                    <a:pt x="60" y="631"/>
                    <a:pt x="86" y="643"/>
                    <a:pt x="113" y="643"/>
                  </a:cubicBezTo>
                  <a:cubicBezTo>
                    <a:pt x="140" y="643"/>
                    <a:pt x="167" y="631"/>
                    <a:pt x="191" y="608"/>
                  </a:cubicBezTo>
                  <a:lnTo>
                    <a:pt x="619" y="179"/>
                  </a:lnTo>
                  <a:cubicBezTo>
                    <a:pt x="667" y="131"/>
                    <a:pt x="667" y="72"/>
                    <a:pt x="619" y="36"/>
                  </a:cubicBezTo>
                  <a:cubicBezTo>
                    <a:pt x="595" y="12"/>
                    <a:pt x="569" y="0"/>
                    <a:pt x="543"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10" name="Google Shape;4273;p44">
              <a:extLst>
                <a:ext uri="{FF2B5EF4-FFF2-40B4-BE49-F238E27FC236}">
                  <a16:creationId xmlns:a16="http://schemas.microsoft.com/office/drawing/2014/main" id="{3E8DFF62-D6D1-CF41-9044-CE579F6DCA5D}"/>
                </a:ext>
              </a:extLst>
            </p:cNvPr>
            <p:cNvSpPr/>
            <p:nvPr/>
          </p:nvSpPr>
          <p:spPr>
            <a:xfrm>
              <a:off x="2569562" y="2174066"/>
              <a:ext cx="31347" cy="7263"/>
            </a:xfrm>
            <a:custGeom>
              <a:avLst/>
              <a:gdLst/>
              <a:ahLst/>
              <a:cxnLst/>
              <a:rect l="l" t="t" r="r" b="b"/>
              <a:pathLst>
                <a:path w="822" h="203" extrusionOk="0">
                  <a:moveTo>
                    <a:pt x="107" y="0"/>
                  </a:moveTo>
                  <a:cubicBezTo>
                    <a:pt x="48" y="0"/>
                    <a:pt x="0" y="36"/>
                    <a:pt x="0" y="96"/>
                  </a:cubicBezTo>
                  <a:cubicBezTo>
                    <a:pt x="0" y="155"/>
                    <a:pt x="48" y="203"/>
                    <a:pt x="107" y="203"/>
                  </a:cubicBezTo>
                  <a:lnTo>
                    <a:pt x="714" y="203"/>
                  </a:lnTo>
                  <a:cubicBezTo>
                    <a:pt x="774" y="203"/>
                    <a:pt x="822" y="155"/>
                    <a:pt x="822" y="96"/>
                  </a:cubicBezTo>
                  <a:cubicBezTo>
                    <a:pt x="822" y="36"/>
                    <a:pt x="774" y="0"/>
                    <a:pt x="71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11" name="Google Shape;4274;p44">
              <a:extLst>
                <a:ext uri="{FF2B5EF4-FFF2-40B4-BE49-F238E27FC236}">
                  <a16:creationId xmlns:a16="http://schemas.microsoft.com/office/drawing/2014/main" id="{CACA2A64-1985-4BD1-24ED-28CD05776F4E}"/>
                </a:ext>
              </a:extLst>
            </p:cNvPr>
            <p:cNvSpPr/>
            <p:nvPr/>
          </p:nvSpPr>
          <p:spPr>
            <a:xfrm>
              <a:off x="2614943" y="2195353"/>
              <a:ext cx="8199" cy="29015"/>
            </a:xfrm>
            <a:custGeom>
              <a:avLst/>
              <a:gdLst/>
              <a:ahLst/>
              <a:cxnLst/>
              <a:rect l="l" t="t" r="r" b="b"/>
              <a:pathLst>
                <a:path w="215" h="811" extrusionOk="0">
                  <a:moveTo>
                    <a:pt x="108" y="1"/>
                  </a:moveTo>
                  <a:cubicBezTo>
                    <a:pt x="60" y="1"/>
                    <a:pt x="13" y="37"/>
                    <a:pt x="1" y="96"/>
                  </a:cubicBezTo>
                  <a:lnTo>
                    <a:pt x="1" y="715"/>
                  </a:lnTo>
                  <a:cubicBezTo>
                    <a:pt x="1" y="775"/>
                    <a:pt x="48" y="810"/>
                    <a:pt x="108" y="810"/>
                  </a:cubicBezTo>
                  <a:cubicBezTo>
                    <a:pt x="167" y="810"/>
                    <a:pt x="215" y="775"/>
                    <a:pt x="215" y="715"/>
                  </a:cubicBezTo>
                  <a:lnTo>
                    <a:pt x="215" y="96"/>
                  </a:lnTo>
                  <a:cubicBezTo>
                    <a:pt x="215" y="37"/>
                    <a:pt x="167" y="1"/>
                    <a:pt x="10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12" name="Google Shape;4275;p44">
              <a:extLst>
                <a:ext uri="{FF2B5EF4-FFF2-40B4-BE49-F238E27FC236}">
                  <a16:creationId xmlns:a16="http://schemas.microsoft.com/office/drawing/2014/main" id="{1D2D2755-2BAC-0F75-D40A-B1872311601E}"/>
                </a:ext>
              </a:extLst>
            </p:cNvPr>
            <p:cNvSpPr/>
            <p:nvPr/>
          </p:nvSpPr>
          <p:spPr>
            <a:xfrm>
              <a:off x="2630846" y="2189200"/>
              <a:ext cx="25474" cy="22825"/>
            </a:xfrm>
            <a:custGeom>
              <a:avLst/>
              <a:gdLst/>
              <a:ahLst/>
              <a:cxnLst/>
              <a:rect l="l" t="t" r="r" b="b"/>
              <a:pathLst>
                <a:path w="668" h="638" extrusionOk="0">
                  <a:moveTo>
                    <a:pt x="124" y="0"/>
                  </a:moveTo>
                  <a:cubicBezTo>
                    <a:pt x="99" y="0"/>
                    <a:pt x="72" y="6"/>
                    <a:pt x="48" y="18"/>
                  </a:cubicBezTo>
                  <a:cubicBezTo>
                    <a:pt x="0" y="66"/>
                    <a:pt x="0" y="125"/>
                    <a:pt x="48" y="173"/>
                  </a:cubicBezTo>
                  <a:lnTo>
                    <a:pt x="477" y="601"/>
                  </a:lnTo>
                  <a:cubicBezTo>
                    <a:pt x="500" y="625"/>
                    <a:pt x="527" y="637"/>
                    <a:pt x="554" y="637"/>
                  </a:cubicBezTo>
                  <a:cubicBezTo>
                    <a:pt x="581" y="637"/>
                    <a:pt x="608" y="625"/>
                    <a:pt x="631" y="601"/>
                  </a:cubicBezTo>
                  <a:cubicBezTo>
                    <a:pt x="667" y="554"/>
                    <a:pt x="667" y="494"/>
                    <a:pt x="631" y="447"/>
                  </a:cubicBezTo>
                  <a:lnTo>
                    <a:pt x="191" y="18"/>
                  </a:lnTo>
                  <a:cubicBezTo>
                    <a:pt x="173" y="6"/>
                    <a:pt x="149" y="0"/>
                    <a:pt x="12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13" name="Google Shape;4276;p44">
              <a:extLst>
                <a:ext uri="{FF2B5EF4-FFF2-40B4-BE49-F238E27FC236}">
                  <a16:creationId xmlns:a16="http://schemas.microsoft.com/office/drawing/2014/main" id="{6C5914F9-689D-092C-E258-98A1A08F75A1}"/>
                </a:ext>
              </a:extLst>
            </p:cNvPr>
            <p:cNvSpPr/>
            <p:nvPr/>
          </p:nvSpPr>
          <p:spPr>
            <a:xfrm>
              <a:off x="2630846" y="2142977"/>
              <a:ext cx="25474" cy="23040"/>
            </a:xfrm>
            <a:custGeom>
              <a:avLst/>
              <a:gdLst/>
              <a:ahLst/>
              <a:cxnLst/>
              <a:rect l="l" t="t" r="r" b="b"/>
              <a:pathLst>
                <a:path w="668" h="644" extrusionOk="0">
                  <a:moveTo>
                    <a:pt x="554" y="0"/>
                  </a:moveTo>
                  <a:cubicBezTo>
                    <a:pt x="527" y="0"/>
                    <a:pt x="500" y="12"/>
                    <a:pt x="477" y="36"/>
                  </a:cubicBezTo>
                  <a:lnTo>
                    <a:pt x="48" y="465"/>
                  </a:lnTo>
                  <a:cubicBezTo>
                    <a:pt x="0" y="512"/>
                    <a:pt x="0" y="572"/>
                    <a:pt x="48" y="608"/>
                  </a:cubicBezTo>
                  <a:cubicBezTo>
                    <a:pt x="72" y="631"/>
                    <a:pt x="99" y="643"/>
                    <a:pt x="124" y="643"/>
                  </a:cubicBezTo>
                  <a:cubicBezTo>
                    <a:pt x="149" y="643"/>
                    <a:pt x="173" y="631"/>
                    <a:pt x="191" y="608"/>
                  </a:cubicBezTo>
                  <a:lnTo>
                    <a:pt x="631" y="179"/>
                  </a:lnTo>
                  <a:cubicBezTo>
                    <a:pt x="667" y="131"/>
                    <a:pt x="667" y="72"/>
                    <a:pt x="631" y="36"/>
                  </a:cubicBezTo>
                  <a:cubicBezTo>
                    <a:pt x="608" y="12"/>
                    <a:pt x="581" y="0"/>
                    <a:pt x="55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14" name="Google Shape;4277;p44">
              <a:extLst>
                <a:ext uri="{FF2B5EF4-FFF2-40B4-BE49-F238E27FC236}">
                  <a16:creationId xmlns:a16="http://schemas.microsoft.com/office/drawing/2014/main" id="{6CF35F71-ABA2-7E0F-D04F-32C19049D3A9}"/>
                </a:ext>
              </a:extLst>
            </p:cNvPr>
            <p:cNvSpPr/>
            <p:nvPr/>
          </p:nvSpPr>
          <p:spPr>
            <a:xfrm>
              <a:off x="2581346" y="2189200"/>
              <a:ext cx="25932" cy="22825"/>
            </a:xfrm>
            <a:custGeom>
              <a:avLst/>
              <a:gdLst/>
              <a:ahLst/>
              <a:cxnLst/>
              <a:rect l="l" t="t" r="r" b="b"/>
              <a:pathLst>
                <a:path w="680" h="638" extrusionOk="0">
                  <a:moveTo>
                    <a:pt x="559" y="0"/>
                  </a:moveTo>
                  <a:cubicBezTo>
                    <a:pt x="530" y="0"/>
                    <a:pt x="501" y="6"/>
                    <a:pt x="477" y="18"/>
                  </a:cubicBezTo>
                  <a:lnTo>
                    <a:pt x="48" y="447"/>
                  </a:lnTo>
                  <a:cubicBezTo>
                    <a:pt x="1" y="494"/>
                    <a:pt x="1" y="554"/>
                    <a:pt x="48" y="601"/>
                  </a:cubicBezTo>
                  <a:cubicBezTo>
                    <a:pt x="72" y="625"/>
                    <a:pt x="99" y="637"/>
                    <a:pt x="126" y="637"/>
                  </a:cubicBezTo>
                  <a:cubicBezTo>
                    <a:pt x="152" y="637"/>
                    <a:pt x="179" y="625"/>
                    <a:pt x="203" y="601"/>
                  </a:cubicBezTo>
                  <a:lnTo>
                    <a:pt x="632" y="173"/>
                  </a:lnTo>
                  <a:cubicBezTo>
                    <a:pt x="679" y="125"/>
                    <a:pt x="679" y="66"/>
                    <a:pt x="632" y="18"/>
                  </a:cubicBezTo>
                  <a:cubicBezTo>
                    <a:pt x="614" y="6"/>
                    <a:pt x="587" y="0"/>
                    <a:pt x="559"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15" name="Google Shape;4278;p44">
              <a:extLst>
                <a:ext uri="{FF2B5EF4-FFF2-40B4-BE49-F238E27FC236}">
                  <a16:creationId xmlns:a16="http://schemas.microsoft.com/office/drawing/2014/main" id="{59935348-B5EA-7CFA-281F-115F7715C464}"/>
                </a:ext>
              </a:extLst>
            </p:cNvPr>
            <p:cNvSpPr/>
            <p:nvPr/>
          </p:nvSpPr>
          <p:spPr>
            <a:xfrm>
              <a:off x="2638092" y="2173208"/>
              <a:ext cx="31385" cy="7692"/>
            </a:xfrm>
            <a:custGeom>
              <a:avLst/>
              <a:gdLst/>
              <a:ahLst/>
              <a:cxnLst/>
              <a:rect l="l" t="t" r="r" b="b"/>
              <a:pathLst>
                <a:path w="823" h="215" extrusionOk="0">
                  <a:moveTo>
                    <a:pt x="108" y="1"/>
                  </a:moveTo>
                  <a:cubicBezTo>
                    <a:pt x="49" y="1"/>
                    <a:pt x="1" y="48"/>
                    <a:pt x="1" y="108"/>
                  </a:cubicBezTo>
                  <a:cubicBezTo>
                    <a:pt x="1" y="167"/>
                    <a:pt x="49" y="215"/>
                    <a:pt x="108" y="215"/>
                  </a:cubicBezTo>
                  <a:lnTo>
                    <a:pt x="715" y="215"/>
                  </a:lnTo>
                  <a:cubicBezTo>
                    <a:pt x="775" y="215"/>
                    <a:pt x="822" y="167"/>
                    <a:pt x="822" y="108"/>
                  </a:cubicBezTo>
                  <a:cubicBezTo>
                    <a:pt x="822" y="48"/>
                    <a:pt x="775" y="1"/>
                    <a:pt x="71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16" name="Google Shape;4279;p44">
              <a:extLst>
                <a:ext uri="{FF2B5EF4-FFF2-40B4-BE49-F238E27FC236}">
                  <a16:creationId xmlns:a16="http://schemas.microsoft.com/office/drawing/2014/main" id="{AEE38641-9A83-F95A-B781-9B8889597FCF}"/>
                </a:ext>
              </a:extLst>
            </p:cNvPr>
            <p:cNvSpPr/>
            <p:nvPr/>
          </p:nvSpPr>
          <p:spPr>
            <a:xfrm>
              <a:off x="2181806" y="1412036"/>
              <a:ext cx="8199" cy="29408"/>
            </a:xfrm>
            <a:custGeom>
              <a:avLst/>
              <a:gdLst/>
              <a:ahLst/>
              <a:cxnLst/>
              <a:rect l="l" t="t" r="r" b="b"/>
              <a:pathLst>
                <a:path w="215" h="822" extrusionOk="0">
                  <a:moveTo>
                    <a:pt x="107" y="0"/>
                  </a:moveTo>
                  <a:cubicBezTo>
                    <a:pt x="48" y="0"/>
                    <a:pt x="0" y="48"/>
                    <a:pt x="0" y="107"/>
                  </a:cubicBezTo>
                  <a:lnTo>
                    <a:pt x="0" y="715"/>
                  </a:lnTo>
                  <a:cubicBezTo>
                    <a:pt x="0" y="774"/>
                    <a:pt x="48" y="822"/>
                    <a:pt x="107" y="822"/>
                  </a:cubicBezTo>
                  <a:cubicBezTo>
                    <a:pt x="167" y="822"/>
                    <a:pt x="214" y="774"/>
                    <a:pt x="214" y="715"/>
                  </a:cubicBezTo>
                  <a:lnTo>
                    <a:pt x="214" y="107"/>
                  </a:lnTo>
                  <a:cubicBezTo>
                    <a:pt x="214" y="48"/>
                    <a:pt x="167" y="0"/>
                    <a:pt x="10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17" name="Google Shape;4280;p44">
              <a:extLst>
                <a:ext uri="{FF2B5EF4-FFF2-40B4-BE49-F238E27FC236}">
                  <a16:creationId xmlns:a16="http://schemas.microsoft.com/office/drawing/2014/main" id="{BD87F5D3-A154-9682-4BF7-521548F009F0}"/>
                </a:ext>
              </a:extLst>
            </p:cNvPr>
            <p:cNvSpPr/>
            <p:nvPr/>
          </p:nvSpPr>
          <p:spPr>
            <a:xfrm>
              <a:off x="2148630" y="1424700"/>
              <a:ext cx="25474" cy="23148"/>
            </a:xfrm>
            <a:custGeom>
              <a:avLst/>
              <a:gdLst/>
              <a:ahLst/>
              <a:cxnLst/>
              <a:rect l="l" t="t" r="r" b="b"/>
              <a:pathLst>
                <a:path w="668" h="647" extrusionOk="0">
                  <a:moveTo>
                    <a:pt x="114" y="0"/>
                  </a:moveTo>
                  <a:cubicBezTo>
                    <a:pt x="87" y="0"/>
                    <a:pt x="61" y="9"/>
                    <a:pt x="37" y="27"/>
                  </a:cubicBezTo>
                  <a:cubicBezTo>
                    <a:pt x="1" y="75"/>
                    <a:pt x="1" y="134"/>
                    <a:pt x="37" y="182"/>
                  </a:cubicBezTo>
                  <a:lnTo>
                    <a:pt x="477" y="611"/>
                  </a:lnTo>
                  <a:cubicBezTo>
                    <a:pt x="495" y="634"/>
                    <a:pt x="519" y="646"/>
                    <a:pt x="544" y="646"/>
                  </a:cubicBezTo>
                  <a:cubicBezTo>
                    <a:pt x="570" y="646"/>
                    <a:pt x="596" y="634"/>
                    <a:pt x="620" y="611"/>
                  </a:cubicBezTo>
                  <a:cubicBezTo>
                    <a:pt x="668" y="563"/>
                    <a:pt x="668" y="503"/>
                    <a:pt x="620" y="468"/>
                  </a:cubicBezTo>
                  <a:lnTo>
                    <a:pt x="191" y="27"/>
                  </a:lnTo>
                  <a:cubicBezTo>
                    <a:pt x="168" y="9"/>
                    <a:pt x="141" y="0"/>
                    <a:pt x="11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18" name="Google Shape;4281;p44">
              <a:extLst>
                <a:ext uri="{FF2B5EF4-FFF2-40B4-BE49-F238E27FC236}">
                  <a16:creationId xmlns:a16="http://schemas.microsoft.com/office/drawing/2014/main" id="{3675B8A5-3622-7A46-D60A-CD306B0DDBD2}"/>
                </a:ext>
              </a:extLst>
            </p:cNvPr>
            <p:cNvSpPr/>
            <p:nvPr/>
          </p:nvSpPr>
          <p:spPr>
            <a:xfrm>
              <a:off x="2148630" y="1470815"/>
              <a:ext cx="25474" cy="22825"/>
            </a:xfrm>
            <a:custGeom>
              <a:avLst/>
              <a:gdLst/>
              <a:ahLst/>
              <a:cxnLst/>
              <a:rect l="l" t="t" r="r" b="b"/>
              <a:pathLst>
                <a:path w="668" h="638" extrusionOk="0">
                  <a:moveTo>
                    <a:pt x="544" y="0"/>
                  </a:moveTo>
                  <a:cubicBezTo>
                    <a:pt x="519" y="0"/>
                    <a:pt x="495" y="12"/>
                    <a:pt x="477" y="36"/>
                  </a:cubicBezTo>
                  <a:lnTo>
                    <a:pt x="37" y="465"/>
                  </a:lnTo>
                  <a:cubicBezTo>
                    <a:pt x="1" y="512"/>
                    <a:pt x="1" y="572"/>
                    <a:pt x="37" y="619"/>
                  </a:cubicBezTo>
                  <a:cubicBezTo>
                    <a:pt x="61" y="631"/>
                    <a:pt x="87" y="637"/>
                    <a:pt x="114" y="637"/>
                  </a:cubicBezTo>
                  <a:cubicBezTo>
                    <a:pt x="141" y="637"/>
                    <a:pt x="168" y="631"/>
                    <a:pt x="191" y="619"/>
                  </a:cubicBezTo>
                  <a:lnTo>
                    <a:pt x="620" y="191"/>
                  </a:lnTo>
                  <a:cubicBezTo>
                    <a:pt x="668" y="143"/>
                    <a:pt x="668" y="84"/>
                    <a:pt x="620" y="36"/>
                  </a:cubicBezTo>
                  <a:cubicBezTo>
                    <a:pt x="596" y="12"/>
                    <a:pt x="570" y="0"/>
                    <a:pt x="54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19" name="Google Shape;4282;p44">
              <a:extLst>
                <a:ext uri="{FF2B5EF4-FFF2-40B4-BE49-F238E27FC236}">
                  <a16:creationId xmlns:a16="http://schemas.microsoft.com/office/drawing/2014/main" id="{A68889DB-5661-6C79-1984-E9C2C757A364}"/>
                </a:ext>
              </a:extLst>
            </p:cNvPr>
            <p:cNvSpPr/>
            <p:nvPr/>
          </p:nvSpPr>
          <p:spPr>
            <a:xfrm>
              <a:off x="2197670" y="1424700"/>
              <a:ext cx="25932" cy="23148"/>
            </a:xfrm>
            <a:custGeom>
              <a:avLst/>
              <a:gdLst/>
              <a:ahLst/>
              <a:cxnLst/>
              <a:rect l="l" t="t" r="r" b="b"/>
              <a:pathLst>
                <a:path w="680" h="647" extrusionOk="0">
                  <a:moveTo>
                    <a:pt x="554" y="0"/>
                  </a:moveTo>
                  <a:cubicBezTo>
                    <a:pt x="528" y="0"/>
                    <a:pt x="501" y="9"/>
                    <a:pt x="477" y="27"/>
                  </a:cubicBezTo>
                  <a:lnTo>
                    <a:pt x="48" y="468"/>
                  </a:lnTo>
                  <a:cubicBezTo>
                    <a:pt x="1" y="503"/>
                    <a:pt x="1" y="563"/>
                    <a:pt x="48" y="611"/>
                  </a:cubicBezTo>
                  <a:cubicBezTo>
                    <a:pt x="72" y="634"/>
                    <a:pt x="99" y="646"/>
                    <a:pt x="126" y="646"/>
                  </a:cubicBezTo>
                  <a:cubicBezTo>
                    <a:pt x="153" y="646"/>
                    <a:pt x="179" y="634"/>
                    <a:pt x="203" y="611"/>
                  </a:cubicBezTo>
                  <a:lnTo>
                    <a:pt x="632" y="182"/>
                  </a:lnTo>
                  <a:cubicBezTo>
                    <a:pt x="680" y="134"/>
                    <a:pt x="680" y="75"/>
                    <a:pt x="632" y="27"/>
                  </a:cubicBezTo>
                  <a:cubicBezTo>
                    <a:pt x="608" y="9"/>
                    <a:pt x="581" y="0"/>
                    <a:pt x="55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20" name="Google Shape;4283;p44">
              <a:extLst>
                <a:ext uri="{FF2B5EF4-FFF2-40B4-BE49-F238E27FC236}">
                  <a16:creationId xmlns:a16="http://schemas.microsoft.com/office/drawing/2014/main" id="{B5999923-7A87-554A-0557-3156CF2A5B3B}"/>
                </a:ext>
              </a:extLst>
            </p:cNvPr>
            <p:cNvSpPr/>
            <p:nvPr/>
          </p:nvSpPr>
          <p:spPr>
            <a:xfrm>
              <a:off x="2135472" y="1455467"/>
              <a:ext cx="31385" cy="7692"/>
            </a:xfrm>
            <a:custGeom>
              <a:avLst/>
              <a:gdLst/>
              <a:ahLst/>
              <a:cxnLst/>
              <a:rect l="l" t="t" r="r" b="b"/>
              <a:pathLst>
                <a:path w="823" h="215" extrusionOk="0">
                  <a:moveTo>
                    <a:pt x="108" y="1"/>
                  </a:moveTo>
                  <a:cubicBezTo>
                    <a:pt x="48" y="1"/>
                    <a:pt x="1" y="48"/>
                    <a:pt x="1" y="108"/>
                  </a:cubicBezTo>
                  <a:cubicBezTo>
                    <a:pt x="1" y="167"/>
                    <a:pt x="48" y="215"/>
                    <a:pt x="108" y="215"/>
                  </a:cubicBezTo>
                  <a:lnTo>
                    <a:pt x="715" y="215"/>
                  </a:lnTo>
                  <a:cubicBezTo>
                    <a:pt x="775" y="215"/>
                    <a:pt x="822" y="167"/>
                    <a:pt x="822" y="108"/>
                  </a:cubicBezTo>
                  <a:cubicBezTo>
                    <a:pt x="822" y="48"/>
                    <a:pt x="775" y="1"/>
                    <a:pt x="71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21" name="Google Shape;4284;p44">
              <a:extLst>
                <a:ext uri="{FF2B5EF4-FFF2-40B4-BE49-F238E27FC236}">
                  <a16:creationId xmlns:a16="http://schemas.microsoft.com/office/drawing/2014/main" id="{70CE39DF-3C77-091E-0F53-2B343FADB456}"/>
                </a:ext>
              </a:extLst>
            </p:cNvPr>
            <p:cNvSpPr/>
            <p:nvPr/>
          </p:nvSpPr>
          <p:spPr>
            <a:xfrm>
              <a:off x="2181349" y="1476754"/>
              <a:ext cx="8199" cy="29444"/>
            </a:xfrm>
            <a:custGeom>
              <a:avLst/>
              <a:gdLst/>
              <a:ahLst/>
              <a:cxnLst/>
              <a:rect l="l" t="t" r="r" b="b"/>
              <a:pathLst>
                <a:path w="215" h="823" extrusionOk="0">
                  <a:moveTo>
                    <a:pt x="107" y="1"/>
                  </a:moveTo>
                  <a:cubicBezTo>
                    <a:pt x="48" y="1"/>
                    <a:pt x="0" y="49"/>
                    <a:pt x="0" y="108"/>
                  </a:cubicBezTo>
                  <a:lnTo>
                    <a:pt x="0" y="715"/>
                  </a:lnTo>
                  <a:cubicBezTo>
                    <a:pt x="0" y="775"/>
                    <a:pt x="48" y="823"/>
                    <a:pt x="107" y="823"/>
                  </a:cubicBezTo>
                  <a:cubicBezTo>
                    <a:pt x="167" y="823"/>
                    <a:pt x="215" y="775"/>
                    <a:pt x="215" y="715"/>
                  </a:cubicBezTo>
                  <a:lnTo>
                    <a:pt x="215" y="108"/>
                  </a:lnTo>
                  <a:cubicBezTo>
                    <a:pt x="215" y="49"/>
                    <a:pt x="167" y="1"/>
                    <a:pt x="10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22" name="Google Shape;4285;p44">
              <a:extLst>
                <a:ext uri="{FF2B5EF4-FFF2-40B4-BE49-F238E27FC236}">
                  <a16:creationId xmlns:a16="http://schemas.microsoft.com/office/drawing/2014/main" id="{C6B58539-2081-E3DB-F023-9C2D1E1CAA05}"/>
                </a:ext>
              </a:extLst>
            </p:cNvPr>
            <p:cNvSpPr/>
            <p:nvPr/>
          </p:nvSpPr>
          <p:spPr>
            <a:xfrm>
              <a:off x="2196794" y="1470386"/>
              <a:ext cx="25436" cy="23148"/>
            </a:xfrm>
            <a:custGeom>
              <a:avLst/>
              <a:gdLst/>
              <a:ahLst/>
              <a:cxnLst/>
              <a:rect l="l" t="t" r="r" b="b"/>
              <a:pathLst>
                <a:path w="667" h="647" extrusionOk="0">
                  <a:moveTo>
                    <a:pt x="124" y="0"/>
                  </a:moveTo>
                  <a:cubicBezTo>
                    <a:pt x="95" y="0"/>
                    <a:pt x="66" y="12"/>
                    <a:pt x="48" y="36"/>
                  </a:cubicBezTo>
                  <a:cubicBezTo>
                    <a:pt x="0" y="84"/>
                    <a:pt x="0" y="143"/>
                    <a:pt x="48" y="179"/>
                  </a:cubicBezTo>
                  <a:lnTo>
                    <a:pt x="476" y="620"/>
                  </a:lnTo>
                  <a:cubicBezTo>
                    <a:pt x="500" y="637"/>
                    <a:pt x="527" y="646"/>
                    <a:pt x="552" y="646"/>
                  </a:cubicBezTo>
                  <a:cubicBezTo>
                    <a:pt x="577" y="646"/>
                    <a:pt x="601" y="637"/>
                    <a:pt x="619" y="620"/>
                  </a:cubicBezTo>
                  <a:cubicBezTo>
                    <a:pt x="667" y="572"/>
                    <a:pt x="667" y="512"/>
                    <a:pt x="619" y="465"/>
                  </a:cubicBezTo>
                  <a:lnTo>
                    <a:pt x="191" y="36"/>
                  </a:lnTo>
                  <a:cubicBezTo>
                    <a:pt x="179" y="12"/>
                    <a:pt x="152" y="0"/>
                    <a:pt x="12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23" name="Google Shape;4286;p44">
              <a:extLst>
                <a:ext uri="{FF2B5EF4-FFF2-40B4-BE49-F238E27FC236}">
                  <a16:creationId xmlns:a16="http://schemas.microsoft.com/office/drawing/2014/main" id="{6BC8AE4D-C4B2-907A-2684-B8E41591DC7F}"/>
                </a:ext>
              </a:extLst>
            </p:cNvPr>
            <p:cNvSpPr/>
            <p:nvPr/>
          </p:nvSpPr>
          <p:spPr>
            <a:xfrm>
              <a:off x="2196794" y="1423949"/>
              <a:ext cx="25436" cy="23469"/>
            </a:xfrm>
            <a:custGeom>
              <a:avLst/>
              <a:gdLst/>
              <a:ahLst/>
              <a:cxnLst/>
              <a:rect l="l" t="t" r="r" b="b"/>
              <a:pathLst>
                <a:path w="667" h="656" extrusionOk="0">
                  <a:moveTo>
                    <a:pt x="557" y="1"/>
                  </a:moveTo>
                  <a:cubicBezTo>
                    <a:pt x="530" y="1"/>
                    <a:pt x="500" y="13"/>
                    <a:pt x="476" y="36"/>
                  </a:cubicBezTo>
                  <a:lnTo>
                    <a:pt x="48" y="465"/>
                  </a:lnTo>
                  <a:cubicBezTo>
                    <a:pt x="0" y="513"/>
                    <a:pt x="0" y="572"/>
                    <a:pt x="48" y="620"/>
                  </a:cubicBezTo>
                  <a:cubicBezTo>
                    <a:pt x="66" y="644"/>
                    <a:pt x="89" y="655"/>
                    <a:pt x="115" y="655"/>
                  </a:cubicBezTo>
                  <a:cubicBezTo>
                    <a:pt x="140" y="655"/>
                    <a:pt x="167" y="644"/>
                    <a:pt x="191" y="620"/>
                  </a:cubicBezTo>
                  <a:lnTo>
                    <a:pt x="619" y="191"/>
                  </a:lnTo>
                  <a:cubicBezTo>
                    <a:pt x="667" y="143"/>
                    <a:pt x="667" y="84"/>
                    <a:pt x="619" y="36"/>
                  </a:cubicBezTo>
                  <a:cubicBezTo>
                    <a:pt x="607" y="13"/>
                    <a:pt x="583" y="1"/>
                    <a:pt x="55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24" name="Google Shape;4287;p44">
              <a:extLst>
                <a:ext uri="{FF2B5EF4-FFF2-40B4-BE49-F238E27FC236}">
                  <a16:creationId xmlns:a16="http://schemas.microsoft.com/office/drawing/2014/main" id="{3F468765-3318-6C34-7157-EA0CAFB68C9D}"/>
                </a:ext>
              </a:extLst>
            </p:cNvPr>
            <p:cNvSpPr/>
            <p:nvPr/>
          </p:nvSpPr>
          <p:spPr>
            <a:xfrm>
              <a:off x="2147752" y="1470386"/>
              <a:ext cx="25436" cy="23148"/>
            </a:xfrm>
            <a:custGeom>
              <a:avLst/>
              <a:gdLst/>
              <a:ahLst/>
              <a:cxnLst/>
              <a:rect l="l" t="t" r="r" b="b"/>
              <a:pathLst>
                <a:path w="667" h="647" extrusionOk="0">
                  <a:moveTo>
                    <a:pt x="554" y="0"/>
                  </a:moveTo>
                  <a:cubicBezTo>
                    <a:pt x="527" y="0"/>
                    <a:pt x="500" y="12"/>
                    <a:pt x="476" y="36"/>
                  </a:cubicBezTo>
                  <a:lnTo>
                    <a:pt x="48" y="465"/>
                  </a:lnTo>
                  <a:cubicBezTo>
                    <a:pt x="0" y="512"/>
                    <a:pt x="0" y="572"/>
                    <a:pt x="48" y="620"/>
                  </a:cubicBezTo>
                  <a:cubicBezTo>
                    <a:pt x="72" y="637"/>
                    <a:pt x="98" y="646"/>
                    <a:pt x="125" y="646"/>
                  </a:cubicBezTo>
                  <a:cubicBezTo>
                    <a:pt x="152" y="646"/>
                    <a:pt x="179" y="637"/>
                    <a:pt x="203" y="620"/>
                  </a:cubicBezTo>
                  <a:lnTo>
                    <a:pt x="631" y="179"/>
                  </a:lnTo>
                  <a:cubicBezTo>
                    <a:pt x="667" y="143"/>
                    <a:pt x="667" y="84"/>
                    <a:pt x="631" y="36"/>
                  </a:cubicBezTo>
                  <a:cubicBezTo>
                    <a:pt x="607" y="12"/>
                    <a:pt x="581" y="0"/>
                    <a:pt x="55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25" name="Google Shape;4288;p44">
              <a:extLst>
                <a:ext uri="{FF2B5EF4-FFF2-40B4-BE49-F238E27FC236}">
                  <a16:creationId xmlns:a16="http://schemas.microsoft.com/office/drawing/2014/main" id="{E4E9FDDD-587C-F5B5-CCE1-31D708435C93}"/>
                </a:ext>
              </a:extLst>
            </p:cNvPr>
            <p:cNvSpPr/>
            <p:nvPr/>
          </p:nvSpPr>
          <p:spPr>
            <a:xfrm>
              <a:off x="2204497" y="1455038"/>
              <a:ext cx="31347" cy="7727"/>
            </a:xfrm>
            <a:custGeom>
              <a:avLst/>
              <a:gdLst/>
              <a:ahLst/>
              <a:cxnLst/>
              <a:rect l="l" t="t" r="r" b="b"/>
              <a:pathLst>
                <a:path w="822" h="216" extrusionOk="0">
                  <a:moveTo>
                    <a:pt x="108" y="1"/>
                  </a:moveTo>
                  <a:cubicBezTo>
                    <a:pt x="48" y="1"/>
                    <a:pt x="0" y="48"/>
                    <a:pt x="0" y="108"/>
                  </a:cubicBezTo>
                  <a:cubicBezTo>
                    <a:pt x="0" y="167"/>
                    <a:pt x="48" y="215"/>
                    <a:pt x="108" y="215"/>
                  </a:cubicBezTo>
                  <a:lnTo>
                    <a:pt x="715" y="215"/>
                  </a:lnTo>
                  <a:cubicBezTo>
                    <a:pt x="774" y="215"/>
                    <a:pt x="822" y="167"/>
                    <a:pt x="822" y="108"/>
                  </a:cubicBezTo>
                  <a:cubicBezTo>
                    <a:pt x="822" y="48"/>
                    <a:pt x="774" y="1"/>
                    <a:pt x="71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76" name="Google Shape;4339;p44">
              <a:extLst>
                <a:ext uri="{FF2B5EF4-FFF2-40B4-BE49-F238E27FC236}">
                  <a16:creationId xmlns:a16="http://schemas.microsoft.com/office/drawing/2014/main" id="{97B4F6C2-FE74-1E5F-2997-BBB74861CDC3}"/>
                </a:ext>
              </a:extLst>
            </p:cNvPr>
            <p:cNvSpPr/>
            <p:nvPr/>
          </p:nvSpPr>
          <p:spPr>
            <a:xfrm>
              <a:off x="1685061" y="2845727"/>
              <a:ext cx="588956" cy="354935"/>
            </a:xfrm>
            <a:custGeom>
              <a:avLst/>
              <a:gdLst/>
              <a:ahLst/>
              <a:cxnLst/>
              <a:rect l="l" t="t" r="r" b="b"/>
              <a:pathLst>
                <a:path w="15444" h="9921" extrusionOk="0">
                  <a:moveTo>
                    <a:pt x="1347" y="1"/>
                  </a:moveTo>
                  <a:cubicBezTo>
                    <a:pt x="1150" y="1"/>
                    <a:pt x="951" y="39"/>
                    <a:pt x="763" y="122"/>
                  </a:cubicBezTo>
                  <a:cubicBezTo>
                    <a:pt x="334" y="312"/>
                    <a:pt x="1" y="824"/>
                    <a:pt x="155" y="1312"/>
                  </a:cubicBezTo>
                  <a:cubicBezTo>
                    <a:pt x="215" y="1503"/>
                    <a:pt x="346" y="1646"/>
                    <a:pt x="513" y="1741"/>
                  </a:cubicBezTo>
                  <a:cubicBezTo>
                    <a:pt x="810" y="1919"/>
                    <a:pt x="1513" y="2098"/>
                    <a:pt x="1179" y="2574"/>
                  </a:cubicBezTo>
                  <a:cubicBezTo>
                    <a:pt x="870" y="3051"/>
                    <a:pt x="203" y="3146"/>
                    <a:pt x="263" y="3824"/>
                  </a:cubicBezTo>
                  <a:cubicBezTo>
                    <a:pt x="322" y="4432"/>
                    <a:pt x="858" y="4789"/>
                    <a:pt x="1406" y="4967"/>
                  </a:cubicBezTo>
                  <a:cubicBezTo>
                    <a:pt x="2144" y="5218"/>
                    <a:pt x="3442" y="5229"/>
                    <a:pt x="3680" y="6158"/>
                  </a:cubicBezTo>
                  <a:cubicBezTo>
                    <a:pt x="3775" y="6503"/>
                    <a:pt x="3680" y="6872"/>
                    <a:pt x="3751" y="7218"/>
                  </a:cubicBezTo>
                  <a:cubicBezTo>
                    <a:pt x="3811" y="7504"/>
                    <a:pt x="3989" y="7730"/>
                    <a:pt x="4216" y="7896"/>
                  </a:cubicBezTo>
                  <a:cubicBezTo>
                    <a:pt x="4680" y="8227"/>
                    <a:pt x="5229" y="8344"/>
                    <a:pt x="5784" y="8344"/>
                  </a:cubicBezTo>
                  <a:cubicBezTo>
                    <a:pt x="6068" y="8344"/>
                    <a:pt x="6355" y="8314"/>
                    <a:pt x="6632" y="8266"/>
                  </a:cubicBezTo>
                  <a:cubicBezTo>
                    <a:pt x="6806" y="8236"/>
                    <a:pt x="6965" y="8218"/>
                    <a:pt x="7114" y="8218"/>
                  </a:cubicBezTo>
                  <a:cubicBezTo>
                    <a:pt x="7498" y="8218"/>
                    <a:pt x="7815" y="8336"/>
                    <a:pt x="8133" y="8670"/>
                  </a:cubicBezTo>
                  <a:cubicBezTo>
                    <a:pt x="8371" y="8932"/>
                    <a:pt x="8585" y="9230"/>
                    <a:pt x="8883" y="9444"/>
                  </a:cubicBezTo>
                  <a:cubicBezTo>
                    <a:pt x="9320" y="9770"/>
                    <a:pt x="9855" y="9921"/>
                    <a:pt x="10394" y="9921"/>
                  </a:cubicBezTo>
                  <a:cubicBezTo>
                    <a:pt x="11176" y="9921"/>
                    <a:pt x="11969" y="9603"/>
                    <a:pt x="12490" y="9039"/>
                  </a:cubicBezTo>
                  <a:cubicBezTo>
                    <a:pt x="12535" y="9030"/>
                    <a:pt x="12499" y="8967"/>
                    <a:pt x="12453" y="8967"/>
                  </a:cubicBezTo>
                  <a:cubicBezTo>
                    <a:pt x="12438" y="8967"/>
                    <a:pt x="12422" y="8974"/>
                    <a:pt x="12407" y="8992"/>
                  </a:cubicBezTo>
                  <a:cubicBezTo>
                    <a:pt x="11910" y="9530"/>
                    <a:pt x="11143" y="9838"/>
                    <a:pt x="10391" y="9838"/>
                  </a:cubicBezTo>
                  <a:cubicBezTo>
                    <a:pt x="9829" y="9838"/>
                    <a:pt x="9275" y="9666"/>
                    <a:pt x="8847" y="9289"/>
                  </a:cubicBezTo>
                  <a:cubicBezTo>
                    <a:pt x="8442" y="8932"/>
                    <a:pt x="8180" y="8385"/>
                    <a:pt x="7656" y="8170"/>
                  </a:cubicBezTo>
                  <a:cubicBezTo>
                    <a:pt x="7506" y="8106"/>
                    <a:pt x="7348" y="8080"/>
                    <a:pt x="7191" y="8080"/>
                  </a:cubicBezTo>
                  <a:cubicBezTo>
                    <a:pt x="7086" y="8080"/>
                    <a:pt x="6983" y="8092"/>
                    <a:pt x="6883" y="8111"/>
                  </a:cubicBezTo>
                  <a:cubicBezTo>
                    <a:pt x="6531" y="8177"/>
                    <a:pt x="6195" y="8244"/>
                    <a:pt x="5837" y="8244"/>
                  </a:cubicBezTo>
                  <a:cubicBezTo>
                    <a:pt x="5747" y="8244"/>
                    <a:pt x="5655" y="8239"/>
                    <a:pt x="5561" y="8230"/>
                  </a:cubicBezTo>
                  <a:cubicBezTo>
                    <a:pt x="5144" y="8194"/>
                    <a:pt x="4692" y="8063"/>
                    <a:pt x="4358" y="7825"/>
                  </a:cubicBezTo>
                  <a:cubicBezTo>
                    <a:pt x="3870" y="7515"/>
                    <a:pt x="3870" y="7087"/>
                    <a:pt x="3858" y="6575"/>
                  </a:cubicBezTo>
                  <a:cubicBezTo>
                    <a:pt x="3846" y="6015"/>
                    <a:pt x="3608" y="5610"/>
                    <a:pt x="3108" y="5348"/>
                  </a:cubicBezTo>
                  <a:cubicBezTo>
                    <a:pt x="2477" y="5015"/>
                    <a:pt x="1751" y="5051"/>
                    <a:pt x="1108" y="4729"/>
                  </a:cubicBezTo>
                  <a:cubicBezTo>
                    <a:pt x="739" y="4551"/>
                    <a:pt x="394" y="4194"/>
                    <a:pt x="394" y="3753"/>
                  </a:cubicBezTo>
                  <a:cubicBezTo>
                    <a:pt x="406" y="3348"/>
                    <a:pt x="751" y="3158"/>
                    <a:pt x="1037" y="2920"/>
                  </a:cubicBezTo>
                  <a:cubicBezTo>
                    <a:pt x="1287" y="2705"/>
                    <a:pt x="1537" y="2408"/>
                    <a:pt x="1298" y="2086"/>
                  </a:cubicBezTo>
                  <a:cubicBezTo>
                    <a:pt x="1168" y="1919"/>
                    <a:pt x="965" y="1836"/>
                    <a:pt x="763" y="1741"/>
                  </a:cubicBezTo>
                  <a:cubicBezTo>
                    <a:pt x="382" y="1550"/>
                    <a:pt x="144" y="1241"/>
                    <a:pt x="298" y="777"/>
                  </a:cubicBezTo>
                  <a:cubicBezTo>
                    <a:pt x="465" y="322"/>
                    <a:pt x="851" y="140"/>
                    <a:pt x="1266" y="140"/>
                  </a:cubicBezTo>
                  <a:cubicBezTo>
                    <a:pt x="1710" y="140"/>
                    <a:pt x="2188" y="349"/>
                    <a:pt x="2465" y="657"/>
                  </a:cubicBezTo>
                  <a:cubicBezTo>
                    <a:pt x="2715" y="919"/>
                    <a:pt x="2846" y="1253"/>
                    <a:pt x="3001" y="1598"/>
                  </a:cubicBezTo>
                  <a:cubicBezTo>
                    <a:pt x="3084" y="1812"/>
                    <a:pt x="3192" y="2039"/>
                    <a:pt x="3406" y="2193"/>
                  </a:cubicBezTo>
                  <a:cubicBezTo>
                    <a:pt x="3526" y="2278"/>
                    <a:pt x="3646" y="2310"/>
                    <a:pt x="3765" y="2310"/>
                  </a:cubicBezTo>
                  <a:cubicBezTo>
                    <a:pt x="4141" y="2310"/>
                    <a:pt x="4513" y="1990"/>
                    <a:pt x="4903" y="1990"/>
                  </a:cubicBezTo>
                  <a:cubicBezTo>
                    <a:pt x="4963" y="1990"/>
                    <a:pt x="5024" y="1997"/>
                    <a:pt x="5085" y="2015"/>
                  </a:cubicBezTo>
                  <a:cubicBezTo>
                    <a:pt x="5751" y="2217"/>
                    <a:pt x="5906" y="3039"/>
                    <a:pt x="6144" y="3598"/>
                  </a:cubicBezTo>
                  <a:cubicBezTo>
                    <a:pt x="6323" y="4015"/>
                    <a:pt x="6621" y="4456"/>
                    <a:pt x="7097" y="4527"/>
                  </a:cubicBezTo>
                  <a:cubicBezTo>
                    <a:pt x="7150" y="4536"/>
                    <a:pt x="7203" y="4540"/>
                    <a:pt x="7254" y="4540"/>
                  </a:cubicBezTo>
                  <a:cubicBezTo>
                    <a:pt x="7741" y="4540"/>
                    <a:pt x="8145" y="4165"/>
                    <a:pt x="8597" y="4003"/>
                  </a:cubicBezTo>
                  <a:cubicBezTo>
                    <a:pt x="8761" y="3942"/>
                    <a:pt x="8908" y="3914"/>
                    <a:pt x="9040" y="3914"/>
                  </a:cubicBezTo>
                  <a:cubicBezTo>
                    <a:pt x="10249" y="3914"/>
                    <a:pt x="10249" y="6220"/>
                    <a:pt x="11526" y="6349"/>
                  </a:cubicBezTo>
                  <a:cubicBezTo>
                    <a:pt x="11547" y="6350"/>
                    <a:pt x="11569" y="6351"/>
                    <a:pt x="11590" y="6351"/>
                  </a:cubicBezTo>
                  <a:cubicBezTo>
                    <a:pt x="11935" y="6351"/>
                    <a:pt x="12262" y="6178"/>
                    <a:pt x="12609" y="6122"/>
                  </a:cubicBezTo>
                  <a:cubicBezTo>
                    <a:pt x="12724" y="6105"/>
                    <a:pt x="12842" y="6096"/>
                    <a:pt x="12961" y="6096"/>
                  </a:cubicBezTo>
                  <a:cubicBezTo>
                    <a:pt x="13321" y="6096"/>
                    <a:pt x="13686" y="6178"/>
                    <a:pt x="13991" y="6349"/>
                  </a:cubicBezTo>
                  <a:cubicBezTo>
                    <a:pt x="14884" y="6837"/>
                    <a:pt x="15110" y="7932"/>
                    <a:pt x="14645" y="8801"/>
                  </a:cubicBezTo>
                  <a:cubicBezTo>
                    <a:pt x="14621" y="8850"/>
                    <a:pt x="14668" y="8898"/>
                    <a:pt x="14712" y="8898"/>
                  </a:cubicBezTo>
                  <a:cubicBezTo>
                    <a:pt x="14733" y="8898"/>
                    <a:pt x="14753" y="8888"/>
                    <a:pt x="14764" y="8861"/>
                  </a:cubicBezTo>
                  <a:cubicBezTo>
                    <a:pt x="15443" y="7611"/>
                    <a:pt x="14705" y="6158"/>
                    <a:pt x="13312" y="5968"/>
                  </a:cubicBezTo>
                  <a:cubicBezTo>
                    <a:pt x="13205" y="5954"/>
                    <a:pt x="13099" y="5948"/>
                    <a:pt x="12995" y="5948"/>
                  </a:cubicBezTo>
                  <a:cubicBezTo>
                    <a:pt x="12821" y="5948"/>
                    <a:pt x="12650" y="5966"/>
                    <a:pt x="12478" y="6003"/>
                  </a:cubicBezTo>
                  <a:cubicBezTo>
                    <a:pt x="12162" y="6074"/>
                    <a:pt x="11875" y="6189"/>
                    <a:pt x="11595" y="6189"/>
                  </a:cubicBezTo>
                  <a:cubicBezTo>
                    <a:pt x="11400" y="6189"/>
                    <a:pt x="11209" y="6134"/>
                    <a:pt x="11014" y="5968"/>
                  </a:cubicBezTo>
                  <a:cubicBezTo>
                    <a:pt x="10478" y="5515"/>
                    <a:pt x="10371" y="4753"/>
                    <a:pt x="9907" y="4229"/>
                  </a:cubicBezTo>
                  <a:cubicBezTo>
                    <a:pt x="9652" y="3936"/>
                    <a:pt x="9343" y="3793"/>
                    <a:pt x="9011" y="3793"/>
                  </a:cubicBezTo>
                  <a:cubicBezTo>
                    <a:pt x="8831" y="3793"/>
                    <a:pt x="8643" y="3836"/>
                    <a:pt x="8454" y="3920"/>
                  </a:cubicBezTo>
                  <a:cubicBezTo>
                    <a:pt x="8133" y="4051"/>
                    <a:pt x="7847" y="4277"/>
                    <a:pt x="7502" y="4360"/>
                  </a:cubicBezTo>
                  <a:cubicBezTo>
                    <a:pt x="7423" y="4381"/>
                    <a:pt x="7347" y="4391"/>
                    <a:pt x="7273" y="4391"/>
                  </a:cubicBezTo>
                  <a:cubicBezTo>
                    <a:pt x="6881" y="4391"/>
                    <a:pt x="6571" y="4114"/>
                    <a:pt x="6371" y="3753"/>
                  </a:cubicBezTo>
                  <a:cubicBezTo>
                    <a:pt x="6073" y="3217"/>
                    <a:pt x="6013" y="2562"/>
                    <a:pt x="5537" y="2134"/>
                  </a:cubicBezTo>
                  <a:cubicBezTo>
                    <a:pt x="5382" y="1979"/>
                    <a:pt x="5180" y="1872"/>
                    <a:pt x="4978" y="1848"/>
                  </a:cubicBezTo>
                  <a:cubicBezTo>
                    <a:pt x="4947" y="1844"/>
                    <a:pt x="4917" y="1843"/>
                    <a:pt x="4887" y="1843"/>
                  </a:cubicBezTo>
                  <a:cubicBezTo>
                    <a:pt x="4532" y="1843"/>
                    <a:pt x="4281" y="2091"/>
                    <a:pt x="3918" y="2146"/>
                  </a:cubicBezTo>
                  <a:cubicBezTo>
                    <a:pt x="3874" y="2154"/>
                    <a:pt x="3832" y="2157"/>
                    <a:pt x="3792" y="2157"/>
                  </a:cubicBezTo>
                  <a:cubicBezTo>
                    <a:pt x="3354" y="2157"/>
                    <a:pt x="3201" y="1698"/>
                    <a:pt x="3037" y="1348"/>
                  </a:cubicBezTo>
                  <a:cubicBezTo>
                    <a:pt x="2894" y="1003"/>
                    <a:pt x="2715" y="693"/>
                    <a:pt x="2441" y="431"/>
                  </a:cubicBezTo>
                  <a:cubicBezTo>
                    <a:pt x="2146" y="160"/>
                    <a:pt x="1749" y="1"/>
                    <a:pt x="1347" y="1"/>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77" name="Google Shape;4340;p44">
              <a:extLst>
                <a:ext uri="{FF2B5EF4-FFF2-40B4-BE49-F238E27FC236}">
                  <a16:creationId xmlns:a16="http://schemas.microsoft.com/office/drawing/2014/main" id="{5F1F8389-83A5-F80A-87F2-2D0DBF2C22FE}"/>
                </a:ext>
              </a:extLst>
            </p:cNvPr>
            <p:cNvSpPr/>
            <p:nvPr/>
          </p:nvSpPr>
          <p:spPr>
            <a:xfrm>
              <a:off x="1759234" y="2921250"/>
              <a:ext cx="453920" cy="215515"/>
            </a:xfrm>
            <a:custGeom>
              <a:avLst/>
              <a:gdLst/>
              <a:ahLst/>
              <a:cxnLst/>
              <a:rect l="l" t="t" r="r" b="b"/>
              <a:pathLst>
                <a:path w="11903" h="6024" extrusionOk="0">
                  <a:moveTo>
                    <a:pt x="107" y="0"/>
                  </a:moveTo>
                  <a:cubicBezTo>
                    <a:pt x="53" y="0"/>
                    <a:pt x="0" y="51"/>
                    <a:pt x="44" y="94"/>
                  </a:cubicBezTo>
                  <a:cubicBezTo>
                    <a:pt x="2794" y="3773"/>
                    <a:pt x="7271" y="5857"/>
                    <a:pt x="11819" y="6024"/>
                  </a:cubicBezTo>
                  <a:cubicBezTo>
                    <a:pt x="11903" y="6024"/>
                    <a:pt x="11903" y="5881"/>
                    <a:pt x="11819" y="5881"/>
                  </a:cubicBezTo>
                  <a:cubicBezTo>
                    <a:pt x="7319" y="5726"/>
                    <a:pt x="2890" y="3666"/>
                    <a:pt x="163" y="23"/>
                  </a:cubicBezTo>
                  <a:cubicBezTo>
                    <a:pt x="147" y="7"/>
                    <a:pt x="127" y="0"/>
                    <a:pt x="107" y="0"/>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78" name="Google Shape;4341;p44">
              <a:extLst>
                <a:ext uri="{FF2B5EF4-FFF2-40B4-BE49-F238E27FC236}">
                  <a16:creationId xmlns:a16="http://schemas.microsoft.com/office/drawing/2014/main" id="{5164EA7C-10CB-B21E-B8E2-771457CFD78A}"/>
                </a:ext>
              </a:extLst>
            </p:cNvPr>
            <p:cNvSpPr/>
            <p:nvPr/>
          </p:nvSpPr>
          <p:spPr>
            <a:xfrm>
              <a:off x="3245619" y="2903005"/>
              <a:ext cx="533546" cy="353110"/>
            </a:xfrm>
            <a:custGeom>
              <a:avLst/>
              <a:gdLst/>
              <a:ahLst/>
              <a:cxnLst/>
              <a:rect l="l" t="t" r="r" b="b"/>
              <a:pathLst>
                <a:path w="13991" h="9870" extrusionOk="0">
                  <a:moveTo>
                    <a:pt x="12706" y="0"/>
                  </a:moveTo>
                  <a:cubicBezTo>
                    <a:pt x="12542" y="0"/>
                    <a:pt x="12378" y="28"/>
                    <a:pt x="12228" y="80"/>
                  </a:cubicBezTo>
                  <a:cubicBezTo>
                    <a:pt x="11669" y="271"/>
                    <a:pt x="11335" y="795"/>
                    <a:pt x="11145" y="1331"/>
                  </a:cubicBezTo>
                  <a:cubicBezTo>
                    <a:pt x="11026" y="1676"/>
                    <a:pt x="10942" y="2164"/>
                    <a:pt x="10478" y="2176"/>
                  </a:cubicBezTo>
                  <a:cubicBezTo>
                    <a:pt x="10463" y="2177"/>
                    <a:pt x="10448" y="2177"/>
                    <a:pt x="10434" y="2177"/>
                  </a:cubicBezTo>
                  <a:cubicBezTo>
                    <a:pt x="10113" y="2177"/>
                    <a:pt x="9842" y="1956"/>
                    <a:pt x="9508" y="1956"/>
                  </a:cubicBezTo>
                  <a:cubicBezTo>
                    <a:pt x="9478" y="1956"/>
                    <a:pt x="9449" y="1958"/>
                    <a:pt x="9418" y="1962"/>
                  </a:cubicBezTo>
                  <a:cubicBezTo>
                    <a:pt x="8954" y="2021"/>
                    <a:pt x="8680" y="2462"/>
                    <a:pt x="8525" y="2866"/>
                  </a:cubicBezTo>
                  <a:cubicBezTo>
                    <a:pt x="8299" y="3462"/>
                    <a:pt x="8228" y="4486"/>
                    <a:pt x="7394" y="4486"/>
                  </a:cubicBezTo>
                  <a:cubicBezTo>
                    <a:pt x="6836" y="4486"/>
                    <a:pt x="6373" y="4036"/>
                    <a:pt x="5835" y="4036"/>
                  </a:cubicBezTo>
                  <a:cubicBezTo>
                    <a:pt x="5742" y="4036"/>
                    <a:pt x="5647" y="4049"/>
                    <a:pt x="5549" y="4081"/>
                  </a:cubicBezTo>
                  <a:cubicBezTo>
                    <a:pt x="4989" y="4283"/>
                    <a:pt x="4763" y="4902"/>
                    <a:pt x="4572" y="5414"/>
                  </a:cubicBezTo>
                  <a:cubicBezTo>
                    <a:pt x="4406" y="5831"/>
                    <a:pt x="4156" y="6331"/>
                    <a:pt x="3680" y="6450"/>
                  </a:cubicBezTo>
                  <a:cubicBezTo>
                    <a:pt x="3606" y="6469"/>
                    <a:pt x="3531" y="6477"/>
                    <a:pt x="3456" y="6477"/>
                  </a:cubicBezTo>
                  <a:cubicBezTo>
                    <a:pt x="3117" y="6477"/>
                    <a:pt x="2767" y="6319"/>
                    <a:pt x="2424" y="6319"/>
                  </a:cubicBezTo>
                  <a:cubicBezTo>
                    <a:pt x="2414" y="6319"/>
                    <a:pt x="2404" y="6319"/>
                    <a:pt x="2394" y="6319"/>
                  </a:cubicBezTo>
                  <a:cubicBezTo>
                    <a:pt x="917" y="6343"/>
                    <a:pt x="0" y="7879"/>
                    <a:pt x="822" y="9165"/>
                  </a:cubicBezTo>
                  <a:cubicBezTo>
                    <a:pt x="833" y="9186"/>
                    <a:pt x="851" y="9195"/>
                    <a:pt x="870" y="9195"/>
                  </a:cubicBezTo>
                  <a:cubicBezTo>
                    <a:pt x="915" y="9195"/>
                    <a:pt x="966" y="9147"/>
                    <a:pt x="941" y="9105"/>
                  </a:cubicBezTo>
                  <a:cubicBezTo>
                    <a:pt x="489" y="8391"/>
                    <a:pt x="536" y="7450"/>
                    <a:pt x="1215" y="6903"/>
                  </a:cubicBezTo>
                  <a:cubicBezTo>
                    <a:pt x="1477" y="6688"/>
                    <a:pt x="1775" y="6557"/>
                    <a:pt x="2084" y="6498"/>
                  </a:cubicBezTo>
                  <a:cubicBezTo>
                    <a:pt x="2179" y="6477"/>
                    <a:pt x="2272" y="6469"/>
                    <a:pt x="2363" y="6469"/>
                  </a:cubicBezTo>
                  <a:cubicBezTo>
                    <a:pt x="2696" y="6469"/>
                    <a:pt x="3010" y="6580"/>
                    <a:pt x="3346" y="6617"/>
                  </a:cubicBezTo>
                  <a:cubicBezTo>
                    <a:pt x="3392" y="6622"/>
                    <a:pt x="3436" y="6624"/>
                    <a:pt x="3479" y="6624"/>
                  </a:cubicBezTo>
                  <a:cubicBezTo>
                    <a:pt x="4498" y="6624"/>
                    <a:pt x="4616" y="5304"/>
                    <a:pt x="5084" y="4652"/>
                  </a:cubicBezTo>
                  <a:cubicBezTo>
                    <a:pt x="5295" y="4365"/>
                    <a:pt x="5568" y="4193"/>
                    <a:pt x="5890" y="4193"/>
                  </a:cubicBezTo>
                  <a:cubicBezTo>
                    <a:pt x="5968" y="4193"/>
                    <a:pt x="6049" y="4203"/>
                    <a:pt x="6132" y="4224"/>
                  </a:cubicBezTo>
                  <a:cubicBezTo>
                    <a:pt x="6442" y="4295"/>
                    <a:pt x="6716" y="4474"/>
                    <a:pt x="7025" y="4557"/>
                  </a:cubicBezTo>
                  <a:cubicBezTo>
                    <a:pt x="7151" y="4599"/>
                    <a:pt x="7277" y="4620"/>
                    <a:pt x="7399" y="4620"/>
                  </a:cubicBezTo>
                  <a:cubicBezTo>
                    <a:pt x="7693" y="4620"/>
                    <a:pt x="7966" y="4496"/>
                    <a:pt x="8168" y="4236"/>
                  </a:cubicBezTo>
                  <a:cubicBezTo>
                    <a:pt x="8454" y="3867"/>
                    <a:pt x="8513" y="3390"/>
                    <a:pt x="8656" y="2950"/>
                  </a:cubicBezTo>
                  <a:cubicBezTo>
                    <a:pt x="8763" y="2652"/>
                    <a:pt x="8942" y="2331"/>
                    <a:pt x="9228" y="2164"/>
                  </a:cubicBezTo>
                  <a:cubicBezTo>
                    <a:pt x="9333" y="2108"/>
                    <a:pt x="9435" y="2086"/>
                    <a:pt x="9536" y="2086"/>
                  </a:cubicBezTo>
                  <a:cubicBezTo>
                    <a:pt x="9796" y="2086"/>
                    <a:pt x="10045" y="2231"/>
                    <a:pt x="10311" y="2283"/>
                  </a:cubicBezTo>
                  <a:cubicBezTo>
                    <a:pt x="10365" y="2292"/>
                    <a:pt x="10416" y="2297"/>
                    <a:pt x="10464" y="2297"/>
                  </a:cubicBezTo>
                  <a:cubicBezTo>
                    <a:pt x="10791" y="2297"/>
                    <a:pt x="10999" y="2091"/>
                    <a:pt x="11145" y="1759"/>
                  </a:cubicBezTo>
                  <a:cubicBezTo>
                    <a:pt x="11430" y="1092"/>
                    <a:pt x="11597" y="378"/>
                    <a:pt x="12383" y="176"/>
                  </a:cubicBezTo>
                  <a:cubicBezTo>
                    <a:pt x="12499" y="143"/>
                    <a:pt x="12621" y="125"/>
                    <a:pt x="12743" y="125"/>
                  </a:cubicBezTo>
                  <a:cubicBezTo>
                    <a:pt x="13059" y="125"/>
                    <a:pt x="13373" y="243"/>
                    <a:pt x="13562" y="509"/>
                  </a:cubicBezTo>
                  <a:cubicBezTo>
                    <a:pt x="13812" y="890"/>
                    <a:pt x="13705" y="1271"/>
                    <a:pt x="13347" y="1509"/>
                  </a:cubicBezTo>
                  <a:cubicBezTo>
                    <a:pt x="13085" y="1688"/>
                    <a:pt x="12621" y="1866"/>
                    <a:pt x="12752" y="2283"/>
                  </a:cubicBezTo>
                  <a:cubicBezTo>
                    <a:pt x="12919" y="2807"/>
                    <a:pt x="13716" y="2771"/>
                    <a:pt x="13764" y="3414"/>
                  </a:cubicBezTo>
                  <a:cubicBezTo>
                    <a:pt x="13824" y="4259"/>
                    <a:pt x="12812" y="4521"/>
                    <a:pt x="12204" y="4712"/>
                  </a:cubicBezTo>
                  <a:cubicBezTo>
                    <a:pt x="11740" y="4855"/>
                    <a:pt x="11216" y="5033"/>
                    <a:pt x="10954" y="5450"/>
                  </a:cubicBezTo>
                  <a:cubicBezTo>
                    <a:pt x="10549" y="6045"/>
                    <a:pt x="11073" y="6819"/>
                    <a:pt x="10538" y="7355"/>
                  </a:cubicBezTo>
                  <a:cubicBezTo>
                    <a:pt x="10180" y="7712"/>
                    <a:pt x="9633" y="7891"/>
                    <a:pt x="9133" y="7938"/>
                  </a:cubicBezTo>
                  <a:cubicBezTo>
                    <a:pt x="9055" y="7948"/>
                    <a:pt x="8978" y="7952"/>
                    <a:pt x="8901" y="7952"/>
                  </a:cubicBezTo>
                  <a:cubicBezTo>
                    <a:pt x="8589" y="7952"/>
                    <a:pt x="8281" y="7889"/>
                    <a:pt x="7966" y="7879"/>
                  </a:cubicBezTo>
                  <a:cubicBezTo>
                    <a:pt x="7956" y="7879"/>
                    <a:pt x="7946" y="7879"/>
                    <a:pt x="7937" y="7879"/>
                  </a:cubicBezTo>
                  <a:cubicBezTo>
                    <a:pt x="7371" y="7879"/>
                    <a:pt x="7032" y="8220"/>
                    <a:pt x="6728" y="8653"/>
                  </a:cubicBezTo>
                  <a:cubicBezTo>
                    <a:pt x="6299" y="9248"/>
                    <a:pt x="5787" y="9641"/>
                    <a:pt x="5049" y="9713"/>
                  </a:cubicBezTo>
                  <a:cubicBezTo>
                    <a:pt x="4956" y="9722"/>
                    <a:pt x="4863" y="9726"/>
                    <a:pt x="4770" y="9726"/>
                  </a:cubicBezTo>
                  <a:cubicBezTo>
                    <a:pt x="4146" y="9726"/>
                    <a:pt x="3527" y="9517"/>
                    <a:pt x="3060" y="9081"/>
                  </a:cubicBezTo>
                  <a:cubicBezTo>
                    <a:pt x="3048" y="9076"/>
                    <a:pt x="3036" y="9073"/>
                    <a:pt x="3024" y="9073"/>
                  </a:cubicBezTo>
                  <a:cubicBezTo>
                    <a:pt x="2965" y="9073"/>
                    <a:pt x="2916" y="9139"/>
                    <a:pt x="2965" y="9189"/>
                  </a:cubicBezTo>
                  <a:cubicBezTo>
                    <a:pt x="3442" y="9636"/>
                    <a:pt x="4098" y="9869"/>
                    <a:pt x="4753" y="9869"/>
                  </a:cubicBezTo>
                  <a:cubicBezTo>
                    <a:pt x="5178" y="9869"/>
                    <a:pt x="5602" y="9771"/>
                    <a:pt x="5977" y="9570"/>
                  </a:cubicBezTo>
                  <a:cubicBezTo>
                    <a:pt x="6537" y="9248"/>
                    <a:pt x="6739" y="8689"/>
                    <a:pt x="7204" y="8284"/>
                  </a:cubicBezTo>
                  <a:cubicBezTo>
                    <a:pt x="7432" y="8077"/>
                    <a:pt x="7692" y="8031"/>
                    <a:pt x="7962" y="8031"/>
                  </a:cubicBezTo>
                  <a:cubicBezTo>
                    <a:pt x="8128" y="8031"/>
                    <a:pt x="8298" y="8048"/>
                    <a:pt x="8466" y="8058"/>
                  </a:cubicBezTo>
                  <a:cubicBezTo>
                    <a:pt x="8589" y="8070"/>
                    <a:pt x="8712" y="8077"/>
                    <a:pt x="8835" y="8077"/>
                  </a:cubicBezTo>
                  <a:cubicBezTo>
                    <a:pt x="9068" y="8077"/>
                    <a:pt x="9299" y="8053"/>
                    <a:pt x="9525" y="7998"/>
                  </a:cubicBezTo>
                  <a:cubicBezTo>
                    <a:pt x="10109" y="7867"/>
                    <a:pt x="10823" y="7522"/>
                    <a:pt x="10907" y="6855"/>
                  </a:cubicBezTo>
                  <a:cubicBezTo>
                    <a:pt x="10954" y="6498"/>
                    <a:pt x="10823" y="6141"/>
                    <a:pt x="10919" y="5783"/>
                  </a:cubicBezTo>
                  <a:cubicBezTo>
                    <a:pt x="11038" y="5355"/>
                    <a:pt x="11502" y="5093"/>
                    <a:pt x="11883" y="4950"/>
                  </a:cubicBezTo>
                  <a:cubicBezTo>
                    <a:pt x="12478" y="4724"/>
                    <a:pt x="13240" y="4652"/>
                    <a:pt x="13657" y="4105"/>
                  </a:cubicBezTo>
                  <a:cubicBezTo>
                    <a:pt x="13931" y="3747"/>
                    <a:pt x="13990" y="3236"/>
                    <a:pt x="13645" y="2890"/>
                  </a:cubicBezTo>
                  <a:cubicBezTo>
                    <a:pt x="13455" y="2712"/>
                    <a:pt x="13205" y="2628"/>
                    <a:pt x="13002" y="2450"/>
                  </a:cubicBezTo>
                  <a:cubicBezTo>
                    <a:pt x="12526" y="1985"/>
                    <a:pt x="13276" y="1747"/>
                    <a:pt x="13562" y="1521"/>
                  </a:cubicBezTo>
                  <a:cubicBezTo>
                    <a:pt x="13895" y="1247"/>
                    <a:pt x="13883" y="771"/>
                    <a:pt x="13633" y="426"/>
                  </a:cubicBezTo>
                  <a:cubicBezTo>
                    <a:pt x="13421" y="132"/>
                    <a:pt x="13063" y="0"/>
                    <a:pt x="12706" y="0"/>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79" name="Google Shape;4342;p44">
              <a:extLst>
                <a:ext uri="{FF2B5EF4-FFF2-40B4-BE49-F238E27FC236}">
                  <a16:creationId xmlns:a16="http://schemas.microsoft.com/office/drawing/2014/main" id="{F32F536D-B93D-B378-FE53-D885CD99885A}"/>
                </a:ext>
              </a:extLst>
            </p:cNvPr>
            <p:cNvSpPr/>
            <p:nvPr/>
          </p:nvSpPr>
          <p:spPr>
            <a:xfrm>
              <a:off x="3307854" y="2974235"/>
              <a:ext cx="404345" cy="229933"/>
            </a:xfrm>
            <a:custGeom>
              <a:avLst/>
              <a:gdLst/>
              <a:ahLst/>
              <a:cxnLst/>
              <a:rect l="l" t="t" r="r" b="b"/>
              <a:pathLst>
                <a:path w="10603" h="6427" extrusionOk="0">
                  <a:moveTo>
                    <a:pt x="10513" y="0"/>
                  </a:moveTo>
                  <a:cubicBezTo>
                    <a:pt x="10492" y="0"/>
                    <a:pt x="10471" y="9"/>
                    <a:pt x="10453" y="30"/>
                  </a:cubicBezTo>
                  <a:cubicBezTo>
                    <a:pt x="8203" y="3590"/>
                    <a:pt x="4250" y="5817"/>
                    <a:pt x="95" y="6293"/>
                  </a:cubicBezTo>
                  <a:cubicBezTo>
                    <a:pt x="7" y="6304"/>
                    <a:pt x="0" y="6426"/>
                    <a:pt x="75" y="6426"/>
                  </a:cubicBezTo>
                  <a:cubicBezTo>
                    <a:pt x="81" y="6426"/>
                    <a:pt x="88" y="6426"/>
                    <a:pt x="95" y="6424"/>
                  </a:cubicBezTo>
                  <a:cubicBezTo>
                    <a:pt x="4286" y="5947"/>
                    <a:pt x="8274" y="3709"/>
                    <a:pt x="10560" y="102"/>
                  </a:cubicBezTo>
                  <a:cubicBezTo>
                    <a:pt x="10603" y="51"/>
                    <a:pt x="10561" y="0"/>
                    <a:pt x="10513" y="0"/>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80" name="Google Shape;4343;p44">
              <a:extLst>
                <a:ext uri="{FF2B5EF4-FFF2-40B4-BE49-F238E27FC236}">
                  <a16:creationId xmlns:a16="http://schemas.microsoft.com/office/drawing/2014/main" id="{28B36AA8-BCB6-7E54-9628-EB672F31CD68}"/>
                </a:ext>
              </a:extLst>
            </p:cNvPr>
            <p:cNvSpPr/>
            <p:nvPr/>
          </p:nvSpPr>
          <p:spPr>
            <a:xfrm>
              <a:off x="1853083" y="2397202"/>
              <a:ext cx="296499" cy="764535"/>
            </a:xfrm>
            <a:custGeom>
              <a:avLst/>
              <a:gdLst/>
              <a:ahLst/>
              <a:cxnLst/>
              <a:rect l="l" t="t" r="r" b="b"/>
              <a:pathLst>
                <a:path w="7775" h="21370" extrusionOk="0">
                  <a:moveTo>
                    <a:pt x="29" y="1"/>
                  </a:moveTo>
                  <a:cubicBezTo>
                    <a:pt x="26" y="1"/>
                    <a:pt x="25" y="1"/>
                    <a:pt x="24" y="2"/>
                  </a:cubicBezTo>
                  <a:cubicBezTo>
                    <a:pt x="0" y="2"/>
                    <a:pt x="0" y="109"/>
                    <a:pt x="48" y="264"/>
                  </a:cubicBezTo>
                  <a:cubicBezTo>
                    <a:pt x="83" y="348"/>
                    <a:pt x="95" y="455"/>
                    <a:pt x="143" y="586"/>
                  </a:cubicBezTo>
                  <a:cubicBezTo>
                    <a:pt x="167" y="681"/>
                    <a:pt x="179" y="800"/>
                    <a:pt x="226" y="919"/>
                  </a:cubicBezTo>
                  <a:cubicBezTo>
                    <a:pt x="286" y="1050"/>
                    <a:pt x="441" y="1157"/>
                    <a:pt x="512" y="1324"/>
                  </a:cubicBezTo>
                  <a:cubicBezTo>
                    <a:pt x="583" y="1467"/>
                    <a:pt x="631" y="1657"/>
                    <a:pt x="702" y="1836"/>
                  </a:cubicBezTo>
                  <a:cubicBezTo>
                    <a:pt x="750" y="1943"/>
                    <a:pt x="762" y="2026"/>
                    <a:pt x="798" y="2122"/>
                  </a:cubicBezTo>
                  <a:cubicBezTo>
                    <a:pt x="822" y="2217"/>
                    <a:pt x="893" y="2300"/>
                    <a:pt x="929" y="2407"/>
                  </a:cubicBezTo>
                  <a:cubicBezTo>
                    <a:pt x="976" y="2491"/>
                    <a:pt x="988" y="2610"/>
                    <a:pt x="1036" y="2729"/>
                  </a:cubicBezTo>
                  <a:cubicBezTo>
                    <a:pt x="1060" y="2788"/>
                    <a:pt x="1036" y="2872"/>
                    <a:pt x="1060" y="2919"/>
                  </a:cubicBezTo>
                  <a:cubicBezTo>
                    <a:pt x="1072" y="2991"/>
                    <a:pt x="1072" y="3050"/>
                    <a:pt x="1107" y="3110"/>
                  </a:cubicBezTo>
                  <a:cubicBezTo>
                    <a:pt x="1155" y="3229"/>
                    <a:pt x="1250" y="3372"/>
                    <a:pt x="1345" y="3562"/>
                  </a:cubicBezTo>
                  <a:cubicBezTo>
                    <a:pt x="1393" y="3669"/>
                    <a:pt x="1476" y="3765"/>
                    <a:pt x="1524" y="3884"/>
                  </a:cubicBezTo>
                  <a:cubicBezTo>
                    <a:pt x="1572" y="4015"/>
                    <a:pt x="1572" y="4181"/>
                    <a:pt x="1631" y="4324"/>
                  </a:cubicBezTo>
                  <a:cubicBezTo>
                    <a:pt x="1691" y="4479"/>
                    <a:pt x="1774" y="4622"/>
                    <a:pt x="1834" y="4777"/>
                  </a:cubicBezTo>
                  <a:cubicBezTo>
                    <a:pt x="1893" y="4920"/>
                    <a:pt x="1953" y="5110"/>
                    <a:pt x="2012" y="5289"/>
                  </a:cubicBezTo>
                  <a:cubicBezTo>
                    <a:pt x="2072" y="5467"/>
                    <a:pt x="2107" y="5682"/>
                    <a:pt x="2179" y="5872"/>
                  </a:cubicBezTo>
                  <a:cubicBezTo>
                    <a:pt x="2215" y="5967"/>
                    <a:pt x="2310" y="6051"/>
                    <a:pt x="2346" y="6158"/>
                  </a:cubicBezTo>
                  <a:cubicBezTo>
                    <a:pt x="2393" y="6241"/>
                    <a:pt x="2357" y="6384"/>
                    <a:pt x="2393" y="6479"/>
                  </a:cubicBezTo>
                  <a:cubicBezTo>
                    <a:pt x="2429" y="6634"/>
                    <a:pt x="2584" y="6753"/>
                    <a:pt x="2631" y="6896"/>
                  </a:cubicBezTo>
                  <a:cubicBezTo>
                    <a:pt x="2667" y="7051"/>
                    <a:pt x="2715" y="7218"/>
                    <a:pt x="2762" y="7360"/>
                  </a:cubicBezTo>
                  <a:cubicBezTo>
                    <a:pt x="2810" y="7515"/>
                    <a:pt x="2869" y="7658"/>
                    <a:pt x="2929" y="7813"/>
                  </a:cubicBezTo>
                  <a:cubicBezTo>
                    <a:pt x="2965" y="7932"/>
                    <a:pt x="3000" y="8063"/>
                    <a:pt x="3036" y="8182"/>
                  </a:cubicBezTo>
                  <a:cubicBezTo>
                    <a:pt x="3072" y="8301"/>
                    <a:pt x="3036" y="8444"/>
                    <a:pt x="3084" y="8563"/>
                  </a:cubicBezTo>
                  <a:cubicBezTo>
                    <a:pt x="3131" y="8682"/>
                    <a:pt x="3250" y="8789"/>
                    <a:pt x="3298" y="8908"/>
                  </a:cubicBezTo>
                  <a:cubicBezTo>
                    <a:pt x="3334" y="9027"/>
                    <a:pt x="3322" y="9182"/>
                    <a:pt x="3369" y="9301"/>
                  </a:cubicBezTo>
                  <a:cubicBezTo>
                    <a:pt x="3417" y="9432"/>
                    <a:pt x="3417" y="9563"/>
                    <a:pt x="3453" y="9694"/>
                  </a:cubicBezTo>
                  <a:cubicBezTo>
                    <a:pt x="3500" y="9837"/>
                    <a:pt x="3620" y="9920"/>
                    <a:pt x="3655" y="10051"/>
                  </a:cubicBezTo>
                  <a:cubicBezTo>
                    <a:pt x="3691" y="10170"/>
                    <a:pt x="3691" y="10325"/>
                    <a:pt x="3727" y="10456"/>
                  </a:cubicBezTo>
                  <a:cubicBezTo>
                    <a:pt x="3774" y="10587"/>
                    <a:pt x="3834" y="10730"/>
                    <a:pt x="3870" y="10861"/>
                  </a:cubicBezTo>
                  <a:cubicBezTo>
                    <a:pt x="3917" y="10992"/>
                    <a:pt x="3977" y="11111"/>
                    <a:pt x="4024" y="11242"/>
                  </a:cubicBezTo>
                  <a:cubicBezTo>
                    <a:pt x="4072" y="11361"/>
                    <a:pt x="4072" y="11516"/>
                    <a:pt x="4108" y="11647"/>
                  </a:cubicBezTo>
                  <a:cubicBezTo>
                    <a:pt x="4143" y="11778"/>
                    <a:pt x="4143" y="11932"/>
                    <a:pt x="4191" y="12063"/>
                  </a:cubicBezTo>
                  <a:cubicBezTo>
                    <a:pt x="4227" y="12194"/>
                    <a:pt x="4346" y="12301"/>
                    <a:pt x="4393" y="12432"/>
                  </a:cubicBezTo>
                  <a:cubicBezTo>
                    <a:pt x="4453" y="12575"/>
                    <a:pt x="4512" y="12706"/>
                    <a:pt x="4560" y="12849"/>
                  </a:cubicBezTo>
                  <a:cubicBezTo>
                    <a:pt x="4608" y="13004"/>
                    <a:pt x="4620" y="13147"/>
                    <a:pt x="4667" y="13302"/>
                  </a:cubicBezTo>
                  <a:cubicBezTo>
                    <a:pt x="4715" y="13444"/>
                    <a:pt x="4715" y="13599"/>
                    <a:pt x="4751" y="13742"/>
                  </a:cubicBezTo>
                  <a:cubicBezTo>
                    <a:pt x="4798" y="13885"/>
                    <a:pt x="4798" y="14028"/>
                    <a:pt x="4846" y="14183"/>
                  </a:cubicBezTo>
                  <a:cubicBezTo>
                    <a:pt x="4882" y="14326"/>
                    <a:pt x="5013" y="14445"/>
                    <a:pt x="5048" y="14599"/>
                  </a:cubicBezTo>
                  <a:cubicBezTo>
                    <a:pt x="5096" y="14742"/>
                    <a:pt x="5108" y="14897"/>
                    <a:pt x="5155" y="15028"/>
                  </a:cubicBezTo>
                  <a:cubicBezTo>
                    <a:pt x="5203" y="15159"/>
                    <a:pt x="5263" y="15290"/>
                    <a:pt x="5310" y="15433"/>
                  </a:cubicBezTo>
                  <a:cubicBezTo>
                    <a:pt x="5346" y="15564"/>
                    <a:pt x="5334" y="15730"/>
                    <a:pt x="5382" y="15861"/>
                  </a:cubicBezTo>
                  <a:cubicBezTo>
                    <a:pt x="5417" y="15992"/>
                    <a:pt x="5465" y="16111"/>
                    <a:pt x="5513" y="16242"/>
                  </a:cubicBezTo>
                  <a:cubicBezTo>
                    <a:pt x="5572" y="16385"/>
                    <a:pt x="5644" y="16481"/>
                    <a:pt x="5691" y="16623"/>
                  </a:cubicBezTo>
                  <a:cubicBezTo>
                    <a:pt x="5739" y="16754"/>
                    <a:pt x="5763" y="16885"/>
                    <a:pt x="5810" y="17004"/>
                  </a:cubicBezTo>
                  <a:cubicBezTo>
                    <a:pt x="5858" y="17123"/>
                    <a:pt x="5906" y="17254"/>
                    <a:pt x="5941" y="17374"/>
                  </a:cubicBezTo>
                  <a:cubicBezTo>
                    <a:pt x="5989" y="17481"/>
                    <a:pt x="6084" y="17588"/>
                    <a:pt x="6120" y="17695"/>
                  </a:cubicBezTo>
                  <a:cubicBezTo>
                    <a:pt x="6167" y="17790"/>
                    <a:pt x="6156" y="17933"/>
                    <a:pt x="6179" y="18052"/>
                  </a:cubicBezTo>
                  <a:cubicBezTo>
                    <a:pt x="6227" y="18171"/>
                    <a:pt x="6310" y="18255"/>
                    <a:pt x="6346" y="18374"/>
                  </a:cubicBezTo>
                  <a:cubicBezTo>
                    <a:pt x="6394" y="18493"/>
                    <a:pt x="6417" y="18612"/>
                    <a:pt x="6453" y="18719"/>
                  </a:cubicBezTo>
                  <a:cubicBezTo>
                    <a:pt x="6477" y="18826"/>
                    <a:pt x="6465" y="18921"/>
                    <a:pt x="6513" y="19028"/>
                  </a:cubicBezTo>
                  <a:cubicBezTo>
                    <a:pt x="6560" y="19136"/>
                    <a:pt x="6668" y="19195"/>
                    <a:pt x="6703" y="19302"/>
                  </a:cubicBezTo>
                  <a:cubicBezTo>
                    <a:pt x="6751" y="19398"/>
                    <a:pt x="6775" y="19493"/>
                    <a:pt x="6810" y="19576"/>
                  </a:cubicBezTo>
                  <a:cubicBezTo>
                    <a:pt x="6858" y="19683"/>
                    <a:pt x="6822" y="19790"/>
                    <a:pt x="6858" y="19874"/>
                  </a:cubicBezTo>
                  <a:cubicBezTo>
                    <a:pt x="6918" y="20029"/>
                    <a:pt x="7049" y="20136"/>
                    <a:pt x="7108" y="20267"/>
                  </a:cubicBezTo>
                  <a:cubicBezTo>
                    <a:pt x="7179" y="20433"/>
                    <a:pt x="7215" y="20588"/>
                    <a:pt x="7275" y="20707"/>
                  </a:cubicBezTo>
                  <a:cubicBezTo>
                    <a:pt x="7394" y="20945"/>
                    <a:pt x="7489" y="21112"/>
                    <a:pt x="7572" y="21231"/>
                  </a:cubicBezTo>
                  <a:cubicBezTo>
                    <a:pt x="7630" y="21327"/>
                    <a:pt x="7672" y="21369"/>
                    <a:pt x="7699" y="21369"/>
                  </a:cubicBezTo>
                  <a:cubicBezTo>
                    <a:pt x="7705" y="21369"/>
                    <a:pt x="7711" y="21367"/>
                    <a:pt x="7715" y="21362"/>
                  </a:cubicBezTo>
                  <a:cubicBezTo>
                    <a:pt x="7751" y="21362"/>
                    <a:pt x="7775" y="21303"/>
                    <a:pt x="7763" y="21279"/>
                  </a:cubicBezTo>
                  <a:cubicBezTo>
                    <a:pt x="7715" y="21148"/>
                    <a:pt x="7644" y="20945"/>
                    <a:pt x="7537" y="20707"/>
                  </a:cubicBezTo>
                  <a:lnTo>
                    <a:pt x="7441" y="20529"/>
                  </a:lnTo>
                  <a:cubicBezTo>
                    <a:pt x="7418" y="20469"/>
                    <a:pt x="7418" y="20386"/>
                    <a:pt x="7382" y="20314"/>
                  </a:cubicBezTo>
                  <a:cubicBezTo>
                    <a:pt x="7310" y="20160"/>
                    <a:pt x="7168" y="20041"/>
                    <a:pt x="7084" y="19874"/>
                  </a:cubicBezTo>
                  <a:cubicBezTo>
                    <a:pt x="7049" y="19802"/>
                    <a:pt x="7084" y="19683"/>
                    <a:pt x="7060" y="19600"/>
                  </a:cubicBezTo>
                  <a:cubicBezTo>
                    <a:pt x="7025" y="19505"/>
                    <a:pt x="6941" y="19433"/>
                    <a:pt x="6894" y="19338"/>
                  </a:cubicBezTo>
                  <a:cubicBezTo>
                    <a:pt x="6846" y="19243"/>
                    <a:pt x="6882" y="19124"/>
                    <a:pt x="6834" y="19017"/>
                  </a:cubicBezTo>
                  <a:cubicBezTo>
                    <a:pt x="6787" y="18921"/>
                    <a:pt x="6668" y="18850"/>
                    <a:pt x="6644" y="18743"/>
                  </a:cubicBezTo>
                  <a:cubicBezTo>
                    <a:pt x="6608" y="18647"/>
                    <a:pt x="6572" y="18540"/>
                    <a:pt x="6537" y="18433"/>
                  </a:cubicBezTo>
                  <a:cubicBezTo>
                    <a:pt x="6513" y="18326"/>
                    <a:pt x="6537" y="18195"/>
                    <a:pt x="6489" y="18076"/>
                  </a:cubicBezTo>
                  <a:cubicBezTo>
                    <a:pt x="6465" y="17957"/>
                    <a:pt x="6394" y="17838"/>
                    <a:pt x="6346" y="17719"/>
                  </a:cubicBezTo>
                  <a:cubicBezTo>
                    <a:pt x="6298" y="17600"/>
                    <a:pt x="6215" y="17481"/>
                    <a:pt x="6167" y="17362"/>
                  </a:cubicBezTo>
                  <a:cubicBezTo>
                    <a:pt x="6108" y="17231"/>
                    <a:pt x="6036" y="17123"/>
                    <a:pt x="5989" y="17004"/>
                  </a:cubicBezTo>
                  <a:cubicBezTo>
                    <a:pt x="5941" y="16885"/>
                    <a:pt x="5989" y="16719"/>
                    <a:pt x="5941" y="16600"/>
                  </a:cubicBezTo>
                  <a:cubicBezTo>
                    <a:pt x="5894" y="16469"/>
                    <a:pt x="5763" y="16361"/>
                    <a:pt x="5715" y="16231"/>
                  </a:cubicBezTo>
                  <a:lnTo>
                    <a:pt x="5584" y="15826"/>
                  </a:lnTo>
                  <a:cubicBezTo>
                    <a:pt x="5525" y="15695"/>
                    <a:pt x="5536" y="15528"/>
                    <a:pt x="5501" y="15397"/>
                  </a:cubicBezTo>
                  <a:cubicBezTo>
                    <a:pt x="5441" y="15266"/>
                    <a:pt x="5358" y="15135"/>
                    <a:pt x="5322" y="14992"/>
                  </a:cubicBezTo>
                  <a:cubicBezTo>
                    <a:pt x="5274" y="14849"/>
                    <a:pt x="5274" y="14695"/>
                    <a:pt x="5227" y="14564"/>
                  </a:cubicBezTo>
                  <a:cubicBezTo>
                    <a:pt x="5179" y="14433"/>
                    <a:pt x="5155" y="14302"/>
                    <a:pt x="5108" y="14147"/>
                  </a:cubicBezTo>
                  <a:cubicBezTo>
                    <a:pt x="5084" y="14004"/>
                    <a:pt x="4941" y="13861"/>
                    <a:pt x="4905" y="13718"/>
                  </a:cubicBezTo>
                  <a:cubicBezTo>
                    <a:pt x="4858" y="13564"/>
                    <a:pt x="4870" y="13409"/>
                    <a:pt x="4822" y="13254"/>
                  </a:cubicBezTo>
                  <a:cubicBezTo>
                    <a:pt x="4786" y="13111"/>
                    <a:pt x="4727" y="12968"/>
                    <a:pt x="4679" y="12825"/>
                  </a:cubicBezTo>
                  <a:cubicBezTo>
                    <a:pt x="4667" y="12766"/>
                    <a:pt x="4643" y="12778"/>
                    <a:pt x="4632" y="12718"/>
                  </a:cubicBezTo>
                  <a:cubicBezTo>
                    <a:pt x="4608" y="12659"/>
                    <a:pt x="4643" y="12647"/>
                    <a:pt x="4632" y="12587"/>
                  </a:cubicBezTo>
                  <a:cubicBezTo>
                    <a:pt x="4608" y="12492"/>
                    <a:pt x="4608" y="12421"/>
                    <a:pt x="4572" y="12349"/>
                  </a:cubicBezTo>
                  <a:cubicBezTo>
                    <a:pt x="4501" y="12135"/>
                    <a:pt x="4441" y="12171"/>
                    <a:pt x="4370" y="11980"/>
                  </a:cubicBezTo>
                  <a:cubicBezTo>
                    <a:pt x="4322" y="11837"/>
                    <a:pt x="4334" y="11706"/>
                    <a:pt x="4286" y="11575"/>
                  </a:cubicBezTo>
                  <a:cubicBezTo>
                    <a:pt x="4251" y="11444"/>
                    <a:pt x="4191" y="11325"/>
                    <a:pt x="4143" y="11182"/>
                  </a:cubicBezTo>
                  <a:cubicBezTo>
                    <a:pt x="4108" y="11051"/>
                    <a:pt x="4072" y="10920"/>
                    <a:pt x="4024" y="10789"/>
                  </a:cubicBezTo>
                  <a:cubicBezTo>
                    <a:pt x="3977" y="10670"/>
                    <a:pt x="4012" y="10516"/>
                    <a:pt x="3977" y="10385"/>
                  </a:cubicBezTo>
                  <a:cubicBezTo>
                    <a:pt x="3953" y="10266"/>
                    <a:pt x="3846" y="10146"/>
                    <a:pt x="3810" y="10015"/>
                  </a:cubicBezTo>
                  <a:cubicBezTo>
                    <a:pt x="3786" y="9873"/>
                    <a:pt x="3774" y="9718"/>
                    <a:pt x="3727" y="9599"/>
                  </a:cubicBezTo>
                  <a:cubicBezTo>
                    <a:pt x="3679" y="9480"/>
                    <a:pt x="3620" y="9361"/>
                    <a:pt x="3572" y="9218"/>
                  </a:cubicBezTo>
                  <a:cubicBezTo>
                    <a:pt x="3536" y="9087"/>
                    <a:pt x="3596" y="8944"/>
                    <a:pt x="3548" y="8825"/>
                  </a:cubicBezTo>
                  <a:cubicBezTo>
                    <a:pt x="3512" y="8706"/>
                    <a:pt x="3417" y="8599"/>
                    <a:pt x="3369" y="8480"/>
                  </a:cubicBezTo>
                  <a:cubicBezTo>
                    <a:pt x="3334" y="8361"/>
                    <a:pt x="3358" y="8206"/>
                    <a:pt x="3310" y="8087"/>
                  </a:cubicBezTo>
                  <a:cubicBezTo>
                    <a:pt x="3262" y="7956"/>
                    <a:pt x="3239" y="7837"/>
                    <a:pt x="3191" y="7718"/>
                  </a:cubicBezTo>
                  <a:cubicBezTo>
                    <a:pt x="3155" y="7599"/>
                    <a:pt x="3119" y="7491"/>
                    <a:pt x="3084" y="7372"/>
                  </a:cubicBezTo>
                  <a:cubicBezTo>
                    <a:pt x="3036" y="7253"/>
                    <a:pt x="2941" y="7170"/>
                    <a:pt x="2905" y="7051"/>
                  </a:cubicBezTo>
                  <a:cubicBezTo>
                    <a:pt x="2858" y="6932"/>
                    <a:pt x="2822" y="6825"/>
                    <a:pt x="2786" y="6717"/>
                  </a:cubicBezTo>
                  <a:cubicBezTo>
                    <a:pt x="2738" y="6598"/>
                    <a:pt x="2727" y="6479"/>
                    <a:pt x="2703" y="6384"/>
                  </a:cubicBezTo>
                  <a:cubicBezTo>
                    <a:pt x="2667" y="6277"/>
                    <a:pt x="2667" y="6158"/>
                    <a:pt x="2643" y="6051"/>
                  </a:cubicBezTo>
                  <a:lnTo>
                    <a:pt x="2548" y="5741"/>
                  </a:lnTo>
                  <a:cubicBezTo>
                    <a:pt x="2477" y="5551"/>
                    <a:pt x="2357" y="5372"/>
                    <a:pt x="2298" y="5193"/>
                  </a:cubicBezTo>
                  <a:cubicBezTo>
                    <a:pt x="2238" y="4991"/>
                    <a:pt x="2226" y="4812"/>
                    <a:pt x="2167" y="4634"/>
                  </a:cubicBezTo>
                  <a:cubicBezTo>
                    <a:pt x="2084" y="4455"/>
                    <a:pt x="1953" y="4336"/>
                    <a:pt x="1893" y="4193"/>
                  </a:cubicBezTo>
                  <a:cubicBezTo>
                    <a:pt x="1834" y="4039"/>
                    <a:pt x="1845" y="3896"/>
                    <a:pt x="1810" y="3777"/>
                  </a:cubicBezTo>
                  <a:cubicBezTo>
                    <a:pt x="1762" y="3646"/>
                    <a:pt x="1715" y="3527"/>
                    <a:pt x="1667" y="3419"/>
                  </a:cubicBezTo>
                  <a:cubicBezTo>
                    <a:pt x="1584" y="3205"/>
                    <a:pt x="1524" y="3062"/>
                    <a:pt x="1476" y="2955"/>
                  </a:cubicBezTo>
                  <a:cubicBezTo>
                    <a:pt x="1453" y="2896"/>
                    <a:pt x="1405" y="2872"/>
                    <a:pt x="1393" y="2812"/>
                  </a:cubicBezTo>
                  <a:cubicBezTo>
                    <a:pt x="1369" y="2765"/>
                    <a:pt x="1393" y="2681"/>
                    <a:pt x="1369" y="2646"/>
                  </a:cubicBezTo>
                  <a:cubicBezTo>
                    <a:pt x="1334" y="2550"/>
                    <a:pt x="1214" y="2479"/>
                    <a:pt x="1167" y="2372"/>
                  </a:cubicBezTo>
                  <a:cubicBezTo>
                    <a:pt x="1119" y="2276"/>
                    <a:pt x="1095" y="2169"/>
                    <a:pt x="1048" y="2062"/>
                  </a:cubicBezTo>
                  <a:cubicBezTo>
                    <a:pt x="1000" y="1955"/>
                    <a:pt x="1000" y="1836"/>
                    <a:pt x="953" y="1753"/>
                  </a:cubicBezTo>
                  <a:cubicBezTo>
                    <a:pt x="869" y="1562"/>
                    <a:pt x="750" y="1419"/>
                    <a:pt x="679" y="1264"/>
                  </a:cubicBezTo>
                  <a:cubicBezTo>
                    <a:pt x="595" y="1110"/>
                    <a:pt x="619" y="919"/>
                    <a:pt x="560" y="800"/>
                  </a:cubicBezTo>
                  <a:cubicBezTo>
                    <a:pt x="500" y="693"/>
                    <a:pt x="405" y="598"/>
                    <a:pt x="357" y="514"/>
                  </a:cubicBezTo>
                  <a:cubicBezTo>
                    <a:pt x="286" y="395"/>
                    <a:pt x="274" y="276"/>
                    <a:pt x="226" y="205"/>
                  </a:cubicBezTo>
                  <a:cubicBezTo>
                    <a:pt x="161" y="63"/>
                    <a:pt x="55" y="1"/>
                    <a:pt x="29"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81" name="Google Shape;4344;p44">
              <a:extLst>
                <a:ext uri="{FF2B5EF4-FFF2-40B4-BE49-F238E27FC236}">
                  <a16:creationId xmlns:a16="http://schemas.microsoft.com/office/drawing/2014/main" id="{816D489C-B531-E245-726D-7D596EBAFB9A}"/>
                </a:ext>
              </a:extLst>
            </p:cNvPr>
            <p:cNvSpPr/>
            <p:nvPr/>
          </p:nvSpPr>
          <p:spPr>
            <a:xfrm>
              <a:off x="1815368" y="2647313"/>
              <a:ext cx="193458" cy="146360"/>
            </a:xfrm>
            <a:custGeom>
              <a:avLst/>
              <a:gdLst/>
              <a:ahLst/>
              <a:cxnLst/>
              <a:rect l="l" t="t" r="r" b="b"/>
              <a:pathLst>
                <a:path w="5073" h="4091" extrusionOk="0">
                  <a:moveTo>
                    <a:pt x="1251" y="0"/>
                  </a:moveTo>
                  <a:cubicBezTo>
                    <a:pt x="858" y="0"/>
                    <a:pt x="465" y="179"/>
                    <a:pt x="251" y="512"/>
                  </a:cubicBezTo>
                  <a:cubicBezTo>
                    <a:pt x="1" y="917"/>
                    <a:pt x="120" y="1489"/>
                    <a:pt x="322" y="1870"/>
                  </a:cubicBezTo>
                  <a:cubicBezTo>
                    <a:pt x="739" y="2643"/>
                    <a:pt x="1632" y="2882"/>
                    <a:pt x="2442" y="3024"/>
                  </a:cubicBezTo>
                  <a:cubicBezTo>
                    <a:pt x="3204" y="3155"/>
                    <a:pt x="4097" y="3227"/>
                    <a:pt x="4656" y="3822"/>
                  </a:cubicBezTo>
                  <a:cubicBezTo>
                    <a:pt x="4728" y="3894"/>
                    <a:pt x="4775" y="3965"/>
                    <a:pt x="4835" y="4048"/>
                  </a:cubicBezTo>
                  <a:cubicBezTo>
                    <a:pt x="4859" y="4077"/>
                    <a:pt x="4890" y="4090"/>
                    <a:pt x="4920" y="4090"/>
                  </a:cubicBezTo>
                  <a:cubicBezTo>
                    <a:pt x="4977" y="4090"/>
                    <a:pt x="5033" y="4043"/>
                    <a:pt x="5049" y="3965"/>
                  </a:cubicBezTo>
                  <a:cubicBezTo>
                    <a:pt x="5073" y="3870"/>
                    <a:pt x="5001" y="3763"/>
                    <a:pt x="4894" y="3715"/>
                  </a:cubicBezTo>
                  <a:cubicBezTo>
                    <a:pt x="4823" y="3560"/>
                    <a:pt x="4751" y="3405"/>
                    <a:pt x="4656" y="3263"/>
                  </a:cubicBezTo>
                  <a:cubicBezTo>
                    <a:pt x="4537" y="3048"/>
                    <a:pt x="4418" y="2846"/>
                    <a:pt x="4287" y="2632"/>
                  </a:cubicBezTo>
                  <a:cubicBezTo>
                    <a:pt x="4025" y="2227"/>
                    <a:pt x="3763" y="1834"/>
                    <a:pt x="3454" y="1453"/>
                  </a:cubicBezTo>
                  <a:cubicBezTo>
                    <a:pt x="3156" y="1096"/>
                    <a:pt x="2811" y="750"/>
                    <a:pt x="2442" y="477"/>
                  </a:cubicBezTo>
                  <a:cubicBezTo>
                    <a:pt x="2096" y="215"/>
                    <a:pt x="1680" y="0"/>
                    <a:pt x="1251" y="0"/>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82" name="Google Shape;4345;p44">
              <a:extLst>
                <a:ext uri="{FF2B5EF4-FFF2-40B4-BE49-F238E27FC236}">
                  <a16:creationId xmlns:a16="http://schemas.microsoft.com/office/drawing/2014/main" id="{ACD8D95B-0FCE-AB18-14D6-1603EFB38A62}"/>
                </a:ext>
              </a:extLst>
            </p:cNvPr>
            <p:cNvSpPr/>
            <p:nvPr/>
          </p:nvSpPr>
          <p:spPr>
            <a:xfrm>
              <a:off x="1840003" y="2668886"/>
              <a:ext cx="139955" cy="94055"/>
            </a:xfrm>
            <a:custGeom>
              <a:avLst/>
              <a:gdLst/>
              <a:ahLst/>
              <a:cxnLst/>
              <a:rect l="l" t="t" r="r" b="b"/>
              <a:pathLst>
                <a:path w="3670" h="2629" extrusionOk="0">
                  <a:moveTo>
                    <a:pt x="216" y="0"/>
                  </a:moveTo>
                  <a:cubicBezTo>
                    <a:pt x="150" y="0"/>
                    <a:pt x="85" y="9"/>
                    <a:pt x="22" y="28"/>
                  </a:cubicBezTo>
                  <a:cubicBezTo>
                    <a:pt x="1" y="49"/>
                    <a:pt x="7" y="78"/>
                    <a:pt x="24" y="78"/>
                  </a:cubicBezTo>
                  <a:cubicBezTo>
                    <a:pt x="27" y="78"/>
                    <a:pt x="30" y="78"/>
                    <a:pt x="33" y="76"/>
                  </a:cubicBezTo>
                  <a:cubicBezTo>
                    <a:pt x="93" y="60"/>
                    <a:pt x="154" y="54"/>
                    <a:pt x="215" y="54"/>
                  </a:cubicBezTo>
                  <a:cubicBezTo>
                    <a:pt x="484" y="54"/>
                    <a:pt x="761" y="186"/>
                    <a:pt x="974" y="302"/>
                  </a:cubicBezTo>
                  <a:cubicBezTo>
                    <a:pt x="1272" y="469"/>
                    <a:pt x="1569" y="659"/>
                    <a:pt x="1843" y="874"/>
                  </a:cubicBezTo>
                  <a:cubicBezTo>
                    <a:pt x="2486" y="1374"/>
                    <a:pt x="3117" y="1957"/>
                    <a:pt x="3629" y="2624"/>
                  </a:cubicBezTo>
                  <a:cubicBezTo>
                    <a:pt x="3633" y="2627"/>
                    <a:pt x="3638" y="2629"/>
                    <a:pt x="3644" y="2629"/>
                  </a:cubicBezTo>
                  <a:cubicBezTo>
                    <a:pt x="3657" y="2629"/>
                    <a:pt x="3670" y="2620"/>
                    <a:pt x="3653" y="2612"/>
                  </a:cubicBezTo>
                  <a:cubicBezTo>
                    <a:pt x="3153" y="1921"/>
                    <a:pt x="2510" y="1326"/>
                    <a:pt x="1819" y="802"/>
                  </a:cubicBezTo>
                  <a:cubicBezTo>
                    <a:pt x="1510" y="564"/>
                    <a:pt x="1188" y="350"/>
                    <a:pt x="843" y="183"/>
                  </a:cubicBezTo>
                  <a:cubicBezTo>
                    <a:pt x="651" y="92"/>
                    <a:pt x="432" y="0"/>
                    <a:pt x="21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83" name="Google Shape;4346;p44">
              <a:extLst>
                <a:ext uri="{FF2B5EF4-FFF2-40B4-BE49-F238E27FC236}">
                  <a16:creationId xmlns:a16="http://schemas.microsoft.com/office/drawing/2014/main" id="{9A8C73F7-7FBD-4A0F-1B76-97D26AAE39E0}"/>
                </a:ext>
              </a:extLst>
            </p:cNvPr>
            <p:cNvSpPr/>
            <p:nvPr/>
          </p:nvSpPr>
          <p:spPr>
            <a:xfrm>
              <a:off x="1853961" y="2791705"/>
              <a:ext cx="210353" cy="177199"/>
            </a:xfrm>
            <a:custGeom>
              <a:avLst/>
              <a:gdLst/>
              <a:ahLst/>
              <a:cxnLst/>
              <a:rect l="l" t="t" r="r" b="b"/>
              <a:pathLst>
                <a:path w="5516" h="4953" extrusionOk="0">
                  <a:moveTo>
                    <a:pt x="1311" y="1"/>
                  </a:moveTo>
                  <a:cubicBezTo>
                    <a:pt x="1120" y="1"/>
                    <a:pt x="882" y="1"/>
                    <a:pt x="703" y="84"/>
                  </a:cubicBezTo>
                  <a:cubicBezTo>
                    <a:pt x="501" y="179"/>
                    <a:pt x="346" y="322"/>
                    <a:pt x="239" y="501"/>
                  </a:cubicBezTo>
                  <a:cubicBezTo>
                    <a:pt x="1" y="870"/>
                    <a:pt x="25" y="1334"/>
                    <a:pt x="263" y="1691"/>
                  </a:cubicBezTo>
                  <a:cubicBezTo>
                    <a:pt x="787" y="2465"/>
                    <a:pt x="1799" y="2584"/>
                    <a:pt x="2680" y="2644"/>
                  </a:cubicBezTo>
                  <a:cubicBezTo>
                    <a:pt x="3156" y="2679"/>
                    <a:pt x="3597" y="2739"/>
                    <a:pt x="4049" y="2906"/>
                  </a:cubicBezTo>
                  <a:cubicBezTo>
                    <a:pt x="4454" y="3072"/>
                    <a:pt x="5013" y="4287"/>
                    <a:pt x="5251" y="4644"/>
                  </a:cubicBezTo>
                  <a:cubicBezTo>
                    <a:pt x="5311" y="4727"/>
                    <a:pt x="5359" y="4823"/>
                    <a:pt x="5406" y="4918"/>
                  </a:cubicBezTo>
                  <a:cubicBezTo>
                    <a:pt x="5416" y="4942"/>
                    <a:pt x="5437" y="4952"/>
                    <a:pt x="5457" y="4952"/>
                  </a:cubicBezTo>
                  <a:cubicBezTo>
                    <a:pt x="5488" y="4952"/>
                    <a:pt x="5516" y="4929"/>
                    <a:pt x="5502" y="4894"/>
                  </a:cubicBezTo>
                  <a:cubicBezTo>
                    <a:pt x="5490" y="4846"/>
                    <a:pt x="5478" y="4787"/>
                    <a:pt x="5442" y="4739"/>
                  </a:cubicBezTo>
                  <a:cubicBezTo>
                    <a:pt x="5442" y="4727"/>
                    <a:pt x="5466" y="4727"/>
                    <a:pt x="5466" y="4715"/>
                  </a:cubicBezTo>
                  <a:cubicBezTo>
                    <a:pt x="5466" y="4668"/>
                    <a:pt x="5442" y="4620"/>
                    <a:pt x="5430" y="4572"/>
                  </a:cubicBezTo>
                  <a:cubicBezTo>
                    <a:pt x="5418" y="4513"/>
                    <a:pt x="5406" y="4442"/>
                    <a:pt x="5371" y="4382"/>
                  </a:cubicBezTo>
                  <a:cubicBezTo>
                    <a:pt x="5359" y="4322"/>
                    <a:pt x="5347" y="4311"/>
                    <a:pt x="5347" y="4287"/>
                  </a:cubicBezTo>
                  <a:cubicBezTo>
                    <a:pt x="5347" y="4263"/>
                    <a:pt x="5347" y="4239"/>
                    <a:pt x="5323" y="4203"/>
                  </a:cubicBezTo>
                  <a:cubicBezTo>
                    <a:pt x="5085" y="3799"/>
                    <a:pt x="4668" y="2441"/>
                    <a:pt x="4418" y="2048"/>
                  </a:cubicBezTo>
                  <a:cubicBezTo>
                    <a:pt x="4168" y="1667"/>
                    <a:pt x="3882" y="1322"/>
                    <a:pt x="3525" y="1024"/>
                  </a:cubicBezTo>
                  <a:cubicBezTo>
                    <a:pt x="2918" y="501"/>
                    <a:pt x="2156" y="24"/>
                    <a:pt x="1311"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84" name="Google Shape;4347;p44">
              <a:extLst>
                <a:ext uri="{FF2B5EF4-FFF2-40B4-BE49-F238E27FC236}">
                  <a16:creationId xmlns:a16="http://schemas.microsoft.com/office/drawing/2014/main" id="{5C686C29-3845-89C0-D725-B73FF85E3F2E}"/>
                </a:ext>
              </a:extLst>
            </p:cNvPr>
            <p:cNvSpPr/>
            <p:nvPr/>
          </p:nvSpPr>
          <p:spPr>
            <a:xfrm>
              <a:off x="1884430" y="2814817"/>
              <a:ext cx="130688" cy="67330"/>
            </a:xfrm>
            <a:custGeom>
              <a:avLst/>
              <a:gdLst/>
              <a:ahLst/>
              <a:cxnLst/>
              <a:rect l="l" t="t" r="r" b="b"/>
              <a:pathLst>
                <a:path w="3427" h="1882" extrusionOk="0">
                  <a:moveTo>
                    <a:pt x="209" y="1"/>
                  </a:moveTo>
                  <a:cubicBezTo>
                    <a:pt x="147" y="1"/>
                    <a:pt x="85" y="3"/>
                    <a:pt x="23" y="9"/>
                  </a:cubicBezTo>
                  <a:cubicBezTo>
                    <a:pt x="19" y="5"/>
                    <a:pt x="15" y="3"/>
                    <a:pt x="12" y="3"/>
                  </a:cubicBezTo>
                  <a:cubicBezTo>
                    <a:pt x="0" y="3"/>
                    <a:pt x="4" y="33"/>
                    <a:pt x="23" y="33"/>
                  </a:cubicBezTo>
                  <a:cubicBezTo>
                    <a:pt x="84" y="27"/>
                    <a:pt x="145" y="25"/>
                    <a:pt x="205" y="25"/>
                  </a:cubicBezTo>
                  <a:cubicBezTo>
                    <a:pt x="775" y="25"/>
                    <a:pt x="1337" y="269"/>
                    <a:pt x="1821" y="581"/>
                  </a:cubicBezTo>
                  <a:cubicBezTo>
                    <a:pt x="2405" y="938"/>
                    <a:pt x="2905" y="1402"/>
                    <a:pt x="3381" y="1879"/>
                  </a:cubicBezTo>
                  <a:cubicBezTo>
                    <a:pt x="3383" y="1881"/>
                    <a:pt x="3386" y="1882"/>
                    <a:pt x="3390" y="1882"/>
                  </a:cubicBezTo>
                  <a:cubicBezTo>
                    <a:pt x="3405" y="1882"/>
                    <a:pt x="3426" y="1864"/>
                    <a:pt x="3417" y="1855"/>
                  </a:cubicBezTo>
                  <a:cubicBezTo>
                    <a:pt x="2917" y="1355"/>
                    <a:pt x="2381" y="879"/>
                    <a:pt x="1785" y="521"/>
                  </a:cubicBezTo>
                  <a:cubicBezTo>
                    <a:pt x="1303" y="232"/>
                    <a:pt x="763" y="1"/>
                    <a:pt x="2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85" name="Google Shape;4348;p44">
              <a:extLst>
                <a:ext uri="{FF2B5EF4-FFF2-40B4-BE49-F238E27FC236}">
                  <a16:creationId xmlns:a16="http://schemas.microsoft.com/office/drawing/2014/main" id="{485AB459-2979-4AD9-D45E-9EE08E060BF7}"/>
                </a:ext>
              </a:extLst>
            </p:cNvPr>
            <p:cNvSpPr/>
            <p:nvPr/>
          </p:nvSpPr>
          <p:spPr>
            <a:xfrm>
              <a:off x="1931145" y="2953448"/>
              <a:ext cx="161006" cy="77813"/>
            </a:xfrm>
            <a:custGeom>
              <a:avLst/>
              <a:gdLst/>
              <a:ahLst/>
              <a:cxnLst/>
              <a:rect l="l" t="t" r="r" b="b"/>
              <a:pathLst>
                <a:path w="4222" h="2175" extrusionOk="0">
                  <a:moveTo>
                    <a:pt x="1197" y="0"/>
                  </a:moveTo>
                  <a:cubicBezTo>
                    <a:pt x="981" y="0"/>
                    <a:pt x="766" y="42"/>
                    <a:pt x="560" y="135"/>
                  </a:cubicBezTo>
                  <a:cubicBezTo>
                    <a:pt x="299" y="254"/>
                    <a:pt x="60" y="468"/>
                    <a:pt x="25" y="790"/>
                  </a:cubicBezTo>
                  <a:cubicBezTo>
                    <a:pt x="1" y="1087"/>
                    <a:pt x="132" y="1361"/>
                    <a:pt x="322" y="1587"/>
                  </a:cubicBezTo>
                  <a:cubicBezTo>
                    <a:pt x="537" y="1826"/>
                    <a:pt x="799" y="1956"/>
                    <a:pt x="1096" y="1980"/>
                  </a:cubicBezTo>
                  <a:cubicBezTo>
                    <a:pt x="1142" y="1984"/>
                    <a:pt x="1188" y="1985"/>
                    <a:pt x="1234" y="1985"/>
                  </a:cubicBezTo>
                  <a:cubicBezTo>
                    <a:pt x="1518" y="1985"/>
                    <a:pt x="1796" y="1928"/>
                    <a:pt x="2073" y="1897"/>
                  </a:cubicBezTo>
                  <a:cubicBezTo>
                    <a:pt x="2300" y="1872"/>
                    <a:pt x="2533" y="1846"/>
                    <a:pt x="2764" y="1846"/>
                  </a:cubicBezTo>
                  <a:cubicBezTo>
                    <a:pt x="2860" y="1846"/>
                    <a:pt x="2955" y="1851"/>
                    <a:pt x="3049" y="1861"/>
                  </a:cubicBezTo>
                  <a:cubicBezTo>
                    <a:pt x="3394" y="1885"/>
                    <a:pt x="3716" y="1992"/>
                    <a:pt x="4013" y="2159"/>
                  </a:cubicBezTo>
                  <a:cubicBezTo>
                    <a:pt x="4035" y="2170"/>
                    <a:pt x="4056" y="2175"/>
                    <a:pt x="4074" y="2175"/>
                  </a:cubicBezTo>
                  <a:cubicBezTo>
                    <a:pt x="4177" y="2175"/>
                    <a:pt x="4221" y="2027"/>
                    <a:pt x="4120" y="1956"/>
                  </a:cubicBezTo>
                  <a:cubicBezTo>
                    <a:pt x="4073" y="1933"/>
                    <a:pt x="4013" y="1909"/>
                    <a:pt x="3978" y="1885"/>
                  </a:cubicBezTo>
                  <a:cubicBezTo>
                    <a:pt x="3775" y="1611"/>
                    <a:pt x="3561" y="1349"/>
                    <a:pt x="3323" y="1111"/>
                  </a:cubicBezTo>
                  <a:cubicBezTo>
                    <a:pt x="3061" y="861"/>
                    <a:pt x="2787" y="623"/>
                    <a:pt x="2465" y="432"/>
                  </a:cubicBezTo>
                  <a:cubicBezTo>
                    <a:pt x="2089" y="176"/>
                    <a:pt x="1641" y="0"/>
                    <a:pt x="1197" y="0"/>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86" name="Google Shape;4349;p44">
              <a:extLst>
                <a:ext uri="{FF2B5EF4-FFF2-40B4-BE49-F238E27FC236}">
                  <a16:creationId xmlns:a16="http://schemas.microsoft.com/office/drawing/2014/main" id="{8408D1AA-BF89-F2AC-0563-23983FEE66ED}"/>
                </a:ext>
              </a:extLst>
            </p:cNvPr>
            <p:cNvSpPr/>
            <p:nvPr/>
          </p:nvSpPr>
          <p:spPr>
            <a:xfrm>
              <a:off x="1945828" y="2977240"/>
              <a:ext cx="110973" cy="32270"/>
            </a:xfrm>
            <a:custGeom>
              <a:avLst/>
              <a:gdLst/>
              <a:ahLst/>
              <a:cxnLst/>
              <a:rect l="l" t="t" r="r" b="b"/>
              <a:pathLst>
                <a:path w="2910" h="902" extrusionOk="0">
                  <a:moveTo>
                    <a:pt x="745" y="0"/>
                  </a:moveTo>
                  <a:cubicBezTo>
                    <a:pt x="508" y="0"/>
                    <a:pt x="270" y="38"/>
                    <a:pt x="33" y="125"/>
                  </a:cubicBezTo>
                  <a:cubicBezTo>
                    <a:pt x="1" y="135"/>
                    <a:pt x="16" y="174"/>
                    <a:pt x="37" y="174"/>
                  </a:cubicBezTo>
                  <a:cubicBezTo>
                    <a:pt x="39" y="174"/>
                    <a:pt x="42" y="174"/>
                    <a:pt x="45" y="172"/>
                  </a:cubicBezTo>
                  <a:cubicBezTo>
                    <a:pt x="284" y="82"/>
                    <a:pt x="524" y="43"/>
                    <a:pt x="760" y="43"/>
                  </a:cubicBezTo>
                  <a:cubicBezTo>
                    <a:pt x="1524" y="43"/>
                    <a:pt x="2260" y="453"/>
                    <a:pt x="2878" y="899"/>
                  </a:cubicBezTo>
                  <a:cubicBezTo>
                    <a:pt x="2880" y="901"/>
                    <a:pt x="2883" y="902"/>
                    <a:pt x="2886" y="902"/>
                  </a:cubicBezTo>
                  <a:cubicBezTo>
                    <a:pt x="2897" y="902"/>
                    <a:pt x="2910" y="882"/>
                    <a:pt x="2890" y="863"/>
                  </a:cubicBezTo>
                  <a:cubicBezTo>
                    <a:pt x="2270" y="407"/>
                    <a:pt x="1518" y="0"/>
                    <a:pt x="74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87" name="Google Shape;4350;p44">
              <a:extLst>
                <a:ext uri="{FF2B5EF4-FFF2-40B4-BE49-F238E27FC236}">
                  <a16:creationId xmlns:a16="http://schemas.microsoft.com/office/drawing/2014/main" id="{C2FE80ED-E745-1DA8-D0F5-2C771134651F}"/>
                </a:ext>
              </a:extLst>
            </p:cNvPr>
            <p:cNvSpPr/>
            <p:nvPr/>
          </p:nvSpPr>
          <p:spPr>
            <a:xfrm>
              <a:off x="1760912" y="2332912"/>
              <a:ext cx="104795" cy="83609"/>
            </a:xfrm>
            <a:custGeom>
              <a:avLst/>
              <a:gdLst/>
              <a:ahLst/>
              <a:cxnLst/>
              <a:rect l="l" t="t" r="r" b="b"/>
              <a:pathLst>
                <a:path w="2748" h="2337" extrusionOk="0">
                  <a:moveTo>
                    <a:pt x="719" y="0"/>
                  </a:moveTo>
                  <a:cubicBezTo>
                    <a:pt x="702" y="0"/>
                    <a:pt x="684" y="1"/>
                    <a:pt x="667" y="2"/>
                  </a:cubicBezTo>
                  <a:cubicBezTo>
                    <a:pt x="441" y="25"/>
                    <a:pt x="226" y="97"/>
                    <a:pt x="107" y="299"/>
                  </a:cubicBezTo>
                  <a:cubicBezTo>
                    <a:pt x="0" y="502"/>
                    <a:pt x="12" y="728"/>
                    <a:pt x="83" y="930"/>
                  </a:cubicBezTo>
                  <a:cubicBezTo>
                    <a:pt x="167" y="1133"/>
                    <a:pt x="322" y="1299"/>
                    <a:pt x="524" y="1406"/>
                  </a:cubicBezTo>
                  <a:cubicBezTo>
                    <a:pt x="738" y="1502"/>
                    <a:pt x="1000" y="1549"/>
                    <a:pt x="1238" y="1609"/>
                  </a:cubicBezTo>
                  <a:cubicBezTo>
                    <a:pt x="1476" y="1668"/>
                    <a:pt x="1726" y="1740"/>
                    <a:pt x="1941" y="1847"/>
                  </a:cubicBezTo>
                  <a:cubicBezTo>
                    <a:pt x="2179" y="1966"/>
                    <a:pt x="2381" y="2121"/>
                    <a:pt x="2560" y="2311"/>
                  </a:cubicBezTo>
                  <a:cubicBezTo>
                    <a:pt x="2580" y="2329"/>
                    <a:pt x="2603" y="2336"/>
                    <a:pt x="2625" y="2336"/>
                  </a:cubicBezTo>
                  <a:cubicBezTo>
                    <a:pt x="2691" y="2336"/>
                    <a:pt x="2748" y="2267"/>
                    <a:pt x="2703" y="2204"/>
                  </a:cubicBezTo>
                  <a:lnTo>
                    <a:pt x="2619" y="2121"/>
                  </a:lnTo>
                  <a:cubicBezTo>
                    <a:pt x="2560" y="1883"/>
                    <a:pt x="2465" y="1645"/>
                    <a:pt x="2369" y="1418"/>
                  </a:cubicBezTo>
                  <a:cubicBezTo>
                    <a:pt x="2250" y="1180"/>
                    <a:pt x="2107" y="942"/>
                    <a:pt x="1953" y="716"/>
                  </a:cubicBezTo>
                  <a:cubicBezTo>
                    <a:pt x="1665" y="336"/>
                    <a:pt x="1232" y="0"/>
                    <a:pt x="719" y="0"/>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88" name="Google Shape;4351;p44">
              <a:extLst>
                <a:ext uri="{FF2B5EF4-FFF2-40B4-BE49-F238E27FC236}">
                  <a16:creationId xmlns:a16="http://schemas.microsoft.com/office/drawing/2014/main" id="{522379C6-3554-2D11-8083-2C51BB4C4DE3}"/>
                </a:ext>
              </a:extLst>
            </p:cNvPr>
            <p:cNvSpPr/>
            <p:nvPr/>
          </p:nvSpPr>
          <p:spPr>
            <a:xfrm>
              <a:off x="1774525" y="2347437"/>
              <a:ext cx="71160" cy="46830"/>
            </a:xfrm>
            <a:custGeom>
              <a:avLst/>
              <a:gdLst/>
              <a:ahLst/>
              <a:cxnLst/>
              <a:rect l="l" t="t" r="r" b="b"/>
              <a:pathLst>
                <a:path w="1866" h="1309" extrusionOk="0">
                  <a:moveTo>
                    <a:pt x="12" y="0"/>
                  </a:moveTo>
                  <a:cubicBezTo>
                    <a:pt x="0" y="0"/>
                    <a:pt x="0" y="48"/>
                    <a:pt x="24" y="48"/>
                  </a:cubicBezTo>
                  <a:cubicBezTo>
                    <a:pt x="834" y="60"/>
                    <a:pt x="1429" y="667"/>
                    <a:pt x="1834" y="1298"/>
                  </a:cubicBezTo>
                  <a:cubicBezTo>
                    <a:pt x="1837" y="1305"/>
                    <a:pt x="1842" y="1308"/>
                    <a:pt x="1847" y="1308"/>
                  </a:cubicBezTo>
                  <a:cubicBezTo>
                    <a:pt x="1857" y="1308"/>
                    <a:pt x="1866" y="1294"/>
                    <a:pt x="1858" y="1286"/>
                  </a:cubicBezTo>
                  <a:cubicBezTo>
                    <a:pt x="1441" y="643"/>
                    <a:pt x="834" y="12"/>
                    <a:pt x="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89" name="Google Shape;4352;p44">
              <a:extLst>
                <a:ext uri="{FF2B5EF4-FFF2-40B4-BE49-F238E27FC236}">
                  <a16:creationId xmlns:a16="http://schemas.microsoft.com/office/drawing/2014/main" id="{55FE4820-3DDD-8946-FB81-FCFD06474651}"/>
                </a:ext>
              </a:extLst>
            </p:cNvPr>
            <p:cNvSpPr/>
            <p:nvPr/>
          </p:nvSpPr>
          <p:spPr>
            <a:xfrm>
              <a:off x="1972941" y="2522883"/>
              <a:ext cx="110362" cy="206893"/>
            </a:xfrm>
            <a:custGeom>
              <a:avLst/>
              <a:gdLst/>
              <a:ahLst/>
              <a:cxnLst/>
              <a:rect l="l" t="t" r="r" b="b"/>
              <a:pathLst>
                <a:path w="2894" h="5783" extrusionOk="0">
                  <a:moveTo>
                    <a:pt x="1597" y="1"/>
                  </a:moveTo>
                  <a:cubicBezTo>
                    <a:pt x="1334" y="1"/>
                    <a:pt x="1071" y="102"/>
                    <a:pt x="869" y="264"/>
                  </a:cubicBezTo>
                  <a:cubicBezTo>
                    <a:pt x="512" y="526"/>
                    <a:pt x="334" y="966"/>
                    <a:pt x="215" y="1383"/>
                  </a:cubicBezTo>
                  <a:cubicBezTo>
                    <a:pt x="96" y="1823"/>
                    <a:pt x="36" y="2300"/>
                    <a:pt x="24" y="2776"/>
                  </a:cubicBezTo>
                  <a:cubicBezTo>
                    <a:pt x="0" y="3252"/>
                    <a:pt x="36" y="3728"/>
                    <a:pt x="84" y="4205"/>
                  </a:cubicBezTo>
                  <a:cubicBezTo>
                    <a:pt x="107" y="4443"/>
                    <a:pt x="143" y="4681"/>
                    <a:pt x="179" y="4931"/>
                  </a:cubicBezTo>
                  <a:cubicBezTo>
                    <a:pt x="215" y="5098"/>
                    <a:pt x="238" y="5276"/>
                    <a:pt x="274" y="5443"/>
                  </a:cubicBezTo>
                  <a:cubicBezTo>
                    <a:pt x="215" y="5514"/>
                    <a:pt x="226" y="5645"/>
                    <a:pt x="298" y="5740"/>
                  </a:cubicBezTo>
                  <a:cubicBezTo>
                    <a:pt x="327" y="5769"/>
                    <a:pt x="361" y="5782"/>
                    <a:pt x="394" y="5782"/>
                  </a:cubicBezTo>
                  <a:cubicBezTo>
                    <a:pt x="456" y="5782"/>
                    <a:pt x="512" y="5735"/>
                    <a:pt x="512" y="5657"/>
                  </a:cubicBezTo>
                  <a:cubicBezTo>
                    <a:pt x="512" y="5574"/>
                    <a:pt x="488" y="5467"/>
                    <a:pt x="512" y="5383"/>
                  </a:cubicBezTo>
                  <a:cubicBezTo>
                    <a:pt x="596" y="4562"/>
                    <a:pt x="1239" y="3955"/>
                    <a:pt x="1774" y="3383"/>
                  </a:cubicBezTo>
                  <a:cubicBezTo>
                    <a:pt x="2322" y="2788"/>
                    <a:pt x="2893" y="2050"/>
                    <a:pt x="2739" y="1180"/>
                  </a:cubicBezTo>
                  <a:cubicBezTo>
                    <a:pt x="2667" y="740"/>
                    <a:pt x="2417" y="228"/>
                    <a:pt x="1965" y="73"/>
                  </a:cubicBezTo>
                  <a:cubicBezTo>
                    <a:pt x="1846" y="23"/>
                    <a:pt x="1721" y="1"/>
                    <a:pt x="1597"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90" name="Google Shape;4353;p44">
              <a:extLst>
                <a:ext uri="{FF2B5EF4-FFF2-40B4-BE49-F238E27FC236}">
                  <a16:creationId xmlns:a16="http://schemas.microsoft.com/office/drawing/2014/main" id="{58F6CD92-D90F-768F-E3D3-87020EFF3317}"/>
                </a:ext>
              </a:extLst>
            </p:cNvPr>
            <p:cNvSpPr/>
            <p:nvPr/>
          </p:nvSpPr>
          <p:spPr>
            <a:xfrm>
              <a:off x="1987929" y="2536979"/>
              <a:ext cx="51787" cy="139849"/>
            </a:xfrm>
            <a:custGeom>
              <a:avLst/>
              <a:gdLst/>
              <a:ahLst/>
              <a:cxnLst/>
              <a:rect l="l" t="t" r="r" b="b"/>
              <a:pathLst>
                <a:path w="1358" h="3909" extrusionOk="0">
                  <a:moveTo>
                    <a:pt x="1322" y="1"/>
                  </a:moveTo>
                  <a:cubicBezTo>
                    <a:pt x="738" y="227"/>
                    <a:pt x="465" y="965"/>
                    <a:pt x="310" y="1525"/>
                  </a:cubicBezTo>
                  <a:cubicBezTo>
                    <a:pt x="119" y="2275"/>
                    <a:pt x="0" y="3096"/>
                    <a:pt x="0" y="3882"/>
                  </a:cubicBezTo>
                  <a:cubicBezTo>
                    <a:pt x="0" y="3900"/>
                    <a:pt x="12" y="3909"/>
                    <a:pt x="24" y="3909"/>
                  </a:cubicBezTo>
                  <a:cubicBezTo>
                    <a:pt x="36" y="3909"/>
                    <a:pt x="48" y="3900"/>
                    <a:pt x="48" y="3882"/>
                  </a:cubicBezTo>
                  <a:cubicBezTo>
                    <a:pt x="24" y="3156"/>
                    <a:pt x="143" y="2418"/>
                    <a:pt x="310" y="1691"/>
                  </a:cubicBezTo>
                  <a:cubicBezTo>
                    <a:pt x="441" y="1120"/>
                    <a:pt x="715" y="286"/>
                    <a:pt x="1322" y="48"/>
                  </a:cubicBezTo>
                  <a:cubicBezTo>
                    <a:pt x="1357" y="36"/>
                    <a:pt x="1357" y="1"/>
                    <a:pt x="132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91" name="Google Shape;4354;p44">
              <a:extLst>
                <a:ext uri="{FF2B5EF4-FFF2-40B4-BE49-F238E27FC236}">
                  <a16:creationId xmlns:a16="http://schemas.microsoft.com/office/drawing/2014/main" id="{32FAFC6C-8E37-6197-FA92-8A836A5DB23E}"/>
                </a:ext>
              </a:extLst>
            </p:cNvPr>
            <p:cNvSpPr/>
            <p:nvPr/>
          </p:nvSpPr>
          <p:spPr>
            <a:xfrm>
              <a:off x="2018780" y="2681157"/>
              <a:ext cx="116731" cy="210078"/>
            </a:xfrm>
            <a:custGeom>
              <a:avLst/>
              <a:gdLst/>
              <a:ahLst/>
              <a:cxnLst/>
              <a:rect l="l" t="t" r="r" b="b"/>
              <a:pathLst>
                <a:path w="3061" h="5872" extrusionOk="0">
                  <a:moveTo>
                    <a:pt x="1907" y="1"/>
                  </a:moveTo>
                  <a:cubicBezTo>
                    <a:pt x="1835" y="1"/>
                    <a:pt x="1763" y="10"/>
                    <a:pt x="1691" y="31"/>
                  </a:cubicBezTo>
                  <a:cubicBezTo>
                    <a:pt x="1501" y="78"/>
                    <a:pt x="1322" y="209"/>
                    <a:pt x="1168" y="328"/>
                  </a:cubicBezTo>
                  <a:cubicBezTo>
                    <a:pt x="537" y="864"/>
                    <a:pt x="263" y="1697"/>
                    <a:pt x="108" y="2495"/>
                  </a:cubicBezTo>
                  <a:cubicBezTo>
                    <a:pt x="25" y="2936"/>
                    <a:pt x="1" y="3400"/>
                    <a:pt x="48" y="3841"/>
                  </a:cubicBezTo>
                  <a:cubicBezTo>
                    <a:pt x="96" y="4305"/>
                    <a:pt x="179" y="4769"/>
                    <a:pt x="239" y="5234"/>
                  </a:cubicBezTo>
                  <a:cubicBezTo>
                    <a:pt x="239" y="5257"/>
                    <a:pt x="263" y="5269"/>
                    <a:pt x="275" y="5293"/>
                  </a:cubicBezTo>
                  <a:cubicBezTo>
                    <a:pt x="287" y="5317"/>
                    <a:pt x="310" y="5353"/>
                    <a:pt x="310" y="5377"/>
                  </a:cubicBezTo>
                  <a:cubicBezTo>
                    <a:pt x="322" y="5436"/>
                    <a:pt x="346" y="5496"/>
                    <a:pt x="382" y="5555"/>
                  </a:cubicBezTo>
                  <a:cubicBezTo>
                    <a:pt x="394" y="5603"/>
                    <a:pt x="406" y="5650"/>
                    <a:pt x="441" y="5674"/>
                  </a:cubicBezTo>
                  <a:cubicBezTo>
                    <a:pt x="453" y="5686"/>
                    <a:pt x="453" y="5686"/>
                    <a:pt x="465" y="5686"/>
                  </a:cubicBezTo>
                  <a:cubicBezTo>
                    <a:pt x="489" y="5734"/>
                    <a:pt x="501" y="5793"/>
                    <a:pt x="513" y="5841"/>
                  </a:cubicBezTo>
                  <a:cubicBezTo>
                    <a:pt x="526" y="5862"/>
                    <a:pt x="545" y="5871"/>
                    <a:pt x="563" y="5871"/>
                  </a:cubicBezTo>
                  <a:cubicBezTo>
                    <a:pt x="596" y="5871"/>
                    <a:pt x="628" y="5843"/>
                    <a:pt x="620" y="5805"/>
                  </a:cubicBezTo>
                  <a:cubicBezTo>
                    <a:pt x="584" y="5698"/>
                    <a:pt x="572" y="5603"/>
                    <a:pt x="560" y="5496"/>
                  </a:cubicBezTo>
                  <a:cubicBezTo>
                    <a:pt x="513" y="5067"/>
                    <a:pt x="644" y="4650"/>
                    <a:pt x="858" y="4269"/>
                  </a:cubicBezTo>
                  <a:cubicBezTo>
                    <a:pt x="1084" y="3876"/>
                    <a:pt x="1394" y="3543"/>
                    <a:pt x="1739" y="3233"/>
                  </a:cubicBezTo>
                  <a:cubicBezTo>
                    <a:pt x="2370" y="2650"/>
                    <a:pt x="3061" y="1948"/>
                    <a:pt x="2989" y="1031"/>
                  </a:cubicBezTo>
                  <a:cubicBezTo>
                    <a:pt x="2954" y="602"/>
                    <a:pt x="2704" y="233"/>
                    <a:pt x="2299" y="78"/>
                  </a:cubicBezTo>
                  <a:cubicBezTo>
                    <a:pt x="2175" y="32"/>
                    <a:pt x="2041" y="1"/>
                    <a:pt x="1907"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92" name="Google Shape;4355;p44">
              <a:extLst>
                <a:ext uri="{FF2B5EF4-FFF2-40B4-BE49-F238E27FC236}">
                  <a16:creationId xmlns:a16="http://schemas.microsoft.com/office/drawing/2014/main" id="{05BC3129-6385-216A-2FF7-2E97EF309FDF}"/>
                </a:ext>
              </a:extLst>
            </p:cNvPr>
            <p:cNvSpPr/>
            <p:nvPr/>
          </p:nvSpPr>
          <p:spPr>
            <a:xfrm>
              <a:off x="2037390" y="2700870"/>
              <a:ext cx="57203" cy="127184"/>
            </a:xfrm>
            <a:custGeom>
              <a:avLst/>
              <a:gdLst/>
              <a:ahLst/>
              <a:cxnLst/>
              <a:rect l="l" t="t" r="r" b="b"/>
              <a:pathLst>
                <a:path w="1500" h="3555" extrusionOk="0">
                  <a:moveTo>
                    <a:pt x="1462" y="0"/>
                  </a:moveTo>
                  <a:cubicBezTo>
                    <a:pt x="1458" y="0"/>
                    <a:pt x="1456" y="1"/>
                    <a:pt x="1454" y="3"/>
                  </a:cubicBezTo>
                  <a:cubicBezTo>
                    <a:pt x="930" y="349"/>
                    <a:pt x="632" y="908"/>
                    <a:pt x="430" y="1480"/>
                  </a:cubicBezTo>
                  <a:cubicBezTo>
                    <a:pt x="191" y="2135"/>
                    <a:pt x="72" y="2837"/>
                    <a:pt x="1" y="3528"/>
                  </a:cubicBezTo>
                  <a:cubicBezTo>
                    <a:pt x="1" y="3546"/>
                    <a:pt x="10" y="3555"/>
                    <a:pt x="19" y="3555"/>
                  </a:cubicBezTo>
                  <a:cubicBezTo>
                    <a:pt x="28" y="3555"/>
                    <a:pt x="37" y="3546"/>
                    <a:pt x="37" y="3528"/>
                  </a:cubicBezTo>
                  <a:cubicBezTo>
                    <a:pt x="120" y="2873"/>
                    <a:pt x="215" y="2206"/>
                    <a:pt x="441" y="1575"/>
                  </a:cubicBezTo>
                  <a:cubicBezTo>
                    <a:pt x="656" y="1004"/>
                    <a:pt x="953" y="384"/>
                    <a:pt x="1489" y="51"/>
                  </a:cubicBezTo>
                  <a:cubicBezTo>
                    <a:pt x="1499" y="22"/>
                    <a:pt x="1477" y="0"/>
                    <a:pt x="146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93" name="Google Shape;4356;p44">
              <a:extLst>
                <a:ext uri="{FF2B5EF4-FFF2-40B4-BE49-F238E27FC236}">
                  <a16:creationId xmlns:a16="http://schemas.microsoft.com/office/drawing/2014/main" id="{61AA4013-C1BD-DF51-3617-2C6C37F101E8}"/>
                </a:ext>
              </a:extLst>
            </p:cNvPr>
            <p:cNvSpPr/>
            <p:nvPr/>
          </p:nvSpPr>
          <p:spPr>
            <a:xfrm>
              <a:off x="1862617" y="2300463"/>
              <a:ext cx="81761" cy="153873"/>
            </a:xfrm>
            <a:custGeom>
              <a:avLst/>
              <a:gdLst/>
              <a:ahLst/>
              <a:cxnLst/>
              <a:rect l="l" t="t" r="r" b="b"/>
              <a:pathLst>
                <a:path w="2144" h="4301" extrusionOk="0">
                  <a:moveTo>
                    <a:pt x="1253" y="1"/>
                  </a:moveTo>
                  <a:cubicBezTo>
                    <a:pt x="1162" y="1"/>
                    <a:pt x="1071" y="15"/>
                    <a:pt x="976" y="51"/>
                  </a:cubicBezTo>
                  <a:cubicBezTo>
                    <a:pt x="845" y="111"/>
                    <a:pt x="726" y="218"/>
                    <a:pt x="619" y="313"/>
                  </a:cubicBezTo>
                  <a:cubicBezTo>
                    <a:pt x="202" y="766"/>
                    <a:pt x="71" y="1385"/>
                    <a:pt x="24" y="1956"/>
                  </a:cubicBezTo>
                  <a:cubicBezTo>
                    <a:pt x="0" y="2278"/>
                    <a:pt x="24" y="2611"/>
                    <a:pt x="95" y="2921"/>
                  </a:cubicBezTo>
                  <a:cubicBezTo>
                    <a:pt x="179" y="3254"/>
                    <a:pt x="274" y="3564"/>
                    <a:pt x="357" y="3885"/>
                  </a:cubicBezTo>
                  <a:cubicBezTo>
                    <a:pt x="357" y="3909"/>
                    <a:pt x="369" y="3921"/>
                    <a:pt x="381" y="3933"/>
                  </a:cubicBezTo>
                  <a:cubicBezTo>
                    <a:pt x="381" y="3930"/>
                    <a:pt x="381" y="3930"/>
                    <a:pt x="381" y="3930"/>
                  </a:cubicBezTo>
                  <a:cubicBezTo>
                    <a:pt x="381" y="3930"/>
                    <a:pt x="383" y="3949"/>
                    <a:pt x="393" y="3968"/>
                  </a:cubicBezTo>
                  <a:cubicBezTo>
                    <a:pt x="417" y="4004"/>
                    <a:pt x="441" y="4052"/>
                    <a:pt x="476" y="4087"/>
                  </a:cubicBezTo>
                  <a:cubicBezTo>
                    <a:pt x="488" y="4111"/>
                    <a:pt x="500" y="4135"/>
                    <a:pt x="536" y="4159"/>
                  </a:cubicBezTo>
                  <a:lnTo>
                    <a:pt x="548" y="4171"/>
                  </a:lnTo>
                  <a:cubicBezTo>
                    <a:pt x="560" y="4207"/>
                    <a:pt x="572" y="4242"/>
                    <a:pt x="595" y="4278"/>
                  </a:cubicBezTo>
                  <a:cubicBezTo>
                    <a:pt x="603" y="4294"/>
                    <a:pt x="615" y="4300"/>
                    <a:pt x="627" y="4300"/>
                  </a:cubicBezTo>
                  <a:cubicBezTo>
                    <a:pt x="651" y="4300"/>
                    <a:pt x="675" y="4274"/>
                    <a:pt x="667" y="4242"/>
                  </a:cubicBezTo>
                  <a:cubicBezTo>
                    <a:pt x="631" y="4171"/>
                    <a:pt x="619" y="4111"/>
                    <a:pt x="607" y="4040"/>
                  </a:cubicBezTo>
                  <a:cubicBezTo>
                    <a:pt x="548" y="3742"/>
                    <a:pt x="607" y="3433"/>
                    <a:pt x="726" y="3147"/>
                  </a:cubicBezTo>
                  <a:cubicBezTo>
                    <a:pt x="845" y="2837"/>
                    <a:pt x="1048" y="2575"/>
                    <a:pt x="1274" y="2325"/>
                  </a:cubicBezTo>
                  <a:cubicBezTo>
                    <a:pt x="1691" y="1849"/>
                    <a:pt x="2143" y="1290"/>
                    <a:pt x="2000" y="635"/>
                  </a:cubicBezTo>
                  <a:cubicBezTo>
                    <a:pt x="1941" y="337"/>
                    <a:pt x="1738" y="99"/>
                    <a:pt x="1429" y="16"/>
                  </a:cubicBezTo>
                  <a:cubicBezTo>
                    <a:pt x="1369" y="6"/>
                    <a:pt x="1311" y="1"/>
                    <a:pt x="1253"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94" name="Google Shape;4357;p44">
              <a:extLst>
                <a:ext uri="{FF2B5EF4-FFF2-40B4-BE49-F238E27FC236}">
                  <a16:creationId xmlns:a16="http://schemas.microsoft.com/office/drawing/2014/main" id="{91919349-01B4-15B7-0369-F84EA52837FA}"/>
                </a:ext>
              </a:extLst>
            </p:cNvPr>
            <p:cNvSpPr/>
            <p:nvPr/>
          </p:nvSpPr>
          <p:spPr>
            <a:xfrm>
              <a:off x="1878024" y="2313235"/>
              <a:ext cx="31308" cy="95773"/>
            </a:xfrm>
            <a:custGeom>
              <a:avLst/>
              <a:gdLst/>
              <a:ahLst/>
              <a:cxnLst/>
              <a:rect l="l" t="t" r="r" b="b"/>
              <a:pathLst>
                <a:path w="821" h="2677" extrusionOk="0">
                  <a:moveTo>
                    <a:pt x="794" y="1"/>
                  </a:moveTo>
                  <a:cubicBezTo>
                    <a:pt x="791" y="1"/>
                    <a:pt x="789" y="2"/>
                    <a:pt x="787" y="4"/>
                  </a:cubicBezTo>
                  <a:cubicBezTo>
                    <a:pt x="441" y="301"/>
                    <a:pt x="263" y="730"/>
                    <a:pt x="156" y="1171"/>
                  </a:cubicBezTo>
                  <a:cubicBezTo>
                    <a:pt x="37" y="1659"/>
                    <a:pt x="1" y="2159"/>
                    <a:pt x="1" y="2659"/>
                  </a:cubicBezTo>
                  <a:cubicBezTo>
                    <a:pt x="1" y="2671"/>
                    <a:pt x="13" y="2677"/>
                    <a:pt x="25" y="2677"/>
                  </a:cubicBezTo>
                  <a:cubicBezTo>
                    <a:pt x="37" y="2677"/>
                    <a:pt x="48" y="2671"/>
                    <a:pt x="48" y="2659"/>
                  </a:cubicBezTo>
                  <a:cubicBezTo>
                    <a:pt x="48" y="2183"/>
                    <a:pt x="84" y="1683"/>
                    <a:pt x="179" y="1206"/>
                  </a:cubicBezTo>
                  <a:cubicBezTo>
                    <a:pt x="287" y="778"/>
                    <a:pt x="453" y="313"/>
                    <a:pt x="810" y="40"/>
                  </a:cubicBezTo>
                  <a:cubicBezTo>
                    <a:pt x="820" y="20"/>
                    <a:pt x="806" y="1"/>
                    <a:pt x="79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95" name="Google Shape;4358;p44">
              <a:extLst>
                <a:ext uri="{FF2B5EF4-FFF2-40B4-BE49-F238E27FC236}">
                  <a16:creationId xmlns:a16="http://schemas.microsoft.com/office/drawing/2014/main" id="{85C776ED-0B58-52C2-5B9B-6AF62097B201}"/>
                </a:ext>
              </a:extLst>
            </p:cNvPr>
            <p:cNvSpPr/>
            <p:nvPr/>
          </p:nvSpPr>
          <p:spPr>
            <a:xfrm>
              <a:off x="2069080" y="2854457"/>
              <a:ext cx="114557" cy="138525"/>
            </a:xfrm>
            <a:custGeom>
              <a:avLst/>
              <a:gdLst/>
              <a:ahLst/>
              <a:cxnLst/>
              <a:rect l="l" t="t" r="r" b="b"/>
              <a:pathLst>
                <a:path w="3004" h="3872" extrusionOk="0">
                  <a:moveTo>
                    <a:pt x="2168" y="1"/>
                  </a:moveTo>
                  <a:cubicBezTo>
                    <a:pt x="2064" y="1"/>
                    <a:pt x="1960" y="17"/>
                    <a:pt x="1861" y="44"/>
                  </a:cubicBezTo>
                  <a:cubicBezTo>
                    <a:pt x="1158" y="223"/>
                    <a:pt x="694" y="830"/>
                    <a:pt x="444" y="1473"/>
                  </a:cubicBezTo>
                  <a:cubicBezTo>
                    <a:pt x="313" y="1806"/>
                    <a:pt x="218" y="2187"/>
                    <a:pt x="182" y="2545"/>
                  </a:cubicBezTo>
                  <a:cubicBezTo>
                    <a:pt x="122" y="2890"/>
                    <a:pt x="99" y="3211"/>
                    <a:pt x="122" y="3557"/>
                  </a:cubicBezTo>
                  <a:cubicBezTo>
                    <a:pt x="87" y="3592"/>
                    <a:pt x="75" y="3664"/>
                    <a:pt x="39" y="3700"/>
                  </a:cubicBezTo>
                  <a:cubicBezTo>
                    <a:pt x="0" y="3801"/>
                    <a:pt x="73" y="3872"/>
                    <a:pt x="145" y="3872"/>
                  </a:cubicBezTo>
                  <a:cubicBezTo>
                    <a:pt x="183" y="3872"/>
                    <a:pt x="221" y="3852"/>
                    <a:pt x="242" y="3807"/>
                  </a:cubicBezTo>
                  <a:cubicBezTo>
                    <a:pt x="396" y="3485"/>
                    <a:pt x="599" y="3199"/>
                    <a:pt x="861" y="2961"/>
                  </a:cubicBezTo>
                  <a:cubicBezTo>
                    <a:pt x="1111" y="2735"/>
                    <a:pt x="1408" y="2545"/>
                    <a:pt x="1706" y="2378"/>
                  </a:cubicBezTo>
                  <a:cubicBezTo>
                    <a:pt x="2004" y="2211"/>
                    <a:pt x="2325" y="2045"/>
                    <a:pt x="2575" y="1830"/>
                  </a:cubicBezTo>
                  <a:cubicBezTo>
                    <a:pt x="2813" y="1616"/>
                    <a:pt x="2944" y="1354"/>
                    <a:pt x="2980" y="1044"/>
                  </a:cubicBezTo>
                  <a:cubicBezTo>
                    <a:pt x="3004" y="747"/>
                    <a:pt x="2932" y="449"/>
                    <a:pt x="2718" y="223"/>
                  </a:cubicBezTo>
                  <a:cubicBezTo>
                    <a:pt x="2575" y="64"/>
                    <a:pt x="2374" y="1"/>
                    <a:pt x="2168"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96" name="Google Shape;4359;p44">
              <a:extLst>
                <a:ext uri="{FF2B5EF4-FFF2-40B4-BE49-F238E27FC236}">
                  <a16:creationId xmlns:a16="http://schemas.microsoft.com/office/drawing/2014/main" id="{CB2C6680-C9B4-F183-9A2F-A0B3B037DCD9}"/>
                </a:ext>
              </a:extLst>
            </p:cNvPr>
            <p:cNvSpPr/>
            <p:nvPr/>
          </p:nvSpPr>
          <p:spPr>
            <a:xfrm>
              <a:off x="2086165" y="2870841"/>
              <a:ext cx="75965" cy="86399"/>
            </a:xfrm>
            <a:custGeom>
              <a:avLst/>
              <a:gdLst/>
              <a:ahLst/>
              <a:cxnLst/>
              <a:rect l="l" t="t" r="r" b="b"/>
              <a:pathLst>
                <a:path w="1992" h="2415" extrusionOk="0">
                  <a:moveTo>
                    <a:pt x="1958" y="1"/>
                  </a:moveTo>
                  <a:cubicBezTo>
                    <a:pt x="1955" y="1"/>
                    <a:pt x="1952" y="1"/>
                    <a:pt x="1949" y="3"/>
                  </a:cubicBezTo>
                  <a:cubicBezTo>
                    <a:pt x="877" y="348"/>
                    <a:pt x="329" y="1384"/>
                    <a:pt x="8" y="2384"/>
                  </a:cubicBezTo>
                  <a:cubicBezTo>
                    <a:pt x="0" y="2399"/>
                    <a:pt x="17" y="2414"/>
                    <a:pt x="33" y="2414"/>
                  </a:cubicBezTo>
                  <a:cubicBezTo>
                    <a:pt x="42" y="2414"/>
                    <a:pt x="51" y="2409"/>
                    <a:pt x="55" y="2396"/>
                  </a:cubicBezTo>
                  <a:cubicBezTo>
                    <a:pt x="365" y="1420"/>
                    <a:pt x="901" y="372"/>
                    <a:pt x="1960" y="51"/>
                  </a:cubicBezTo>
                  <a:cubicBezTo>
                    <a:pt x="1991" y="30"/>
                    <a:pt x="1978" y="1"/>
                    <a:pt x="19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97" name="Google Shape;4360;p44">
              <a:extLst>
                <a:ext uri="{FF2B5EF4-FFF2-40B4-BE49-F238E27FC236}">
                  <a16:creationId xmlns:a16="http://schemas.microsoft.com/office/drawing/2014/main" id="{07FD3643-83DA-8C59-8331-04F66502D6C1}"/>
                </a:ext>
              </a:extLst>
            </p:cNvPr>
            <p:cNvSpPr/>
            <p:nvPr/>
          </p:nvSpPr>
          <p:spPr>
            <a:xfrm>
              <a:off x="1912994" y="2405395"/>
              <a:ext cx="91295" cy="176126"/>
            </a:xfrm>
            <a:custGeom>
              <a:avLst/>
              <a:gdLst/>
              <a:ahLst/>
              <a:cxnLst/>
              <a:rect l="l" t="t" r="r" b="b"/>
              <a:pathLst>
                <a:path w="2394" h="4923" extrusionOk="0">
                  <a:moveTo>
                    <a:pt x="1380" y="1"/>
                  </a:moveTo>
                  <a:cubicBezTo>
                    <a:pt x="1290" y="1"/>
                    <a:pt x="1202" y="16"/>
                    <a:pt x="1120" y="47"/>
                  </a:cubicBezTo>
                  <a:cubicBezTo>
                    <a:pt x="965" y="107"/>
                    <a:pt x="834" y="226"/>
                    <a:pt x="715" y="333"/>
                  </a:cubicBezTo>
                  <a:cubicBezTo>
                    <a:pt x="251" y="821"/>
                    <a:pt x="84" y="1535"/>
                    <a:pt x="24" y="2190"/>
                  </a:cubicBezTo>
                  <a:cubicBezTo>
                    <a:pt x="1" y="2559"/>
                    <a:pt x="24" y="2940"/>
                    <a:pt x="108" y="3309"/>
                  </a:cubicBezTo>
                  <a:cubicBezTo>
                    <a:pt x="179" y="3679"/>
                    <a:pt x="286" y="4048"/>
                    <a:pt x="370" y="4429"/>
                  </a:cubicBezTo>
                  <a:cubicBezTo>
                    <a:pt x="370" y="4452"/>
                    <a:pt x="382" y="4464"/>
                    <a:pt x="405" y="4476"/>
                  </a:cubicBezTo>
                  <a:cubicBezTo>
                    <a:pt x="417" y="4500"/>
                    <a:pt x="429" y="4512"/>
                    <a:pt x="429" y="4524"/>
                  </a:cubicBezTo>
                  <a:cubicBezTo>
                    <a:pt x="441" y="4572"/>
                    <a:pt x="477" y="4631"/>
                    <a:pt x="501" y="4679"/>
                  </a:cubicBezTo>
                  <a:cubicBezTo>
                    <a:pt x="525" y="4703"/>
                    <a:pt x="536" y="4750"/>
                    <a:pt x="560" y="4762"/>
                  </a:cubicBezTo>
                  <a:cubicBezTo>
                    <a:pt x="584" y="4786"/>
                    <a:pt x="584" y="4786"/>
                    <a:pt x="596" y="4786"/>
                  </a:cubicBezTo>
                  <a:cubicBezTo>
                    <a:pt x="608" y="4822"/>
                    <a:pt x="620" y="4857"/>
                    <a:pt x="655" y="4905"/>
                  </a:cubicBezTo>
                  <a:cubicBezTo>
                    <a:pt x="663" y="4917"/>
                    <a:pt x="678" y="4922"/>
                    <a:pt x="693" y="4922"/>
                  </a:cubicBezTo>
                  <a:cubicBezTo>
                    <a:pt x="722" y="4922"/>
                    <a:pt x="751" y="4901"/>
                    <a:pt x="727" y="4869"/>
                  </a:cubicBezTo>
                  <a:cubicBezTo>
                    <a:pt x="703" y="4798"/>
                    <a:pt x="667" y="4703"/>
                    <a:pt x="655" y="4619"/>
                  </a:cubicBezTo>
                  <a:cubicBezTo>
                    <a:pt x="584" y="4274"/>
                    <a:pt x="667" y="3917"/>
                    <a:pt x="786" y="3583"/>
                  </a:cubicBezTo>
                  <a:cubicBezTo>
                    <a:pt x="941" y="3238"/>
                    <a:pt x="1156" y="2952"/>
                    <a:pt x="1417" y="2667"/>
                  </a:cubicBezTo>
                  <a:cubicBezTo>
                    <a:pt x="1894" y="2143"/>
                    <a:pt x="2394" y="1500"/>
                    <a:pt x="2263" y="762"/>
                  </a:cubicBezTo>
                  <a:cubicBezTo>
                    <a:pt x="2203" y="416"/>
                    <a:pt x="1965" y="142"/>
                    <a:pt x="1620" y="35"/>
                  </a:cubicBezTo>
                  <a:cubicBezTo>
                    <a:pt x="1541" y="13"/>
                    <a:pt x="1460" y="1"/>
                    <a:pt x="1380"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98" name="Google Shape;4361;p44">
              <a:extLst>
                <a:ext uri="{FF2B5EF4-FFF2-40B4-BE49-F238E27FC236}">
                  <a16:creationId xmlns:a16="http://schemas.microsoft.com/office/drawing/2014/main" id="{829E8E68-2C3D-7E10-A43E-D9CB7D3E458E}"/>
                </a:ext>
              </a:extLst>
            </p:cNvPr>
            <p:cNvSpPr/>
            <p:nvPr/>
          </p:nvSpPr>
          <p:spPr>
            <a:xfrm>
              <a:off x="1930688" y="2421423"/>
              <a:ext cx="36113" cy="108473"/>
            </a:xfrm>
            <a:custGeom>
              <a:avLst/>
              <a:gdLst/>
              <a:ahLst/>
              <a:cxnLst/>
              <a:rect l="l" t="t" r="r" b="b"/>
              <a:pathLst>
                <a:path w="947" h="3032" extrusionOk="0">
                  <a:moveTo>
                    <a:pt x="908" y="1"/>
                  </a:moveTo>
                  <a:cubicBezTo>
                    <a:pt x="903" y="1"/>
                    <a:pt x="898" y="2"/>
                    <a:pt x="894" y="4"/>
                  </a:cubicBezTo>
                  <a:cubicBezTo>
                    <a:pt x="489" y="325"/>
                    <a:pt x="299" y="826"/>
                    <a:pt x="180" y="1314"/>
                  </a:cubicBezTo>
                  <a:cubicBezTo>
                    <a:pt x="37" y="1861"/>
                    <a:pt x="1" y="2445"/>
                    <a:pt x="1" y="3004"/>
                  </a:cubicBezTo>
                  <a:cubicBezTo>
                    <a:pt x="1" y="3022"/>
                    <a:pt x="10" y="3031"/>
                    <a:pt x="19" y="3031"/>
                  </a:cubicBezTo>
                  <a:cubicBezTo>
                    <a:pt x="28" y="3031"/>
                    <a:pt x="37" y="3022"/>
                    <a:pt x="37" y="3004"/>
                  </a:cubicBezTo>
                  <a:cubicBezTo>
                    <a:pt x="37" y="2457"/>
                    <a:pt x="84" y="1909"/>
                    <a:pt x="203" y="1349"/>
                  </a:cubicBezTo>
                  <a:cubicBezTo>
                    <a:pt x="322" y="861"/>
                    <a:pt x="513" y="361"/>
                    <a:pt x="918" y="28"/>
                  </a:cubicBezTo>
                  <a:cubicBezTo>
                    <a:pt x="947" y="18"/>
                    <a:pt x="929" y="1"/>
                    <a:pt x="90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99" name="Google Shape;4362;p44">
              <a:extLst>
                <a:ext uri="{FF2B5EF4-FFF2-40B4-BE49-F238E27FC236}">
                  <a16:creationId xmlns:a16="http://schemas.microsoft.com/office/drawing/2014/main" id="{20EADDB3-FD1E-F825-1B56-444AE4591E7E}"/>
                </a:ext>
              </a:extLst>
            </p:cNvPr>
            <p:cNvSpPr/>
            <p:nvPr/>
          </p:nvSpPr>
          <p:spPr>
            <a:xfrm>
              <a:off x="1749089" y="2416306"/>
              <a:ext cx="161387" cy="91050"/>
            </a:xfrm>
            <a:custGeom>
              <a:avLst/>
              <a:gdLst/>
              <a:ahLst/>
              <a:cxnLst/>
              <a:rect l="l" t="t" r="r" b="b"/>
              <a:pathLst>
                <a:path w="4232" h="2545" extrusionOk="0">
                  <a:moveTo>
                    <a:pt x="1168" y="0"/>
                  </a:moveTo>
                  <a:cubicBezTo>
                    <a:pt x="1021" y="0"/>
                    <a:pt x="873" y="20"/>
                    <a:pt x="727" y="64"/>
                  </a:cubicBezTo>
                  <a:cubicBezTo>
                    <a:pt x="429" y="159"/>
                    <a:pt x="143" y="337"/>
                    <a:pt x="72" y="647"/>
                  </a:cubicBezTo>
                  <a:cubicBezTo>
                    <a:pt x="0" y="945"/>
                    <a:pt x="96" y="1242"/>
                    <a:pt x="262" y="1480"/>
                  </a:cubicBezTo>
                  <a:cubicBezTo>
                    <a:pt x="441" y="1742"/>
                    <a:pt x="691" y="1897"/>
                    <a:pt x="1013" y="1969"/>
                  </a:cubicBezTo>
                  <a:cubicBezTo>
                    <a:pt x="1186" y="2014"/>
                    <a:pt x="1369" y="2024"/>
                    <a:pt x="1554" y="2024"/>
                  </a:cubicBezTo>
                  <a:cubicBezTo>
                    <a:pt x="1712" y="2024"/>
                    <a:pt x="1871" y="2016"/>
                    <a:pt x="2025" y="2016"/>
                  </a:cubicBezTo>
                  <a:cubicBezTo>
                    <a:pt x="2358" y="2016"/>
                    <a:pt x="2703" y="2028"/>
                    <a:pt x="3048" y="2112"/>
                  </a:cubicBezTo>
                  <a:cubicBezTo>
                    <a:pt x="3406" y="2183"/>
                    <a:pt x="3715" y="2326"/>
                    <a:pt x="4013" y="2528"/>
                  </a:cubicBezTo>
                  <a:cubicBezTo>
                    <a:pt x="4032" y="2540"/>
                    <a:pt x="4051" y="2545"/>
                    <a:pt x="4069" y="2545"/>
                  </a:cubicBezTo>
                  <a:cubicBezTo>
                    <a:pt x="4164" y="2545"/>
                    <a:pt x="4232" y="2408"/>
                    <a:pt x="4132" y="2338"/>
                  </a:cubicBezTo>
                  <a:lnTo>
                    <a:pt x="4001" y="2242"/>
                  </a:lnTo>
                  <a:cubicBezTo>
                    <a:pt x="3834" y="1945"/>
                    <a:pt x="3644" y="1659"/>
                    <a:pt x="3429" y="1397"/>
                  </a:cubicBezTo>
                  <a:cubicBezTo>
                    <a:pt x="3191" y="1111"/>
                    <a:pt x="2941" y="826"/>
                    <a:pt x="2656" y="599"/>
                  </a:cubicBezTo>
                  <a:cubicBezTo>
                    <a:pt x="2235" y="263"/>
                    <a:pt x="1705" y="0"/>
                    <a:pt x="1168" y="0"/>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00" name="Google Shape;4363;p44">
              <a:extLst>
                <a:ext uri="{FF2B5EF4-FFF2-40B4-BE49-F238E27FC236}">
                  <a16:creationId xmlns:a16="http://schemas.microsoft.com/office/drawing/2014/main" id="{1DE3578F-0311-8571-AEEE-11A9CDA372A2}"/>
                </a:ext>
              </a:extLst>
            </p:cNvPr>
            <p:cNvSpPr/>
            <p:nvPr/>
          </p:nvSpPr>
          <p:spPr>
            <a:xfrm>
              <a:off x="1765450" y="2439310"/>
              <a:ext cx="111163" cy="42430"/>
            </a:xfrm>
            <a:custGeom>
              <a:avLst/>
              <a:gdLst/>
              <a:ahLst/>
              <a:cxnLst/>
              <a:rect l="l" t="t" r="r" b="b"/>
              <a:pathLst>
                <a:path w="2915" h="1186" extrusionOk="0">
                  <a:moveTo>
                    <a:pt x="505" y="0"/>
                  </a:moveTo>
                  <a:cubicBezTo>
                    <a:pt x="347" y="0"/>
                    <a:pt x="187" y="17"/>
                    <a:pt x="24" y="52"/>
                  </a:cubicBezTo>
                  <a:cubicBezTo>
                    <a:pt x="0" y="64"/>
                    <a:pt x="12" y="99"/>
                    <a:pt x="48" y="99"/>
                  </a:cubicBezTo>
                  <a:cubicBezTo>
                    <a:pt x="209" y="64"/>
                    <a:pt x="368" y="47"/>
                    <a:pt x="524" y="47"/>
                  </a:cubicBezTo>
                  <a:cubicBezTo>
                    <a:pt x="1417" y="47"/>
                    <a:pt x="2221" y="585"/>
                    <a:pt x="2870" y="1183"/>
                  </a:cubicBezTo>
                  <a:cubicBezTo>
                    <a:pt x="2872" y="1185"/>
                    <a:pt x="2875" y="1186"/>
                    <a:pt x="2878" y="1186"/>
                  </a:cubicBezTo>
                  <a:cubicBezTo>
                    <a:pt x="2893" y="1186"/>
                    <a:pt x="2915" y="1166"/>
                    <a:pt x="2905" y="1147"/>
                  </a:cubicBezTo>
                  <a:cubicBezTo>
                    <a:pt x="2245" y="548"/>
                    <a:pt x="1420" y="0"/>
                    <a:pt x="5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01" name="Google Shape;4364;p44">
              <a:extLst>
                <a:ext uri="{FF2B5EF4-FFF2-40B4-BE49-F238E27FC236}">
                  <a16:creationId xmlns:a16="http://schemas.microsoft.com/office/drawing/2014/main" id="{9BBA3870-F7AD-B766-F685-AB4A332BB42F}"/>
                </a:ext>
              </a:extLst>
            </p:cNvPr>
            <p:cNvSpPr/>
            <p:nvPr/>
          </p:nvSpPr>
          <p:spPr>
            <a:xfrm>
              <a:off x="1790848" y="2519198"/>
              <a:ext cx="162340" cy="109618"/>
            </a:xfrm>
            <a:custGeom>
              <a:avLst/>
              <a:gdLst/>
              <a:ahLst/>
              <a:cxnLst/>
              <a:rect l="l" t="t" r="r" b="b"/>
              <a:pathLst>
                <a:path w="4257" h="3064" extrusionOk="0">
                  <a:moveTo>
                    <a:pt x="1097" y="0"/>
                  </a:moveTo>
                  <a:cubicBezTo>
                    <a:pt x="1049" y="0"/>
                    <a:pt x="1001" y="3"/>
                    <a:pt x="953" y="9"/>
                  </a:cubicBezTo>
                  <a:cubicBezTo>
                    <a:pt x="608" y="33"/>
                    <a:pt x="299" y="212"/>
                    <a:pt x="156" y="521"/>
                  </a:cubicBezTo>
                  <a:cubicBezTo>
                    <a:pt x="13" y="807"/>
                    <a:pt x="1" y="1152"/>
                    <a:pt x="108" y="1438"/>
                  </a:cubicBezTo>
                  <a:cubicBezTo>
                    <a:pt x="370" y="2141"/>
                    <a:pt x="1132" y="2450"/>
                    <a:pt x="1834" y="2522"/>
                  </a:cubicBezTo>
                  <a:cubicBezTo>
                    <a:pt x="2275" y="2581"/>
                    <a:pt x="2727" y="2534"/>
                    <a:pt x="3156" y="2653"/>
                  </a:cubicBezTo>
                  <a:cubicBezTo>
                    <a:pt x="3323" y="2700"/>
                    <a:pt x="3501" y="2748"/>
                    <a:pt x="3668" y="2819"/>
                  </a:cubicBezTo>
                  <a:cubicBezTo>
                    <a:pt x="3823" y="2879"/>
                    <a:pt x="3978" y="2962"/>
                    <a:pt x="4144" y="3057"/>
                  </a:cubicBezTo>
                  <a:cubicBezTo>
                    <a:pt x="4155" y="3062"/>
                    <a:pt x="4166" y="3064"/>
                    <a:pt x="4176" y="3064"/>
                  </a:cubicBezTo>
                  <a:cubicBezTo>
                    <a:pt x="4222" y="3064"/>
                    <a:pt x="4257" y="3023"/>
                    <a:pt x="4228" y="2974"/>
                  </a:cubicBezTo>
                  <a:cubicBezTo>
                    <a:pt x="4216" y="2938"/>
                    <a:pt x="4204" y="2915"/>
                    <a:pt x="4168" y="2891"/>
                  </a:cubicBezTo>
                  <a:cubicBezTo>
                    <a:pt x="3847" y="2224"/>
                    <a:pt x="3370" y="1617"/>
                    <a:pt x="2846" y="1081"/>
                  </a:cubicBezTo>
                  <a:cubicBezTo>
                    <a:pt x="2573" y="807"/>
                    <a:pt x="2311" y="521"/>
                    <a:pt x="1977" y="319"/>
                  </a:cubicBezTo>
                  <a:cubicBezTo>
                    <a:pt x="1718" y="133"/>
                    <a:pt x="1415" y="0"/>
                    <a:pt x="1097" y="0"/>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02" name="Google Shape;4365;p44">
              <a:extLst>
                <a:ext uri="{FF2B5EF4-FFF2-40B4-BE49-F238E27FC236}">
                  <a16:creationId xmlns:a16="http://schemas.microsoft.com/office/drawing/2014/main" id="{04F0BA40-1AFE-38C2-C640-42A9E5E87007}"/>
                </a:ext>
              </a:extLst>
            </p:cNvPr>
            <p:cNvSpPr/>
            <p:nvPr/>
          </p:nvSpPr>
          <p:spPr>
            <a:xfrm>
              <a:off x="1808160" y="2538053"/>
              <a:ext cx="111621" cy="59961"/>
            </a:xfrm>
            <a:custGeom>
              <a:avLst/>
              <a:gdLst/>
              <a:ahLst/>
              <a:cxnLst/>
              <a:rect l="l" t="t" r="r" b="b"/>
              <a:pathLst>
                <a:path w="2927" h="1676" extrusionOk="0">
                  <a:moveTo>
                    <a:pt x="338" y="0"/>
                  </a:moveTo>
                  <a:cubicBezTo>
                    <a:pt x="233" y="0"/>
                    <a:pt x="131" y="7"/>
                    <a:pt x="35" y="18"/>
                  </a:cubicBezTo>
                  <a:cubicBezTo>
                    <a:pt x="6" y="18"/>
                    <a:pt x="1" y="49"/>
                    <a:pt x="12" y="49"/>
                  </a:cubicBezTo>
                  <a:cubicBezTo>
                    <a:pt x="15" y="49"/>
                    <a:pt x="18" y="47"/>
                    <a:pt x="23" y="42"/>
                  </a:cubicBezTo>
                  <a:cubicBezTo>
                    <a:pt x="105" y="36"/>
                    <a:pt x="190" y="32"/>
                    <a:pt x="276" y="32"/>
                  </a:cubicBezTo>
                  <a:cubicBezTo>
                    <a:pt x="517" y="32"/>
                    <a:pt x="768" y="62"/>
                    <a:pt x="988" y="149"/>
                  </a:cubicBezTo>
                  <a:cubicBezTo>
                    <a:pt x="1202" y="221"/>
                    <a:pt x="1392" y="363"/>
                    <a:pt x="1571" y="483"/>
                  </a:cubicBezTo>
                  <a:cubicBezTo>
                    <a:pt x="2047" y="816"/>
                    <a:pt x="2452" y="1268"/>
                    <a:pt x="2881" y="1673"/>
                  </a:cubicBezTo>
                  <a:cubicBezTo>
                    <a:pt x="2882" y="1675"/>
                    <a:pt x="2884" y="1676"/>
                    <a:pt x="2887" y="1676"/>
                  </a:cubicBezTo>
                  <a:cubicBezTo>
                    <a:pt x="2902" y="1676"/>
                    <a:pt x="2927" y="1648"/>
                    <a:pt x="2916" y="1637"/>
                  </a:cubicBezTo>
                  <a:cubicBezTo>
                    <a:pt x="2476" y="1221"/>
                    <a:pt x="2059" y="780"/>
                    <a:pt x="1571" y="435"/>
                  </a:cubicBezTo>
                  <a:cubicBezTo>
                    <a:pt x="1392" y="316"/>
                    <a:pt x="1202" y="173"/>
                    <a:pt x="988" y="102"/>
                  </a:cubicBezTo>
                  <a:cubicBezTo>
                    <a:pt x="786" y="29"/>
                    <a:pt x="557" y="0"/>
                    <a:pt x="33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03" name="Google Shape;4366;p44">
              <a:extLst>
                <a:ext uri="{FF2B5EF4-FFF2-40B4-BE49-F238E27FC236}">
                  <a16:creationId xmlns:a16="http://schemas.microsoft.com/office/drawing/2014/main" id="{8A02A187-CFC7-30BD-37B6-4D0DA95FCB59}"/>
                </a:ext>
              </a:extLst>
            </p:cNvPr>
            <p:cNvSpPr/>
            <p:nvPr/>
          </p:nvSpPr>
          <p:spPr>
            <a:xfrm>
              <a:off x="3197950" y="2611072"/>
              <a:ext cx="583464" cy="439974"/>
            </a:xfrm>
            <a:custGeom>
              <a:avLst/>
              <a:gdLst/>
              <a:ahLst/>
              <a:cxnLst/>
              <a:rect l="l" t="t" r="r" b="b"/>
              <a:pathLst>
                <a:path w="15300" h="12298" extrusionOk="0">
                  <a:moveTo>
                    <a:pt x="13109" y="0"/>
                  </a:moveTo>
                  <a:cubicBezTo>
                    <a:pt x="12392" y="0"/>
                    <a:pt x="11847" y="386"/>
                    <a:pt x="11050" y="386"/>
                  </a:cubicBezTo>
                  <a:cubicBezTo>
                    <a:pt x="11007" y="386"/>
                    <a:pt x="10963" y="385"/>
                    <a:pt x="10918" y="382"/>
                  </a:cubicBezTo>
                  <a:cubicBezTo>
                    <a:pt x="10490" y="370"/>
                    <a:pt x="10073" y="251"/>
                    <a:pt x="9644" y="180"/>
                  </a:cubicBezTo>
                  <a:cubicBezTo>
                    <a:pt x="9325" y="119"/>
                    <a:pt x="9011" y="78"/>
                    <a:pt x="8702" y="78"/>
                  </a:cubicBezTo>
                  <a:cubicBezTo>
                    <a:pt x="8285" y="78"/>
                    <a:pt x="7879" y="153"/>
                    <a:pt x="7489" y="358"/>
                  </a:cubicBezTo>
                  <a:cubicBezTo>
                    <a:pt x="7168" y="513"/>
                    <a:pt x="6894" y="739"/>
                    <a:pt x="6680" y="989"/>
                  </a:cubicBezTo>
                  <a:cubicBezTo>
                    <a:pt x="6442" y="1275"/>
                    <a:pt x="6323" y="1644"/>
                    <a:pt x="6025" y="1906"/>
                  </a:cubicBezTo>
                  <a:cubicBezTo>
                    <a:pt x="5549" y="2323"/>
                    <a:pt x="4834" y="2299"/>
                    <a:pt x="4251" y="2359"/>
                  </a:cubicBezTo>
                  <a:cubicBezTo>
                    <a:pt x="3572" y="2418"/>
                    <a:pt x="2917" y="2585"/>
                    <a:pt x="2274" y="3014"/>
                  </a:cubicBezTo>
                  <a:cubicBezTo>
                    <a:pt x="1655" y="3454"/>
                    <a:pt x="1120" y="4085"/>
                    <a:pt x="739" y="4788"/>
                  </a:cubicBezTo>
                  <a:cubicBezTo>
                    <a:pt x="0" y="6228"/>
                    <a:pt x="12" y="7871"/>
                    <a:pt x="465" y="8990"/>
                  </a:cubicBezTo>
                  <a:cubicBezTo>
                    <a:pt x="715" y="9610"/>
                    <a:pt x="1131" y="10086"/>
                    <a:pt x="1572" y="10455"/>
                  </a:cubicBezTo>
                  <a:cubicBezTo>
                    <a:pt x="1977" y="10800"/>
                    <a:pt x="2405" y="11086"/>
                    <a:pt x="2882" y="11276"/>
                  </a:cubicBezTo>
                  <a:cubicBezTo>
                    <a:pt x="2882" y="11324"/>
                    <a:pt x="2894" y="11348"/>
                    <a:pt x="2929" y="11384"/>
                  </a:cubicBezTo>
                  <a:cubicBezTo>
                    <a:pt x="3600" y="11961"/>
                    <a:pt x="4474" y="12298"/>
                    <a:pt x="5500" y="12298"/>
                  </a:cubicBezTo>
                  <a:cubicBezTo>
                    <a:pt x="5787" y="12298"/>
                    <a:pt x="6085" y="12272"/>
                    <a:pt x="6394" y="12217"/>
                  </a:cubicBezTo>
                  <a:cubicBezTo>
                    <a:pt x="7632" y="11991"/>
                    <a:pt x="9037" y="11372"/>
                    <a:pt x="10133" y="10479"/>
                  </a:cubicBezTo>
                  <a:cubicBezTo>
                    <a:pt x="10656" y="10062"/>
                    <a:pt x="11085" y="9586"/>
                    <a:pt x="11359" y="9110"/>
                  </a:cubicBezTo>
                  <a:cubicBezTo>
                    <a:pt x="11621" y="8633"/>
                    <a:pt x="11657" y="8181"/>
                    <a:pt x="11621" y="7728"/>
                  </a:cubicBezTo>
                  <a:cubicBezTo>
                    <a:pt x="11597" y="7336"/>
                    <a:pt x="11514" y="6871"/>
                    <a:pt x="11847" y="6502"/>
                  </a:cubicBezTo>
                  <a:cubicBezTo>
                    <a:pt x="12073" y="6264"/>
                    <a:pt x="12430" y="6157"/>
                    <a:pt x="12740" y="6038"/>
                  </a:cubicBezTo>
                  <a:cubicBezTo>
                    <a:pt x="13050" y="5907"/>
                    <a:pt x="13335" y="5764"/>
                    <a:pt x="13562" y="5561"/>
                  </a:cubicBezTo>
                  <a:cubicBezTo>
                    <a:pt x="13800" y="5371"/>
                    <a:pt x="13954" y="5145"/>
                    <a:pt x="14050" y="4930"/>
                  </a:cubicBezTo>
                  <a:cubicBezTo>
                    <a:pt x="14133" y="4669"/>
                    <a:pt x="14121" y="4407"/>
                    <a:pt x="14074" y="4133"/>
                  </a:cubicBezTo>
                  <a:cubicBezTo>
                    <a:pt x="14002" y="3633"/>
                    <a:pt x="13859" y="3204"/>
                    <a:pt x="14312" y="2847"/>
                  </a:cubicBezTo>
                  <a:cubicBezTo>
                    <a:pt x="14526" y="2680"/>
                    <a:pt x="14728" y="2549"/>
                    <a:pt x="14895" y="2359"/>
                  </a:cubicBezTo>
                  <a:cubicBezTo>
                    <a:pt x="15026" y="2204"/>
                    <a:pt x="15133" y="2037"/>
                    <a:pt x="15193" y="1847"/>
                  </a:cubicBezTo>
                  <a:cubicBezTo>
                    <a:pt x="15300" y="1466"/>
                    <a:pt x="15205" y="1037"/>
                    <a:pt x="14752" y="620"/>
                  </a:cubicBezTo>
                  <a:cubicBezTo>
                    <a:pt x="14312" y="251"/>
                    <a:pt x="13716" y="13"/>
                    <a:pt x="13169" y="1"/>
                  </a:cubicBezTo>
                  <a:cubicBezTo>
                    <a:pt x="13148" y="1"/>
                    <a:pt x="13128" y="0"/>
                    <a:pt x="13109" y="0"/>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04" name="Google Shape;4367;p44">
              <a:extLst>
                <a:ext uri="{FF2B5EF4-FFF2-40B4-BE49-F238E27FC236}">
                  <a16:creationId xmlns:a16="http://schemas.microsoft.com/office/drawing/2014/main" id="{D21F3ABA-D792-2B0F-5A05-8DD267C4520C}"/>
                </a:ext>
              </a:extLst>
            </p:cNvPr>
            <p:cNvSpPr/>
            <p:nvPr/>
          </p:nvSpPr>
          <p:spPr>
            <a:xfrm>
              <a:off x="3264076" y="2641338"/>
              <a:ext cx="494649" cy="437613"/>
            </a:xfrm>
            <a:custGeom>
              <a:avLst/>
              <a:gdLst/>
              <a:ahLst/>
              <a:cxnLst/>
              <a:rect l="l" t="t" r="r" b="b"/>
              <a:pathLst>
                <a:path w="12971" h="12232" extrusionOk="0">
                  <a:moveTo>
                    <a:pt x="12935" y="1"/>
                  </a:moveTo>
                  <a:cubicBezTo>
                    <a:pt x="8827" y="1727"/>
                    <a:pt x="5112" y="4382"/>
                    <a:pt x="2434" y="7966"/>
                  </a:cubicBezTo>
                  <a:cubicBezTo>
                    <a:pt x="1969" y="8585"/>
                    <a:pt x="1529" y="9240"/>
                    <a:pt x="1136" y="9918"/>
                  </a:cubicBezTo>
                  <a:cubicBezTo>
                    <a:pt x="719" y="10609"/>
                    <a:pt x="243" y="11371"/>
                    <a:pt x="17" y="12145"/>
                  </a:cubicBezTo>
                  <a:cubicBezTo>
                    <a:pt x="0" y="12194"/>
                    <a:pt x="51" y="12231"/>
                    <a:pt x="99" y="12231"/>
                  </a:cubicBezTo>
                  <a:cubicBezTo>
                    <a:pt x="122" y="12231"/>
                    <a:pt x="144" y="12223"/>
                    <a:pt x="159" y="12204"/>
                  </a:cubicBezTo>
                  <a:cubicBezTo>
                    <a:pt x="540" y="11573"/>
                    <a:pt x="826" y="10871"/>
                    <a:pt x="1195" y="10228"/>
                  </a:cubicBezTo>
                  <a:cubicBezTo>
                    <a:pt x="1541" y="9633"/>
                    <a:pt x="1910" y="9049"/>
                    <a:pt x="2314" y="8490"/>
                  </a:cubicBezTo>
                  <a:cubicBezTo>
                    <a:pt x="3076" y="7406"/>
                    <a:pt x="3934" y="6418"/>
                    <a:pt x="4874" y="5489"/>
                  </a:cubicBezTo>
                  <a:cubicBezTo>
                    <a:pt x="6494" y="3918"/>
                    <a:pt x="8327" y="2560"/>
                    <a:pt x="10292" y="1429"/>
                  </a:cubicBezTo>
                  <a:cubicBezTo>
                    <a:pt x="11149" y="929"/>
                    <a:pt x="12066" y="465"/>
                    <a:pt x="12959" y="36"/>
                  </a:cubicBezTo>
                  <a:cubicBezTo>
                    <a:pt x="12971" y="13"/>
                    <a:pt x="12959" y="1"/>
                    <a:pt x="12935" y="1"/>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05" name="Google Shape;4368;p44">
              <a:extLst>
                <a:ext uri="{FF2B5EF4-FFF2-40B4-BE49-F238E27FC236}">
                  <a16:creationId xmlns:a16="http://schemas.microsoft.com/office/drawing/2014/main" id="{EB697E88-AF34-9ED6-F46E-95BAF36C16BB}"/>
                </a:ext>
              </a:extLst>
            </p:cNvPr>
            <p:cNvSpPr/>
            <p:nvPr/>
          </p:nvSpPr>
          <p:spPr>
            <a:xfrm>
              <a:off x="3653815" y="2613647"/>
              <a:ext cx="18648" cy="66615"/>
            </a:xfrm>
            <a:custGeom>
              <a:avLst/>
              <a:gdLst/>
              <a:ahLst/>
              <a:cxnLst/>
              <a:rect l="l" t="t" r="r" b="b"/>
              <a:pathLst>
                <a:path w="489" h="1862" extrusionOk="0">
                  <a:moveTo>
                    <a:pt x="381" y="1"/>
                  </a:moveTo>
                  <a:cubicBezTo>
                    <a:pt x="322" y="13"/>
                    <a:pt x="262" y="36"/>
                    <a:pt x="203" y="60"/>
                  </a:cubicBezTo>
                  <a:cubicBezTo>
                    <a:pt x="155" y="179"/>
                    <a:pt x="119" y="298"/>
                    <a:pt x="84" y="417"/>
                  </a:cubicBezTo>
                  <a:cubicBezTo>
                    <a:pt x="0" y="846"/>
                    <a:pt x="60" y="1394"/>
                    <a:pt x="441" y="1846"/>
                  </a:cubicBezTo>
                  <a:cubicBezTo>
                    <a:pt x="445" y="1857"/>
                    <a:pt x="451" y="1862"/>
                    <a:pt x="457" y="1862"/>
                  </a:cubicBezTo>
                  <a:cubicBezTo>
                    <a:pt x="472" y="1862"/>
                    <a:pt x="488" y="1842"/>
                    <a:pt x="488" y="1834"/>
                  </a:cubicBezTo>
                  <a:cubicBezTo>
                    <a:pt x="238" y="1334"/>
                    <a:pt x="131" y="858"/>
                    <a:pt x="215" y="417"/>
                  </a:cubicBezTo>
                  <a:cubicBezTo>
                    <a:pt x="262" y="275"/>
                    <a:pt x="310" y="132"/>
                    <a:pt x="381" y="1"/>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06" name="Google Shape;4369;p44">
              <a:extLst>
                <a:ext uri="{FF2B5EF4-FFF2-40B4-BE49-F238E27FC236}">
                  <a16:creationId xmlns:a16="http://schemas.microsoft.com/office/drawing/2014/main" id="{D4625CFD-E5DA-2B37-4A29-802A43406074}"/>
                </a:ext>
              </a:extLst>
            </p:cNvPr>
            <p:cNvSpPr/>
            <p:nvPr/>
          </p:nvSpPr>
          <p:spPr>
            <a:xfrm>
              <a:off x="3580711" y="2621733"/>
              <a:ext cx="20479" cy="101926"/>
            </a:xfrm>
            <a:custGeom>
              <a:avLst/>
              <a:gdLst/>
              <a:ahLst/>
              <a:cxnLst/>
              <a:rect l="l" t="t" r="r" b="b"/>
              <a:pathLst>
                <a:path w="537" h="2849" extrusionOk="0">
                  <a:moveTo>
                    <a:pt x="453" y="1"/>
                  </a:moveTo>
                  <a:cubicBezTo>
                    <a:pt x="322" y="239"/>
                    <a:pt x="215" y="501"/>
                    <a:pt x="143" y="763"/>
                  </a:cubicBezTo>
                  <a:cubicBezTo>
                    <a:pt x="36" y="1108"/>
                    <a:pt x="0" y="1501"/>
                    <a:pt x="36" y="1906"/>
                  </a:cubicBezTo>
                  <a:cubicBezTo>
                    <a:pt x="84" y="2192"/>
                    <a:pt x="84" y="2632"/>
                    <a:pt x="405" y="2847"/>
                  </a:cubicBezTo>
                  <a:cubicBezTo>
                    <a:pt x="407" y="2848"/>
                    <a:pt x="409" y="2849"/>
                    <a:pt x="411" y="2849"/>
                  </a:cubicBezTo>
                  <a:cubicBezTo>
                    <a:pt x="426" y="2849"/>
                    <a:pt x="451" y="2821"/>
                    <a:pt x="441" y="2811"/>
                  </a:cubicBezTo>
                  <a:cubicBezTo>
                    <a:pt x="107" y="2561"/>
                    <a:pt x="107" y="2001"/>
                    <a:pt x="107" y="1692"/>
                  </a:cubicBezTo>
                  <a:cubicBezTo>
                    <a:pt x="107" y="1323"/>
                    <a:pt x="167" y="953"/>
                    <a:pt x="274" y="608"/>
                  </a:cubicBezTo>
                  <a:cubicBezTo>
                    <a:pt x="346" y="406"/>
                    <a:pt x="441" y="203"/>
                    <a:pt x="536" y="13"/>
                  </a:cubicBezTo>
                  <a:cubicBezTo>
                    <a:pt x="512" y="13"/>
                    <a:pt x="477" y="1"/>
                    <a:pt x="453" y="1"/>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07" name="Google Shape;4370;p44">
              <a:extLst>
                <a:ext uri="{FF2B5EF4-FFF2-40B4-BE49-F238E27FC236}">
                  <a16:creationId xmlns:a16="http://schemas.microsoft.com/office/drawing/2014/main" id="{E33E0606-E08C-6A96-68DF-954B2E0EA033}"/>
                </a:ext>
              </a:extLst>
            </p:cNvPr>
            <p:cNvSpPr/>
            <p:nvPr/>
          </p:nvSpPr>
          <p:spPr>
            <a:xfrm>
              <a:off x="3481255" y="2617475"/>
              <a:ext cx="42902" cy="150331"/>
            </a:xfrm>
            <a:custGeom>
              <a:avLst/>
              <a:gdLst/>
              <a:ahLst/>
              <a:cxnLst/>
              <a:rect l="l" t="t" r="r" b="b"/>
              <a:pathLst>
                <a:path w="1125" h="4202" extrusionOk="0">
                  <a:moveTo>
                    <a:pt x="549" y="1"/>
                  </a:moveTo>
                  <a:cubicBezTo>
                    <a:pt x="477" y="13"/>
                    <a:pt x="394" y="37"/>
                    <a:pt x="334" y="72"/>
                  </a:cubicBezTo>
                  <a:cubicBezTo>
                    <a:pt x="275" y="227"/>
                    <a:pt x="227" y="370"/>
                    <a:pt x="191" y="525"/>
                  </a:cubicBezTo>
                  <a:cubicBezTo>
                    <a:pt x="60" y="953"/>
                    <a:pt x="1" y="1430"/>
                    <a:pt x="25" y="1894"/>
                  </a:cubicBezTo>
                  <a:cubicBezTo>
                    <a:pt x="72" y="2692"/>
                    <a:pt x="370" y="3632"/>
                    <a:pt x="1072" y="4192"/>
                  </a:cubicBezTo>
                  <a:cubicBezTo>
                    <a:pt x="1076" y="4199"/>
                    <a:pt x="1082" y="4202"/>
                    <a:pt x="1089" y="4202"/>
                  </a:cubicBezTo>
                  <a:cubicBezTo>
                    <a:pt x="1106" y="4202"/>
                    <a:pt x="1125" y="4185"/>
                    <a:pt x="1108" y="4168"/>
                  </a:cubicBezTo>
                  <a:cubicBezTo>
                    <a:pt x="846" y="3823"/>
                    <a:pt x="596" y="3501"/>
                    <a:pt x="429" y="3108"/>
                  </a:cubicBezTo>
                  <a:cubicBezTo>
                    <a:pt x="251" y="2692"/>
                    <a:pt x="156" y="2263"/>
                    <a:pt x="144" y="1823"/>
                  </a:cubicBezTo>
                  <a:cubicBezTo>
                    <a:pt x="132" y="1382"/>
                    <a:pt x="191" y="930"/>
                    <a:pt x="322" y="525"/>
                  </a:cubicBezTo>
                  <a:cubicBezTo>
                    <a:pt x="382" y="322"/>
                    <a:pt x="453" y="168"/>
                    <a:pt x="549" y="1"/>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08" name="Google Shape;4371;p44">
              <a:extLst>
                <a:ext uri="{FF2B5EF4-FFF2-40B4-BE49-F238E27FC236}">
                  <a16:creationId xmlns:a16="http://schemas.microsoft.com/office/drawing/2014/main" id="{2BF0EF79-491B-070A-1278-F543F5F94BDF}"/>
                </a:ext>
              </a:extLst>
            </p:cNvPr>
            <p:cNvSpPr/>
            <p:nvPr/>
          </p:nvSpPr>
          <p:spPr>
            <a:xfrm>
              <a:off x="3423595" y="2679261"/>
              <a:ext cx="58956" cy="126898"/>
            </a:xfrm>
            <a:custGeom>
              <a:avLst/>
              <a:gdLst/>
              <a:ahLst/>
              <a:cxnLst/>
              <a:rect l="l" t="t" r="r" b="b"/>
              <a:pathLst>
                <a:path w="1546" h="3547" extrusionOk="0">
                  <a:moveTo>
                    <a:pt x="167" y="0"/>
                  </a:moveTo>
                  <a:lnTo>
                    <a:pt x="156" y="12"/>
                  </a:lnTo>
                  <a:lnTo>
                    <a:pt x="25" y="96"/>
                  </a:lnTo>
                  <a:cubicBezTo>
                    <a:pt x="1" y="381"/>
                    <a:pt x="25" y="667"/>
                    <a:pt x="60" y="953"/>
                  </a:cubicBezTo>
                  <a:cubicBezTo>
                    <a:pt x="203" y="1870"/>
                    <a:pt x="632" y="2989"/>
                    <a:pt x="1489" y="3536"/>
                  </a:cubicBezTo>
                  <a:cubicBezTo>
                    <a:pt x="1492" y="3543"/>
                    <a:pt x="1499" y="3546"/>
                    <a:pt x="1506" y="3546"/>
                  </a:cubicBezTo>
                  <a:cubicBezTo>
                    <a:pt x="1524" y="3546"/>
                    <a:pt x="1545" y="3529"/>
                    <a:pt x="1537" y="3513"/>
                  </a:cubicBezTo>
                  <a:cubicBezTo>
                    <a:pt x="1239" y="3167"/>
                    <a:pt x="929" y="2834"/>
                    <a:pt x="703" y="2441"/>
                  </a:cubicBezTo>
                  <a:cubicBezTo>
                    <a:pt x="453" y="1977"/>
                    <a:pt x="286" y="1489"/>
                    <a:pt x="215" y="977"/>
                  </a:cubicBezTo>
                  <a:cubicBezTo>
                    <a:pt x="167" y="655"/>
                    <a:pt x="156" y="322"/>
                    <a:pt x="167" y="0"/>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09" name="Google Shape;4372;p44">
              <a:extLst>
                <a:ext uri="{FF2B5EF4-FFF2-40B4-BE49-F238E27FC236}">
                  <a16:creationId xmlns:a16="http://schemas.microsoft.com/office/drawing/2014/main" id="{5F2EF5F2-E7DD-D0B1-D308-9ED77224EC5E}"/>
                </a:ext>
              </a:extLst>
            </p:cNvPr>
            <p:cNvSpPr/>
            <p:nvPr/>
          </p:nvSpPr>
          <p:spPr>
            <a:xfrm>
              <a:off x="3349613" y="2695002"/>
              <a:ext cx="54494" cy="174444"/>
            </a:xfrm>
            <a:custGeom>
              <a:avLst/>
              <a:gdLst/>
              <a:ahLst/>
              <a:cxnLst/>
              <a:rect l="l" t="t" r="r" b="b"/>
              <a:pathLst>
                <a:path w="1429" h="4876" extrusionOk="0">
                  <a:moveTo>
                    <a:pt x="321" y="1"/>
                  </a:moveTo>
                  <a:cubicBezTo>
                    <a:pt x="274" y="1"/>
                    <a:pt x="238" y="25"/>
                    <a:pt x="191" y="25"/>
                  </a:cubicBezTo>
                  <a:cubicBezTo>
                    <a:pt x="155" y="120"/>
                    <a:pt x="143" y="239"/>
                    <a:pt x="119" y="346"/>
                  </a:cubicBezTo>
                  <a:cubicBezTo>
                    <a:pt x="24" y="918"/>
                    <a:pt x="0" y="1513"/>
                    <a:pt x="60" y="2084"/>
                  </a:cubicBezTo>
                  <a:cubicBezTo>
                    <a:pt x="155" y="3144"/>
                    <a:pt x="560" y="4132"/>
                    <a:pt x="1274" y="4859"/>
                  </a:cubicBezTo>
                  <a:cubicBezTo>
                    <a:pt x="1286" y="4871"/>
                    <a:pt x="1300" y="4876"/>
                    <a:pt x="1315" y="4876"/>
                  </a:cubicBezTo>
                  <a:cubicBezTo>
                    <a:pt x="1371" y="4876"/>
                    <a:pt x="1428" y="4799"/>
                    <a:pt x="1381" y="4751"/>
                  </a:cubicBezTo>
                  <a:cubicBezTo>
                    <a:pt x="667" y="4013"/>
                    <a:pt x="298" y="3013"/>
                    <a:pt x="202" y="1942"/>
                  </a:cubicBezTo>
                  <a:cubicBezTo>
                    <a:pt x="155" y="1394"/>
                    <a:pt x="191" y="834"/>
                    <a:pt x="310" y="287"/>
                  </a:cubicBezTo>
                  <a:cubicBezTo>
                    <a:pt x="321" y="203"/>
                    <a:pt x="357" y="108"/>
                    <a:pt x="369" y="1"/>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10" name="Google Shape;4373;p44">
              <a:extLst>
                <a:ext uri="{FF2B5EF4-FFF2-40B4-BE49-F238E27FC236}">
                  <a16:creationId xmlns:a16="http://schemas.microsoft.com/office/drawing/2014/main" id="{73B35410-484E-7BAF-0276-0371136FCAC5}"/>
                </a:ext>
              </a:extLst>
            </p:cNvPr>
            <p:cNvSpPr/>
            <p:nvPr/>
          </p:nvSpPr>
          <p:spPr>
            <a:xfrm>
              <a:off x="3290579" y="2704805"/>
              <a:ext cx="65592" cy="216231"/>
            </a:xfrm>
            <a:custGeom>
              <a:avLst/>
              <a:gdLst/>
              <a:ahLst/>
              <a:cxnLst/>
              <a:rect l="l" t="t" r="r" b="b"/>
              <a:pathLst>
                <a:path w="1720" h="6044" extrusionOk="0">
                  <a:moveTo>
                    <a:pt x="548" y="1"/>
                  </a:moveTo>
                  <a:lnTo>
                    <a:pt x="548" y="1"/>
                  </a:lnTo>
                  <a:cubicBezTo>
                    <a:pt x="476" y="24"/>
                    <a:pt x="393" y="60"/>
                    <a:pt x="322" y="108"/>
                  </a:cubicBezTo>
                  <a:cubicBezTo>
                    <a:pt x="72" y="1013"/>
                    <a:pt x="0" y="2025"/>
                    <a:pt x="84" y="2870"/>
                  </a:cubicBezTo>
                  <a:cubicBezTo>
                    <a:pt x="215" y="4073"/>
                    <a:pt x="679" y="5418"/>
                    <a:pt x="1631" y="6037"/>
                  </a:cubicBezTo>
                  <a:cubicBezTo>
                    <a:pt x="1638" y="6042"/>
                    <a:pt x="1646" y="6044"/>
                    <a:pt x="1653" y="6044"/>
                  </a:cubicBezTo>
                  <a:cubicBezTo>
                    <a:pt x="1686" y="6044"/>
                    <a:pt x="1720" y="6007"/>
                    <a:pt x="1691" y="5978"/>
                  </a:cubicBezTo>
                  <a:cubicBezTo>
                    <a:pt x="1286" y="5549"/>
                    <a:pt x="917" y="5144"/>
                    <a:pt x="667" y="4585"/>
                  </a:cubicBezTo>
                  <a:cubicBezTo>
                    <a:pt x="417" y="4013"/>
                    <a:pt x="262" y="3382"/>
                    <a:pt x="215" y="2727"/>
                  </a:cubicBezTo>
                  <a:cubicBezTo>
                    <a:pt x="155" y="2049"/>
                    <a:pt x="215" y="1358"/>
                    <a:pt x="357" y="679"/>
                  </a:cubicBezTo>
                  <a:cubicBezTo>
                    <a:pt x="393" y="441"/>
                    <a:pt x="476" y="227"/>
                    <a:pt x="548" y="1"/>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11" name="Google Shape;4374;p44">
              <a:extLst>
                <a:ext uri="{FF2B5EF4-FFF2-40B4-BE49-F238E27FC236}">
                  <a16:creationId xmlns:a16="http://schemas.microsoft.com/office/drawing/2014/main" id="{2BD1712F-7699-5A72-BF57-E7B408D604B4}"/>
                </a:ext>
              </a:extLst>
            </p:cNvPr>
            <p:cNvSpPr/>
            <p:nvPr/>
          </p:nvSpPr>
          <p:spPr>
            <a:xfrm>
              <a:off x="3203403" y="2827052"/>
              <a:ext cx="117494" cy="135556"/>
            </a:xfrm>
            <a:custGeom>
              <a:avLst/>
              <a:gdLst/>
              <a:ahLst/>
              <a:cxnLst/>
              <a:rect l="l" t="t" r="r" b="b"/>
              <a:pathLst>
                <a:path w="3081" h="3789" extrusionOk="0">
                  <a:moveTo>
                    <a:pt x="95" y="1"/>
                  </a:moveTo>
                  <a:cubicBezTo>
                    <a:pt x="48" y="167"/>
                    <a:pt x="24" y="334"/>
                    <a:pt x="0" y="477"/>
                  </a:cubicBezTo>
                  <a:cubicBezTo>
                    <a:pt x="393" y="2132"/>
                    <a:pt x="1524" y="3442"/>
                    <a:pt x="3001" y="3787"/>
                  </a:cubicBezTo>
                  <a:cubicBezTo>
                    <a:pt x="3003" y="3788"/>
                    <a:pt x="3006" y="3788"/>
                    <a:pt x="3009" y="3788"/>
                  </a:cubicBezTo>
                  <a:cubicBezTo>
                    <a:pt x="3043" y="3788"/>
                    <a:pt x="3080" y="3725"/>
                    <a:pt x="3036" y="3692"/>
                  </a:cubicBezTo>
                  <a:cubicBezTo>
                    <a:pt x="1905" y="3156"/>
                    <a:pt x="917" y="2501"/>
                    <a:pt x="393" y="1203"/>
                  </a:cubicBezTo>
                  <a:cubicBezTo>
                    <a:pt x="226" y="822"/>
                    <a:pt x="143" y="417"/>
                    <a:pt x="95" y="1"/>
                  </a:cubicBezTo>
                  <a:close/>
                </a:path>
              </a:pathLst>
            </a:custGeom>
            <a:solidFill>
              <a:srgbClr val="8CC7C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12" name="Google Shape;4375;p44">
              <a:extLst>
                <a:ext uri="{FF2B5EF4-FFF2-40B4-BE49-F238E27FC236}">
                  <a16:creationId xmlns:a16="http://schemas.microsoft.com/office/drawing/2014/main" id="{CD31CA9E-8C51-506E-5688-F0A2975847F0}"/>
                </a:ext>
              </a:extLst>
            </p:cNvPr>
            <p:cNvSpPr/>
            <p:nvPr/>
          </p:nvSpPr>
          <p:spPr>
            <a:xfrm>
              <a:off x="3706060" y="2662732"/>
              <a:ext cx="64486" cy="27190"/>
            </a:xfrm>
            <a:custGeom>
              <a:avLst/>
              <a:gdLst/>
              <a:ahLst/>
              <a:cxnLst/>
              <a:rect l="l" t="t" r="r" b="b"/>
              <a:pathLst>
                <a:path w="1691" h="760" extrusionOk="0">
                  <a:moveTo>
                    <a:pt x="61" y="0"/>
                  </a:moveTo>
                  <a:cubicBezTo>
                    <a:pt x="29" y="0"/>
                    <a:pt x="0" y="23"/>
                    <a:pt x="35" y="57"/>
                  </a:cubicBezTo>
                  <a:cubicBezTo>
                    <a:pt x="392" y="415"/>
                    <a:pt x="1023" y="641"/>
                    <a:pt x="1512" y="748"/>
                  </a:cubicBezTo>
                  <a:cubicBezTo>
                    <a:pt x="1559" y="760"/>
                    <a:pt x="1595" y="760"/>
                    <a:pt x="1631" y="760"/>
                  </a:cubicBezTo>
                  <a:cubicBezTo>
                    <a:pt x="1642" y="724"/>
                    <a:pt x="1678" y="700"/>
                    <a:pt x="1690" y="665"/>
                  </a:cubicBezTo>
                  <a:cubicBezTo>
                    <a:pt x="1619" y="653"/>
                    <a:pt x="1559" y="653"/>
                    <a:pt x="1476" y="641"/>
                  </a:cubicBezTo>
                  <a:cubicBezTo>
                    <a:pt x="1250" y="581"/>
                    <a:pt x="988" y="510"/>
                    <a:pt x="738" y="403"/>
                  </a:cubicBezTo>
                  <a:cubicBezTo>
                    <a:pt x="499" y="296"/>
                    <a:pt x="309" y="165"/>
                    <a:pt x="95" y="10"/>
                  </a:cubicBezTo>
                  <a:cubicBezTo>
                    <a:pt x="85" y="3"/>
                    <a:pt x="73" y="0"/>
                    <a:pt x="61" y="0"/>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13" name="Google Shape;4376;p44">
              <a:extLst>
                <a:ext uri="{FF2B5EF4-FFF2-40B4-BE49-F238E27FC236}">
                  <a16:creationId xmlns:a16="http://schemas.microsoft.com/office/drawing/2014/main" id="{C4DA8C59-39F7-A436-B2B4-AC3C313A5AEE}"/>
                </a:ext>
              </a:extLst>
            </p:cNvPr>
            <p:cNvSpPr/>
            <p:nvPr/>
          </p:nvSpPr>
          <p:spPr>
            <a:xfrm>
              <a:off x="3631086" y="2698114"/>
              <a:ext cx="99036" cy="38674"/>
            </a:xfrm>
            <a:custGeom>
              <a:avLst/>
              <a:gdLst/>
              <a:ahLst/>
              <a:cxnLst/>
              <a:rect l="l" t="t" r="r" b="b"/>
              <a:pathLst>
                <a:path w="2597" h="1081" extrusionOk="0">
                  <a:moveTo>
                    <a:pt x="14" y="0"/>
                  </a:moveTo>
                  <a:cubicBezTo>
                    <a:pt x="7" y="0"/>
                    <a:pt x="1" y="3"/>
                    <a:pt x="1" y="9"/>
                  </a:cubicBezTo>
                  <a:cubicBezTo>
                    <a:pt x="191" y="592"/>
                    <a:pt x="1049" y="854"/>
                    <a:pt x="1703" y="973"/>
                  </a:cubicBezTo>
                  <a:cubicBezTo>
                    <a:pt x="2001" y="1033"/>
                    <a:pt x="2299" y="1069"/>
                    <a:pt x="2596" y="1081"/>
                  </a:cubicBezTo>
                  <a:lnTo>
                    <a:pt x="2596" y="985"/>
                  </a:lnTo>
                  <a:cubicBezTo>
                    <a:pt x="2358" y="973"/>
                    <a:pt x="2120" y="950"/>
                    <a:pt x="1882" y="914"/>
                  </a:cubicBezTo>
                  <a:cubicBezTo>
                    <a:pt x="1192" y="807"/>
                    <a:pt x="382" y="592"/>
                    <a:pt x="37" y="9"/>
                  </a:cubicBezTo>
                  <a:cubicBezTo>
                    <a:pt x="31" y="3"/>
                    <a:pt x="22" y="0"/>
                    <a:pt x="14" y="0"/>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14" name="Google Shape;4377;p44">
              <a:extLst>
                <a:ext uri="{FF2B5EF4-FFF2-40B4-BE49-F238E27FC236}">
                  <a16:creationId xmlns:a16="http://schemas.microsoft.com/office/drawing/2014/main" id="{8AF008E5-EAEB-A428-7D6E-1F75B275C9B5}"/>
                </a:ext>
              </a:extLst>
            </p:cNvPr>
            <p:cNvSpPr/>
            <p:nvPr/>
          </p:nvSpPr>
          <p:spPr>
            <a:xfrm>
              <a:off x="3561987" y="2745911"/>
              <a:ext cx="169967" cy="41572"/>
            </a:xfrm>
            <a:custGeom>
              <a:avLst/>
              <a:gdLst/>
              <a:ahLst/>
              <a:cxnLst/>
              <a:rect l="l" t="t" r="r" b="b"/>
              <a:pathLst>
                <a:path w="4457" h="1162" extrusionOk="0">
                  <a:moveTo>
                    <a:pt x="71" y="0"/>
                  </a:moveTo>
                  <a:cubicBezTo>
                    <a:pt x="32" y="0"/>
                    <a:pt x="0" y="35"/>
                    <a:pt x="39" y="54"/>
                  </a:cubicBezTo>
                  <a:cubicBezTo>
                    <a:pt x="777" y="602"/>
                    <a:pt x="1718" y="900"/>
                    <a:pt x="2694" y="1054"/>
                  </a:cubicBezTo>
                  <a:cubicBezTo>
                    <a:pt x="3206" y="1126"/>
                    <a:pt x="3730" y="1161"/>
                    <a:pt x="4230" y="1161"/>
                  </a:cubicBezTo>
                  <a:lnTo>
                    <a:pt x="4420" y="1161"/>
                  </a:lnTo>
                  <a:cubicBezTo>
                    <a:pt x="4444" y="1126"/>
                    <a:pt x="4444" y="1078"/>
                    <a:pt x="4456" y="1054"/>
                  </a:cubicBezTo>
                  <a:cubicBezTo>
                    <a:pt x="4432" y="1042"/>
                    <a:pt x="4397" y="1042"/>
                    <a:pt x="4361" y="1042"/>
                  </a:cubicBezTo>
                  <a:cubicBezTo>
                    <a:pt x="4296" y="1044"/>
                    <a:pt x="4232" y="1045"/>
                    <a:pt x="4167" y="1045"/>
                  </a:cubicBezTo>
                  <a:cubicBezTo>
                    <a:pt x="3731" y="1045"/>
                    <a:pt x="3293" y="1011"/>
                    <a:pt x="2837" y="959"/>
                  </a:cubicBezTo>
                  <a:cubicBezTo>
                    <a:pt x="1849" y="840"/>
                    <a:pt x="872" y="542"/>
                    <a:pt x="98" y="7"/>
                  </a:cubicBezTo>
                  <a:cubicBezTo>
                    <a:pt x="89" y="2"/>
                    <a:pt x="80" y="0"/>
                    <a:pt x="71" y="0"/>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15" name="Google Shape;4378;p44">
              <a:extLst>
                <a:ext uri="{FF2B5EF4-FFF2-40B4-BE49-F238E27FC236}">
                  <a16:creationId xmlns:a16="http://schemas.microsoft.com/office/drawing/2014/main" id="{FDE5EB77-498F-3AE3-F94C-544641351298}"/>
                </a:ext>
              </a:extLst>
            </p:cNvPr>
            <p:cNvSpPr/>
            <p:nvPr/>
          </p:nvSpPr>
          <p:spPr>
            <a:xfrm>
              <a:off x="3496699" y="2784871"/>
              <a:ext cx="190294" cy="45221"/>
            </a:xfrm>
            <a:custGeom>
              <a:avLst/>
              <a:gdLst/>
              <a:ahLst/>
              <a:cxnLst/>
              <a:rect l="l" t="t" r="r" b="b"/>
              <a:pathLst>
                <a:path w="4990" h="1264" extrusionOk="0">
                  <a:moveTo>
                    <a:pt x="59" y="0"/>
                  </a:moveTo>
                  <a:cubicBezTo>
                    <a:pt x="25" y="0"/>
                    <a:pt x="1" y="31"/>
                    <a:pt x="36" y="49"/>
                  </a:cubicBezTo>
                  <a:cubicBezTo>
                    <a:pt x="989" y="715"/>
                    <a:pt x="2179" y="1049"/>
                    <a:pt x="3430" y="1180"/>
                  </a:cubicBezTo>
                  <a:cubicBezTo>
                    <a:pt x="3882" y="1227"/>
                    <a:pt x="4323" y="1263"/>
                    <a:pt x="4775" y="1263"/>
                  </a:cubicBezTo>
                  <a:cubicBezTo>
                    <a:pt x="4787" y="1263"/>
                    <a:pt x="4799" y="1239"/>
                    <a:pt x="4799" y="1239"/>
                  </a:cubicBezTo>
                  <a:cubicBezTo>
                    <a:pt x="4858" y="1215"/>
                    <a:pt x="4930" y="1180"/>
                    <a:pt x="4989" y="1156"/>
                  </a:cubicBezTo>
                  <a:cubicBezTo>
                    <a:pt x="4418" y="1156"/>
                    <a:pt x="3834" y="1144"/>
                    <a:pt x="3263" y="1061"/>
                  </a:cubicBezTo>
                  <a:cubicBezTo>
                    <a:pt x="2108" y="930"/>
                    <a:pt x="1001" y="584"/>
                    <a:pt x="96" y="13"/>
                  </a:cubicBezTo>
                  <a:cubicBezTo>
                    <a:pt x="84" y="4"/>
                    <a:pt x="71" y="0"/>
                    <a:pt x="59" y="0"/>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16" name="Google Shape;4379;p44">
              <a:extLst>
                <a:ext uri="{FF2B5EF4-FFF2-40B4-BE49-F238E27FC236}">
                  <a16:creationId xmlns:a16="http://schemas.microsoft.com/office/drawing/2014/main" id="{5CB7B367-2AA0-D6D5-25F9-0B68EA3C4590}"/>
                </a:ext>
              </a:extLst>
            </p:cNvPr>
            <p:cNvSpPr/>
            <p:nvPr/>
          </p:nvSpPr>
          <p:spPr>
            <a:xfrm>
              <a:off x="3422832" y="2846550"/>
              <a:ext cx="212831" cy="57063"/>
            </a:xfrm>
            <a:custGeom>
              <a:avLst/>
              <a:gdLst/>
              <a:ahLst/>
              <a:cxnLst/>
              <a:rect l="l" t="t" r="r" b="b"/>
              <a:pathLst>
                <a:path w="5581" h="1595" extrusionOk="0">
                  <a:moveTo>
                    <a:pt x="38" y="0"/>
                  </a:moveTo>
                  <a:cubicBezTo>
                    <a:pt x="21" y="0"/>
                    <a:pt x="1" y="23"/>
                    <a:pt x="9" y="39"/>
                  </a:cubicBezTo>
                  <a:cubicBezTo>
                    <a:pt x="533" y="1039"/>
                    <a:pt x="1723" y="1385"/>
                    <a:pt x="2926" y="1515"/>
                  </a:cubicBezTo>
                  <a:cubicBezTo>
                    <a:pt x="3327" y="1558"/>
                    <a:pt x="3788" y="1594"/>
                    <a:pt x="4256" y="1594"/>
                  </a:cubicBezTo>
                  <a:cubicBezTo>
                    <a:pt x="4705" y="1594"/>
                    <a:pt x="5162" y="1561"/>
                    <a:pt x="5581" y="1468"/>
                  </a:cubicBezTo>
                  <a:lnTo>
                    <a:pt x="5581" y="1325"/>
                  </a:lnTo>
                  <a:cubicBezTo>
                    <a:pt x="5319" y="1373"/>
                    <a:pt x="5057" y="1432"/>
                    <a:pt x="4748" y="1456"/>
                  </a:cubicBezTo>
                  <a:cubicBezTo>
                    <a:pt x="4577" y="1466"/>
                    <a:pt x="4407" y="1470"/>
                    <a:pt x="4237" y="1470"/>
                  </a:cubicBezTo>
                  <a:cubicBezTo>
                    <a:pt x="3789" y="1470"/>
                    <a:pt x="3345" y="1440"/>
                    <a:pt x="2914" y="1396"/>
                  </a:cubicBezTo>
                  <a:cubicBezTo>
                    <a:pt x="1747" y="1265"/>
                    <a:pt x="604" y="932"/>
                    <a:pt x="56" y="15"/>
                  </a:cubicBezTo>
                  <a:cubicBezTo>
                    <a:pt x="53" y="4"/>
                    <a:pt x="46" y="0"/>
                    <a:pt x="38" y="0"/>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17" name="Google Shape;4380;p44">
              <a:extLst>
                <a:ext uri="{FF2B5EF4-FFF2-40B4-BE49-F238E27FC236}">
                  <a16:creationId xmlns:a16="http://schemas.microsoft.com/office/drawing/2014/main" id="{EA94834E-CB27-4CC9-BE9C-057F5107B251}"/>
                </a:ext>
              </a:extLst>
            </p:cNvPr>
            <p:cNvSpPr/>
            <p:nvPr/>
          </p:nvSpPr>
          <p:spPr>
            <a:xfrm>
              <a:off x="3382752" y="2887692"/>
              <a:ext cx="246123" cy="60139"/>
            </a:xfrm>
            <a:custGeom>
              <a:avLst/>
              <a:gdLst/>
              <a:ahLst/>
              <a:cxnLst/>
              <a:rect l="l" t="t" r="r" b="b"/>
              <a:pathLst>
                <a:path w="6454" h="1681" extrusionOk="0">
                  <a:moveTo>
                    <a:pt x="25" y="0"/>
                  </a:moveTo>
                  <a:cubicBezTo>
                    <a:pt x="14" y="0"/>
                    <a:pt x="0" y="20"/>
                    <a:pt x="0" y="20"/>
                  </a:cubicBezTo>
                  <a:cubicBezTo>
                    <a:pt x="810" y="901"/>
                    <a:pt x="1905" y="1473"/>
                    <a:pt x="3227" y="1639"/>
                  </a:cubicBezTo>
                  <a:cubicBezTo>
                    <a:pt x="3488" y="1667"/>
                    <a:pt x="3755" y="1680"/>
                    <a:pt x="4026" y="1680"/>
                  </a:cubicBezTo>
                  <a:cubicBezTo>
                    <a:pt x="4460" y="1680"/>
                    <a:pt x="4902" y="1646"/>
                    <a:pt x="5334" y="1580"/>
                  </a:cubicBezTo>
                  <a:cubicBezTo>
                    <a:pt x="5656" y="1544"/>
                    <a:pt x="6013" y="1473"/>
                    <a:pt x="6358" y="1389"/>
                  </a:cubicBezTo>
                  <a:cubicBezTo>
                    <a:pt x="6406" y="1330"/>
                    <a:pt x="6430" y="1270"/>
                    <a:pt x="6453" y="1211"/>
                  </a:cubicBezTo>
                  <a:lnTo>
                    <a:pt x="6453" y="1211"/>
                  </a:lnTo>
                  <a:cubicBezTo>
                    <a:pt x="6418" y="1223"/>
                    <a:pt x="6382" y="1223"/>
                    <a:pt x="6370" y="1247"/>
                  </a:cubicBezTo>
                  <a:cubicBezTo>
                    <a:pt x="6013" y="1330"/>
                    <a:pt x="5644" y="1401"/>
                    <a:pt x="5275" y="1461"/>
                  </a:cubicBezTo>
                  <a:cubicBezTo>
                    <a:pt x="4865" y="1523"/>
                    <a:pt x="4454" y="1554"/>
                    <a:pt x="4054" y="1554"/>
                  </a:cubicBezTo>
                  <a:cubicBezTo>
                    <a:pt x="3768" y="1554"/>
                    <a:pt x="3487" y="1538"/>
                    <a:pt x="3215" y="1508"/>
                  </a:cubicBezTo>
                  <a:cubicBezTo>
                    <a:pt x="1917" y="1366"/>
                    <a:pt x="893" y="782"/>
                    <a:pt x="36" y="8"/>
                  </a:cubicBezTo>
                  <a:cubicBezTo>
                    <a:pt x="33" y="2"/>
                    <a:pt x="29" y="0"/>
                    <a:pt x="25" y="0"/>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18" name="Google Shape;4381;p44">
              <a:extLst>
                <a:ext uri="{FF2B5EF4-FFF2-40B4-BE49-F238E27FC236}">
                  <a16:creationId xmlns:a16="http://schemas.microsoft.com/office/drawing/2014/main" id="{0178B305-79EC-C741-47BB-67A4E3F1E2CD}"/>
                </a:ext>
              </a:extLst>
            </p:cNvPr>
            <p:cNvSpPr/>
            <p:nvPr/>
          </p:nvSpPr>
          <p:spPr>
            <a:xfrm>
              <a:off x="3330659" y="2947868"/>
              <a:ext cx="180607" cy="85505"/>
            </a:xfrm>
            <a:custGeom>
              <a:avLst/>
              <a:gdLst/>
              <a:ahLst/>
              <a:cxnLst/>
              <a:rect l="l" t="t" r="r" b="b"/>
              <a:pathLst>
                <a:path w="4736" h="2390" extrusionOk="0">
                  <a:moveTo>
                    <a:pt x="30" y="0"/>
                  </a:moveTo>
                  <a:cubicBezTo>
                    <a:pt x="16" y="0"/>
                    <a:pt x="0" y="9"/>
                    <a:pt x="9" y="17"/>
                  </a:cubicBezTo>
                  <a:cubicBezTo>
                    <a:pt x="473" y="1196"/>
                    <a:pt x="1390" y="1970"/>
                    <a:pt x="2628" y="2255"/>
                  </a:cubicBezTo>
                  <a:cubicBezTo>
                    <a:pt x="3074" y="2357"/>
                    <a:pt x="3572" y="2389"/>
                    <a:pt x="4085" y="2389"/>
                  </a:cubicBezTo>
                  <a:cubicBezTo>
                    <a:pt x="4175" y="2389"/>
                    <a:pt x="4265" y="2388"/>
                    <a:pt x="4355" y="2386"/>
                  </a:cubicBezTo>
                  <a:cubicBezTo>
                    <a:pt x="4474" y="2339"/>
                    <a:pt x="4617" y="2279"/>
                    <a:pt x="4736" y="2220"/>
                  </a:cubicBezTo>
                  <a:cubicBezTo>
                    <a:pt x="4724" y="2216"/>
                    <a:pt x="4713" y="2214"/>
                    <a:pt x="4703" y="2214"/>
                  </a:cubicBezTo>
                  <a:cubicBezTo>
                    <a:pt x="4683" y="2214"/>
                    <a:pt x="4664" y="2220"/>
                    <a:pt x="4640" y="2220"/>
                  </a:cubicBezTo>
                  <a:cubicBezTo>
                    <a:pt x="4418" y="2239"/>
                    <a:pt x="4197" y="2250"/>
                    <a:pt x="3979" y="2250"/>
                  </a:cubicBezTo>
                  <a:cubicBezTo>
                    <a:pt x="3542" y="2250"/>
                    <a:pt x="3116" y="2208"/>
                    <a:pt x="2712" y="2112"/>
                  </a:cubicBezTo>
                  <a:cubicBezTo>
                    <a:pt x="2164" y="2005"/>
                    <a:pt x="1652" y="1779"/>
                    <a:pt x="1223" y="1470"/>
                  </a:cubicBezTo>
                  <a:cubicBezTo>
                    <a:pt x="699" y="1077"/>
                    <a:pt x="414" y="529"/>
                    <a:pt x="45" y="5"/>
                  </a:cubicBezTo>
                  <a:cubicBezTo>
                    <a:pt x="41" y="2"/>
                    <a:pt x="36" y="0"/>
                    <a:pt x="30" y="0"/>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19" name="Google Shape;4382;p44">
              <a:extLst>
                <a:ext uri="{FF2B5EF4-FFF2-40B4-BE49-F238E27FC236}">
                  <a16:creationId xmlns:a16="http://schemas.microsoft.com/office/drawing/2014/main" id="{7AE5AA1E-6D60-29EF-C710-3D457988FE7B}"/>
                </a:ext>
              </a:extLst>
            </p:cNvPr>
            <p:cNvSpPr/>
            <p:nvPr/>
          </p:nvSpPr>
          <p:spPr>
            <a:xfrm>
              <a:off x="1817656" y="3098807"/>
              <a:ext cx="1793066" cy="300341"/>
            </a:xfrm>
            <a:custGeom>
              <a:avLst/>
              <a:gdLst/>
              <a:ahLst/>
              <a:cxnLst/>
              <a:rect l="l" t="t" r="r" b="b"/>
              <a:pathLst>
                <a:path w="47019" h="8395" extrusionOk="0">
                  <a:moveTo>
                    <a:pt x="7049" y="1"/>
                  </a:moveTo>
                  <a:lnTo>
                    <a:pt x="346" y="6037"/>
                  </a:lnTo>
                  <a:cubicBezTo>
                    <a:pt x="0" y="6716"/>
                    <a:pt x="417" y="8395"/>
                    <a:pt x="1346" y="8395"/>
                  </a:cubicBezTo>
                  <a:lnTo>
                    <a:pt x="45327" y="8395"/>
                  </a:lnTo>
                  <a:cubicBezTo>
                    <a:pt x="46232" y="8395"/>
                    <a:pt x="47018" y="6680"/>
                    <a:pt x="46339" y="6037"/>
                  </a:cubicBezTo>
                  <a:lnTo>
                    <a:pt x="39612" y="1"/>
                  </a:ln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20" name="Google Shape;4383;p44">
              <a:extLst>
                <a:ext uri="{FF2B5EF4-FFF2-40B4-BE49-F238E27FC236}">
                  <a16:creationId xmlns:a16="http://schemas.microsoft.com/office/drawing/2014/main" id="{722FE739-7108-B19D-6306-D5E85A63A5DF}"/>
                </a:ext>
              </a:extLst>
            </p:cNvPr>
            <p:cNvSpPr/>
            <p:nvPr/>
          </p:nvSpPr>
          <p:spPr>
            <a:xfrm>
              <a:off x="2088261" y="2426216"/>
              <a:ext cx="1241864" cy="672627"/>
            </a:xfrm>
            <a:custGeom>
              <a:avLst/>
              <a:gdLst/>
              <a:ahLst/>
              <a:cxnLst/>
              <a:rect l="l" t="t" r="r" b="b"/>
              <a:pathLst>
                <a:path w="32565" h="18801" extrusionOk="0">
                  <a:moveTo>
                    <a:pt x="751" y="1"/>
                  </a:moveTo>
                  <a:cubicBezTo>
                    <a:pt x="334" y="1"/>
                    <a:pt x="0" y="334"/>
                    <a:pt x="0" y="751"/>
                  </a:cubicBezTo>
                  <a:lnTo>
                    <a:pt x="0" y="18801"/>
                  </a:lnTo>
                  <a:lnTo>
                    <a:pt x="32564" y="18801"/>
                  </a:lnTo>
                  <a:lnTo>
                    <a:pt x="32564" y="727"/>
                  </a:lnTo>
                  <a:cubicBezTo>
                    <a:pt x="32564" y="334"/>
                    <a:pt x="32243" y="1"/>
                    <a:pt x="31838" y="1"/>
                  </a:cubicBezTo>
                  <a:close/>
                </a:path>
              </a:pathLst>
            </a:custGeom>
            <a:solidFill>
              <a:srgbClr val="8058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21" name="Google Shape;4384;p44">
              <a:extLst>
                <a:ext uri="{FF2B5EF4-FFF2-40B4-BE49-F238E27FC236}">
                  <a16:creationId xmlns:a16="http://schemas.microsoft.com/office/drawing/2014/main" id="{C6B3C185-B880-4F11-E6E2-ED5DE8B7BA1B}"/>
                </a:ext>
              </a:extLst>
            </p:cNvPr>
            <p:cNvSpPr/>
            <p:nvPr/>
          </p:nvSpPr>
          <p:spPr>
            <a:xfrm>
              <a:off x="1817656" y="3098807"/>
              <a:ext cx="1793066" cy="252222"/>
            </a:xfrm>
            <a:custGeom>
              <a:avLst/>
              <a:gdLst/>
              <a:ahLst/>
              <a:cxnLst/>
              <a:rect l="l" t="t" r="r" b="b"/>
              <a:pathLst>
                <a:path w="47019" h="7050" extrusionOk="0">
                  <a:moveTo>
                    <a:pt x="7049" y="1"/>
                  </a:moveTo>
                  <a:lnTo>
                    <a:pt x="346" y="6085"/>
                  </a:lnTo>
                  <a:cubicBezTo>
                    <a:pt x="0" y="6728"/>
                    <a:pt x="417" y="7049"/>
                    <a:pt x="1346" y="7049"/>
                  </a:cubicBezTo>
                  <a:lnTo>
                    <a:pt x="45327" y="7049"/>
                  </a:lnTo>
                  <a:cubicBezTo>
                    <a:pt x="46232" y="7049"/>
                    <a:pt x="47018" y="6728"/>
                    <a:pt x="46339" y="6133"/>
                  </a:cubicBezTo>
                  <a:lnTo>
                    <a:pt x="39612" y="1"/>
                  </a:lnTo>
                  <a:close/>
                </a:path>
              </a:pathLst>
            </a:custGeom>
            <a:solidFill>
              <a:srgbClr val="8058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22" name="Google Shape;4385;p44">
              <a:extLst>
                <a:ext uri="{FF2B5EF4-FFF2-40B4-BE49-F238E27FC236}">
                  <a16:creationId xmlns:a16="http://schemas.microsoft.com/office/drawing/2014/main" id="{3AC31A7D-AF1C-D865-D3E3-B67CEE1AF779}"/>
                </a:ext>
              </a:extLst>
            </p:cNvPr>
            <p:cNvSpPr/>
            <p:nvPr/>
          </p:nvSpPr>
          <p:spPr>
            <a:xfrm>
              <a:off x="2123689" y="3123099"/>
              <a:ext cx="90838" cy="30696"/>
            </a:xfrm>
            <a:custGeom>
              <a:avLst/>
              <a:gdLst/>
              <a:ahLst/>
              <a:cxnLst/>
              <a:rect l="l" t="t" r="r" b="b"/>
              <a:pathLst>
                <a:path w="2382" h="858" extrusionOk="0">
                  <a:moveTo>
                    <a:pt x="1084" y="1"/>
                  </a:moveTo>
                  <a:cubicBezTo>
                    <a:pt x="1012" y="1"/>
                    <a:pt x="905" y="36"/>
                    <a:pt x="857" y="84"/>
                  </a:cubicBezTo>
                  <a:lnTo>
                    <a:pt x="36" y="774"/>
                  </a:lnTo>
                  <a:cubicBezTo>
                    <a:pt x="0" y="822"/>
                    <a:pt x="12" y="858"/>
                    <a:pt x="83" y="858"/>
                  </a:cubicBezTo>
                  <a:lnTo>
                    <a:pt x="1381" y="858"/>
                  </a:lnTo>
                  <a:cubicBezTo>
                    <a:pt x="1453" y="858"/>
                    <a:pt x="1560" y="822"/>
                    <a:pt x="1607" y="774"/>
                  </a:cubicBezTo>
                  <a:lnTo>
                    <a:pt x="2334" y="84"/>
                  </a:lnTo>
                  <a:cubicBezTo>
                    <a:pt x="2381" y="36"/>
                    <a:pt x="2358" y="1"/>
                    <a:pt x="2286"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23" name="Google Shape;4386;p44">
              <a:extLst>
                <a:ext uri="{FF2B5EF4-FFF2-40B4-BE49-F238E27FC236}">
                  <a16:creationId xmlns:a16="http://schemas.microsoft.com/office/drawing/2014/main" id="{30044EEA-BA66-EF4C-87FF-8154DFDC02FB}"/>
                </a:ext>
              </a:extLst>
            </p:cNvPr>
            <p:cNvSpPr/>
            <p:nvPr/>
          </p:nvSpPr>
          <p:spPr>
            <a:xfrm>
              <a:off x="2192675" y="3123099"/>
              <a:ext cx="86337" cy="30696"/>
            </a:xfrm>
            <a:custGeom>
              <a:avLst/>
              <a:gdLst/>
              <a:ahLst/>
              <a:cxnLst/>
              <a:rect l="l" t="t" r="r" b="b"/>
              <a:pathLst>
                <a:path w="2264" h="858" extrusionOk="0">
                  <a:moveTo>
                    <a:pt x="965" y="1"/>
                  </a:moveTo>
                  <a:cubicBezTo>
                    <a:pt x="894" y="1"/>
                    <a:pt x="799" y="36"/>
                    <a:pt x="763" y="84"/>
                  </a:cubicBezTo>
                  <a:lnTo>
                    <a:pt x="49" y="774"/>
                  </a:lnTo>
                  <a:cubicBezTo>
                    <a:pt x="1" y="822"/>
                    <a:pt x="37" y="858"/>
                    <a:pt x="108" y="858"/>
                  </a:cubicBezTo>
                  <a:lnTo>
                    <a:pt x="1406" y="858"/>
                  </a:lnTo>
                  <a:cubicBezTo>
                    <a:pt x="1477" y="858"/>
                    <a:pt x="1584" y="822"/>
                    <a:pt x="1596" y="774"/>
                  </a:cubicBezTo>
                  <a:lnTo>
                    <a:pt x="2227" y="84"/>
                  </a:lnTo>
                  <a:cubicBezTo>
                    <a:pt x="2263" y="36"/>
                    <a:pt x="2251" y="1"/>
                    <a:pt x="2168"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24" name="Google Shape;4387;p44">
              <a:extLst>
                <a:ext uri="{FF2B5EF4-FFF2-40B4-BE49-F238E27FC236}">
                  <a16:creationId xmlns:a16="http://schemas.microsoft.com/office/drawing/2014/main" id="{FB0B91D1-F31F-EE45-087B-C0B5559509A6}"/>
                </a:ext>
              </a:extLst>
            </p:cNvPr>
            <p:cNvSpPr/>
            <p:nvPr/>
          </p:nvSpPr>
          <p:spPr>
            <a:xfrm>
              <a:off x="2263072" y="3123099"/>
              <a:ext cx="83134" cy="30696"/>
            </a:xfrm>
            <a:custGeom>
              <a:avLst/>
              <a:gdLst/>
              <a:ahLst/>
              <a:cxnLst/>
              <a:rect l="l" t="t" r="r" b="b"/>
              <a:pathLst>
                <a:path w="2180" h="858" extrusionOk="0">
                  <a:moveTo>
                    <a:pt x="870" y="1"/>
                  </a:moveTo>
                  <a:cubicBezTo>
                    <a:pt x="810" y="1"/>
                    <a:pt x="715" y="36"/>
                    <a:pt x="667" y="84"/>
                  </a:cubicBezTo>
                  <a:lnTo>
                    <a:pt x="48" y="774"/>
                  </a:lnTo>
                  <a:cubicBezTo>
                    <a:pt x="0" y="822"/>
                    <a:pt x="24" y="858"/>
                    <a:pt x="108" y="858"/>
                  </a:cubicBezTo>
                  <a:lnTo>
                    <a:pt x="1405" y="858"/>
                  </a:lnTo>
                  <a:cubicBezTo>
                    <a:pt x="1477" y="858"/>
                    <a:pt x="1560" y="822"/>
                    <a:pt x="1596" y="774"/>
                  </a:cubicBezTo>
                  <a:lnTo>
                    <a:pt x="2132" y="84"/>
                  </a:lnTo>
                  <a:cubicBezTo>
                    <a:pt x="2179" y="36"/>
                    <a:pt x="2143" y="1"/>
                    <a:pt x="2072"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25" name="Google Shape;4388;p44">
              <a:extLst>
                <a:ext uri="{FF2B5EF4-FFF2-40B4-BE49-F238E27FC236}">
                  <a16:creationId xmlns:a16="http://schemas.microsoft.com/office/drawing/2014/main" id="{E2B285AC-CF65-1EB7-14D4-239C9EF88D2D}"/>
                </a:ext>
              </a:extLst>
            </p:cNvPr>
            <p:cNvSpPr/>
            <p:nvPr/>
          </p:nvSpPr>
          <p:spPr>
            <a:xfrm>
              <a:off x="2332974" y="3123529"/>
              <a:ext cx="78138" cy="30696"/>
            </a:xfrm>
            <a:custGeom>
              <a:avLst/>
              <a:gdLst/>
              <a:ahLst/>
              <a:cxnLst/>
              <a:rect l="l" t="t" r="r" b="b"/>
              <a:pathLst>
                <a:path w="2049" h="858" extrusionOk="0">
                  <a:moveTo>
                    <a:pt x="739" y="0"/>
                  </a:moveTo>
                  <a:cubicBezTo>
                    <a:pt x="668" y="0"/>
                    <a:pt x="584" y="36"/>
                    <a:pt x="549" y="84"/>
                  </a:cubicBezTo>
                  <a:lnTo>
                    <a:pt x="25" y="774"/>
                  </a:lnTo>
                  <a:cubicBezTo>
                    <a:pt x="1" y="822"/>
                    <a:pt x="25" y="858"/>
                    <a:pt x="108" y="858"/>
                  </a:cubicBezTo>
                  <a:lnTo>
                    <a:pt x="1394" y="858"/>
                  </a:lnTo>
                  <a:cubicBezTo>
                    <a:pt x="1477" y="858"/>
                    <a:pt x="1561" y="810"/>
                    <a:pt x="1573" y="774"/>
                  </a:cubicBezTo>
                  <a:lnTo>
                    <a:pt x="2025" y="84"/>
                  </a:lnTo>
                  <a:cubicBezTo>
                    <a:pt x="2049" y="36"/>
                    <a:pt x="2025" y="0"/>
                    <a:pt x="1954" y="0"/>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26" name="Google Shape;4389;p44">
              <a:extLst>
                <a:ext uri="{FF2B5EF4-FFF2-40B4-BE49-F238E27FC236}">
                  <a16:creationId xmlns:a16="http://schemas.microsoft.com/office/drawing/2014/main" id="{6DDE8620-0625-652C-90DA-C54379B2609F}"/>
                </a:ext>
              </a:extLst>
            </p:cNvPr>
            <p:cNvSpPr/>
            <p:nvPr/>
          </p:nvSpPr>
          <p:spPr>
            <a:xfrm>
              <a:off x="2402913" y="3123529"/>
              <a:ext cx="74058" cy="30696"/>
            </a:xfrm>
            <a:custGeom>
              <a:avLst/>
              <a:gdLst/>
              <a:ahLst/>
              <a:cxnLst/>
              <a:rect l="l" t="t" r="r" b="b"/>
              <a:pathLst>
                <a:path w="1942" h="858" extrusionOk="0">
                  <a:moveTo>
                    <a:pt x="632" y="0"/>
                  </a:moveTo>
                  <a:cubicBezTo>
                    <a:pt x="560" y="0"/>
                    <a:pt x="489" y="36"/>
                    <a:pt x="453" y="84"/>
                  </a:cubicBezTo>
                  <a:lnTo>
                    <a:pt x="24" y="774"/>
                  </a:lnTo>
                  <a:cubicBezTo>
                    <a:pt x="0" y="822"/>
                    <a:pt x="36" y="858"/>
                    <a:pt x="120" y="858"/>
                  </a:cubicBezTo>
                  <a:lnTo>
                    <a:pt x="1405" y="858"/>
                  </a:lnTo>
                  <a:cubicBezTo>
                    <a:pt x="1489" y="858"/>
                    <a:pt x="1560" y="810"/>
                    <a:pt x="1584" y="798"/>
                  </a:cubicBezTo>
                  <a:lnTo>
                    <a:pt x="1929" y="84"/>
                  </a:lnTo>
                  <a:cubicBezTo>
                    <a:pt x="1941" y="36"/>
                    <a:pt x="1917" y="0"/>
                    <a:pt x="1846" y="0"/>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27" name="Google Shape;4390;p44">
              <a:extLst>
                <a:ext uri="{FF2B5EF4-FFF2-40B4-BE49-F238E27FC236}">
                  <a16:creationId xmlns:a16="http://schemas.microsoft.com/office/drawing/2014/main" id="{F0E2E6A6-4374-AAF0-1AE4-126A9FDB4176}"/>
                </a:ext>
              </a:extLst>
            </p:cNvPr>
            <p:cNvSpPr/>
            <p:nvPr/>
          </p:nvSpPr>
          <p:spPr>
            <a:xfrm>
              <a:off x="2472395" y="3123099"/>
              <a:ext cx="69940" cy="31125"/>
            </a:xfrm>
            <a:custGeom>
              <a:avLst/>
              <a:gdLst/>
              <a:ahLst/>
              <a:cxnLst/>
              <a:rect l="l" t="t" r="r" b="b"/>
              <a:pathLst>
                <a:path w="1834" h="870" extrusionOk="0">
                  <a:moveTo>
                    <a:pt x="512" y="1"/>
                  </a:moveTo>
                  <a:cubicBezTo>
                    <a:pt x="441" y="1"/>
                    <a:pt x="357" y="36"/>
                    <a:pt x="345" y="84"/>
                  </a:cubicBezTo>
                  <a:lnTo>
                    <a:pt x="12" y="786"/>
                  </a:lnTo>
                  <a:cubicBezTo>
                    <a:pt x="0" y="834"/>
                    <a:pt x="48" y="870"/>
                    <a:pt x="119" y="870"/>
                  </a:cubicBezTo>
                  <a:lnTo>
                    <a:pt x="1417" y="870"/>
                  </a:lnTo>
                  <a:cubicBezTo>
                    <a:pt x="1488" y="870"/>
                    <a:pt x="1572" y="834"/>
                    <a:pt x="1572" y="810"/>
                  </a:cubicBezTo>
                  <a:lnTo>
                    <a:pt x="1822" y="96"/>
                  </a:lnTo>
                  <a:cubicBezTo>
                    <a:pt x="1834" y="36"/>
                    <a:pt x="1786" y="1"/>
                    <a:pt x="1715"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28" name="Google Shape;4391;p44">
              <a:extLst>
                <a:ext uri="{FF2B5EF4-FFF2-40B4-BE49-F238E27FC236}">
                  <a16:creationId xmlns:a16="http://schemas.microsoft.com/office/drawing/2014/main" id="{E93FF61E-7DFC-847F-C0EA-6A99245EA3F6}"/>
                </a:ext>
              </a:extLst>
            </p:cNvPr>
            <p:cNvSpPr/>
            <p:nvPr/>
          </p:nvSpPr>
          <p:spPr>
            <a:xfrm>
              <a:off x="2542753" y="3122240"/>
              <a:ext cx="65859" cy="31984"/>
            </a:xfrm>
            <a:custGeom>
              <a:avLst/>
              <a:gdLst/>
              <a:ahLst/>
              <a:cxnLst/>
              <a:rect l="l" t="t" r="r" b="b"/>
              <a:pathLst>
                <a:path w="1727" h="894" extrusionOk="0">
                  <a:moveTo>
                    <a:pt x="405" y="1"/>
                  </a:moveTo>
                  <a:cubicBezTo>
                    <a:pt x="346" y="1"/>
                    <a:pt x="274" y="48"/>
                    <a:pt x="263" y="84"/>
                  </a:cubicBezTo>
                  <a:lnTo>
                    <a:pt x="24" y="798"/>
                  </a:lnTo>
                  <a:cubicBezTo>
                    <a:pt x="1" y="858"/>
                    <a:pt x="48" y="894"/>
                    <a:pt x="120" y="894"/>
                  </a:cubicBezTo>
                  <a:lnTo>
                    <a:pt x="1417" y="894"/>
                  </a:lnTo>
                  <a:cubicBezTo>
                    <a:pt x="1489" y="894"/>
                    <a:pt x="1548" y="858"/>
                    <a:pt x="1572" y="798"/>
                  </a:cubicBezTo>
                  <a:lnTo>
                    <a:pt x="1715" y="84"/>
                  </a:lnTo>
                  <a:cubicBezTo>
                    <a:pt x="1727" y="25"/>
                    <a:pt x="1691" y="1"/>
                    <a:pt x="1608"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29" name="Google Shape;4392;p44">
              <a:extLst>
                <a:ext uri="{FF2B5EF4-FFF2-40B4-BE49-F238E27FC236}">
                  <a16:creationId xmlns:a16="http://schemas.microsoft.com/office/drawing/2014/main" id="{9A068A12-21FF-4FBA-C129-C10E7AA999FC}"/>
                </a:ext>
              </a:extLst>
            </p:cNvPr>
            <p:cNvSpPr/>
            <p:nvPr/>
          </p:nvSpPr>
          <p:spPr>
            <a:xfrm>
              <a:off x="2612236" y="3122670"/>
              <a:ext cx="61779" cy="31984"/>
            </a:xfrm>
            <a:custGeom>
              <a:avLst/>
              <a:gdLst/>
              <a:ahLst/>
              <a:cxnLst/>
              <a:rect l="l" t="t" r="r" b="b"/>
              <a:pathLst>
                <a:path w="1620" h="894" extrusionOk="0">
                  <a:moveTo>
                    <a:pt x="298" y="1"/>
                  </a:moveTo>
                  <a:cubicBezTo>
                    <a:pt x="226" y="1"/>
                    <a:pt x="167" y="48"/>
                    <a:pt x="143" y="96"/>
                  </a:cubicBezTo>
                  <a:lnTo>
                    <a:pt x="12" y="798"/>
                  </a:lnTo>
                  <a:cubicBezTo>
                    <a:pt x="0" y="858"/>
                    <a:pt x="60" y="894"/>
                    <a:pt x="131" y="894"/>
                  </a:cubicBezTo>
                  <a:lnTo>
                    <a:pt x="1429" y="894"/>
                  </a:lnTo>
                  <a:cubicBezTo>
                    <a:pt x="1500" y="894"/>
                    <a:pt x="1572" y="846"/>
                    <a:pt x="1560" y="798"/>
                  </a:cubicBezTo>
                  <a:lnTo>
                    <a:pt x="1620" y="96"/>
                  </a:lnTo>
                  <a:cubicBezTo>
                    <a:pt x="1620" y="36"/>
                    <a:pt x="1572" y="1"/>
                    <a:pt x="1500"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30" name="Google Shape;4393;p44">
              <a:extLst>
                <a:ext uri="{FF2B5EF4-FFF2-40B4-BE49-F238E27FC236}">
                  <a16:creationId xmlns:a16="http://schemas.microsoft.com/office/drawing/2014/main" id="{548E5633-A5D6-A8CE-EF52-D9CFFF925B9C}"/>
                </a:ext>
              </a:extLst>
            </p:cNvPr>
            <p:cNvSpPr/>
            <p:nvPr/>
          </p:nvSpPr>
          <p:spPr>
            <a:xfrm>
              <a:off x="2682594" y="3122670"/>
              <a:ext cx="59528" cy="31984"/>
            </a:xfrm>
            <a:custGeom>
              <a:avLst/>
              <a:gdLst/>
              <a:ahLst/>
              <a:cxnLst/>
              <a:rect l="l" t="t" r="r" b="b"/>
              <a:pathLst>
                <a:path w="1561" h="894" extrusionOk="0">
                  <a:moveTo>
                    <a:pt x="179" y="1"/>
                  </a:moveTo>
                  <a:cubicBezTo>
                    <a:pt x="96" y="1"/>
                    <a:pt x="36" y="48"/>
                    <a:pt x="36" y="96"/>
                  </a:cubicBezTo>
                  <a:lnTo>
                    <a:pt x="1" y="798"/>
                  </a:lnTo>
                  <a:cubicBezTo>
                    <a:pt x="1" y="846"/>
                    <a:pt x="60" y="894"/>
                    <a:pt x="132" y="894"/>
                  </a:cubicBezTo>
                  <a:lnTo>
                    <a:pt x="1429" y="894"/>
                  </a:lnTo>
                  <a:cubicBezTo>
                    <a:pt x="1501" y="894"/>
                    <a:pt x="1560" y="846"/>
                    <a:pt x="1560" y="798"/>
                  </a:cubicBezTo>
                  <a:lnTo>
                    <a:pt x="1513" y="96"/>
                  </a:lnTo>
                  <a:cubicBezTo>
                    <a:pt x="1513" y="36"/>
                    <a:pt x="1453" y="1"/>
                    <a:pt x="1382"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31" name="Google Shape;4394;p44">
              <a:extLst>
                <a:ext uri="{FF2B5EF4-FFF2-40B4-BE49-F238E27FC236}">
                  <a16:creationId xmlns:a16="http://schemas.microsoft.com/office/drawing/2014/main" id="{48E388C9-29DA-8B33-C9C2-8B4907B1562E}"/>
                </a:ext>
              </a:extLst>
            </p:cNvPr>
            <p:cNvSpPr/>
            <p:nvPr/>
          </p:nvSpPr>
          <p:spPr>
            <a:xfrm>
              <a:off x="2749330" y="3122670"/>
              <a:ext cx="62694" cy="31984"/>
            </a:xfrm>
            <a:custGeom>
              <a:avLst/>
              <a:gdLst/>
              <a:ahLst/>
              <a:cxnLst/>
              <a:rect l="l" t="t" r="r" b="b"/>
              <a:pathLst>
                <a:path w="1644" h="894" extrusionOk="0">
                  <a:moveTo>
                    <a:pt x="120" y="1"/>
                  </a:moveTo>
                  <a:cubicBezTo>
                    <a:pt x="49" y="1"/>
                    <a:pt x="1" y="48"/>
                    <a:pt x="1" y="96"/>
                  </a:cubicBezTo>
                  <a:lnTo>
                    <a:pt x="60" y="798"/>
                  </a:lnTo>
                  <a:cubicBezTo>
                    <a:pt x="84" y="846"/>
                    <a:pt x="144" y="894"/>
                    <a:pt x="215" y="894"/>
                  </a:cubicBezTo>
                  <a:lnTo>
                    <a:pt x="1513" y="894"/>
                  </a:lnTo>
                  <a:cubicBezTo>
                    <a:pt x="1584" y="894"/>
                    <a:pt x="1644" y="870"/>
                    <a:pt x="1608" y="822"/>
                  </a:cubicBezTo>
                  <a:lnTo>
                    <a:pt x="1477" y="96"/>
                  </a:lnTo>
                  <a:cubicBezTo>
                    <a:pt x="1465" y="48"/>
                    <a:pt x="1406" y="1"/>
                    <a:pt x="1334"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32" name="Google Shape;4395;p44">
              <a:extLst>
                <a:ext uri="{FF2B5EF4-FFF2-40B4-BE49-F238E27FC236}">
                  <a16:creationId xmlns:a16="http://schemas.microsoft.com/office/drawing/2014/main" id="{EA5E67E6-8BE1-EBBE-452A-F80672F45A8D}"/>
                </a:ext>
              </a:extLst>
            </p:cNvPr>
            <p:cNvSpPr/>
            <p:nvPr/>
          </p:nvSpPr>
          <p:spPr>
            <a:xfrm>
              <a:off x="2816106" y="3122240"/>
              <a:ext cx="65859" cy="32413"/>
            </a:xfrm>
            <a:custGeom>
              <a:avLst/>
              <a:gdLst/>
              <a:ahLst/>
              <a:cxnLst/>
              <a:rect l="l" t="t" r="r" b="b"/>
              <a:pathLst>
                <a:path w="1727" h="906" extrusionOk="0">
                  <a:moveTo>
                    <a:pt x="119" y="1"/>
                  </a:moveTo>
                  <a:cubicBezTo>
                    <a:pt x="60" y="1"/>
                    <a:pt x="0" y="48"/>
                    <a:pt x="12" y="84"/>
                  </a:cubicBezTo>
                  <a:lnTo>
                    <a:pt x="155" y="810"/>
                  </a:lnTo>
                  <a:cubicBezTo>
                    <a:pt x="155" y="858"/>
                    <a:pt x="238" y="906"/>
                    <a:pt x="310" y="906"/>
                  </a:cubicBezTo>
                  <a:lnTo>
                    <a:pt x="1608" y="906"/>
                  </a:lnTo>
                  <a:cubicBezTo>
                    <a:pt x="1679" y="906"/>
                    <a:pt x="1727" y="882"/>
                    <a:pt x="1703" y="810"/>
                  </a:cubicBezTo>
                  <a:lnTo>
                    <a:pt x="1465" y="84"/>
                  </a:lnTo>
                  <a:cubicBezTo>
                    <a:pt x="1453" y="36"/>
                    <a:pt x="1393" y="1"/>
                    <a:pt x="1322"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33" name="Google Shape;4396;p44">
              <a:extLst>
                <a:ext uri="{FF2B5EF4-FFF2-40B4-BE49-F238E27FC236}">
                  <a16:creationId xmlns:a16="http://schemas.microsoft.com/office/drawing/2014/main" id="{FA417A1C-174E-A93B-E61E-5C27647BB2E5}"/>
                </a:ext>
              </a:extLst>
            </p:cNvPr>
            <p:cNvSpPr/>
            <p:nvPr/>
          </p:nvSpPr>
          <p:spPr>
            <a:xfrm>
              <a:off x="2881010" y="3122240"/>
              <a:ext cx="70436" cy="32413"/>
            </a:xfrm>
            <a:custGeom>
              <a:avLst/>
              <a:gdLst/>
              <a:ahLst/>
              <a:cxnLst/>
              <a:rect l="l" t="t" r="r" b="b"/>
              <a:pathLst>
                <a:path w="1847" h="906" extrusionOk="0">
                  <a:moveTo>
                    <a:pt x="120" y="1"/>
                  </a:moveTo>
                  <a:cubicBezTo>
                    <a:pt x="48" y="1"/>
                    <a:pt x="1" y="48"/>
                    <a:pt x="13" y="84"/>
                  </a:cubicBezTo>
                  <a:lnTo>
                    <a:pt x="275" y="810"/>
                  </a:lnTo>
                  <a:cubicBezTo>
                    <a:pt x="287" y="858"/>
                    <a:pt x="358" y="906"/>
                    <a:pt x="441" y="906"/>
                  </a:cubicBezTo>
                  <a:lnTo>
                    <a:pt x="1727" y="906"/>
                  </a:lnTo>
                  <a:cubicBezTo>
                    <a:pt x="1811" y="906"/>
                    <a:pt x="1846" y="882"/>
                    <a:pt x="1822" y="810"/>
                  </a:cubicBezTo>
                  <a:lnTo>
                    <a:pt x="1489" y="84"/>
                  </a:lnTo>
                  <a:cubicBezTo>
                    <a:pt x="1477" y="36"/>
                    <a:pt x="1406" y="1"/>
                    <a:pt x="1334"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34" name="Google Shape;4397;p44">
              <a:extLst>
                <a:ext uri="{FF2B5EF4-FFF2-40B4-BE49-F238E27FC236}">
                  <a16:creationId xmlns:a16="http://schemas.microsoft.com/office/drawing/2014/main" id="{47E56B25-8F00-E1D8-79BA-39DF956CD44F}"/>
                </a:ext>
              </a:extLst>
            </p:cNvPr>
            <p:cNvSpPr/>
            <p:nvPr/>
          </p:nvSpPr>
          <p:spPr>
            <a:xfrm>
              <a:off x="2947327" y="3122670"/>
              <a:ext cx="74020" cy="32413"/>
            </a:xfrm>
            <a:custGeom>
              <a:avLst/>
              <a:gdLst/>
              <a:ahLst/>
              <a:cxnLst/>
              <a:rect l="l" t="t" r="r" b="b"/>
              <a:pathLst>
                <a:path w="1941" h="906" extrusionOk="0">
                  <a:moveTo>
                    <a:pt x="107" y="1"/>
                  </a:moveTo>
                  <a:cubicBezTo>
                    <a:pt x="36" y="1"/>
                    <a:pt x="0" y="48"/>
                    <a:pt x="24" y="96"/>
                  </a:cubicBezTo>
                  <a:lnTo>
                    <a:pt x="357" y="822"/>
                  </a:lnTo>
                  <a:cubicBezTo>
                    <a:pt x="393" y="870"/>
                    <a:pt x="464" y="906"/>
                    <a:pt x="536" y="906"/>
                  </a:cubicBezTo>
                  <a:lnTo>
                    <a:pt x="1834" y="906"/>
                  </a:lnTo>
                  <a:cubicBezTo>
                    <a:pt x="1917" y="906"/>
                    <a:pt x="1941" y="870"/>
                    <a:pt x="1929" y="822"/>
                  </a:cubicBezTo>
                  <a:lnTo>
                    <a:pt x="1500" y="96"/>
                  </a:lnTo>
                  <a:cubicBezTo>
                    <a:pt x="1465" y="48"/>
                    <a:pt x="1393" y="1"/>
                    <a:pt x="1322"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35" name="Google Shape;4398;p44">
              <a:extLst>
                <a:ext uri="{FF2B5EF4-FFF2-40B4-BE49-F238E27FC236}">
                  <a16:creationId xmlns:a16="http://schemas.microsoft.com/office/drawing/2014/main" id="{073F2990-EC88-BAB1-A0C9-DF15A79401D6}"/>
                </a:ext>
              </a:extLst>
            </p:cNvPr>
            <p:cNvSpPr/>
            <p:nvPr/>
          </p:nvSpPr>
          <p:spPr>
            <a:xfrm>
              <a:off x="3012233" y="3122670"/>
              <a:ext cx="79054" cy="32413"/>
            </a:xfrm>
            <a:custGeom>
              <a:avLst/>
              <a:gdLst/>
              <a:ahLst/>
              <a:cxnLst/>
              <a:rect l="l" t="t" r="r" b="b"/>
              <a:pathLst>
                <a:path w="2073" h="906" extrusionOk="0">
                  <a:moveTo>
                    <a:pt x="108" y="1"/>
                  </a:moveTo>
                  <a:cubicBezTo>
                    <a:pt x="36" y="1"/>
                    <a:pt x="1" y="48"/>
                    <a:pt x="36" y="96"/>
                  </a:cubicBezTo>
                  <a:lnTo>
                    <a:pt x="477" y="822"/>
                  </a:lnTo>
                  <a:cubicBezTo>
                    <a:pt x="513" y="870"/>
                    <a:pt x="596" y="906"/>
                    <a:pt x="667" y="906"/>
                  </a:cubicBezTo>
                  <a:lnTo>
                    <a:pt x="1965" y="906"/>
                  </a:lnTo>
                  <a:cubicBezTo>
                    <a:pt x="2037" y="906"/>
                    <a:pt x="2072" y="870"/>
                    <a:pt x="2025" y="822"/>
                  </a:cubicBezTo>
                  <a:lnTo>
                    <a:pt x="1501" y="96"/>
                  </a:lnTo>
                  <a:cubicBezTo>
                    <a:pt x="1465" y="48"/>
                    <a:pt x="1382" y="1"/>
                    <a:pt x="1310"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36" name="Google Shape;4399;p44">
              <a:extLst>
                <a:ext uri="{FF2B5EF4-FFF2-40B4-BE49-F238E27FC236}">
                  <a16:creationId xmlns:a16="http://schemas.microsoft.com/office/drawing/2014/main" id="{D00405BE-BB63-9E2D-9F07-5838180C36E2}"/>
                </a:ext>
              </a:extLst>
            </p:cNvPr>
            <p:cNvSpPr/>
            <p:nvPr/>
          </p:nvSpPr>
          <p:spPr>
            <a:xfrm>
              <a:off x="3079426" y="3122670"/>
              <a:ext cx="82218" cy="32413"/>
            </a:xfrm>
            <a:custGeom>
              <a:avLst/>
              <a:gdLst/>
              <a:ahLst/>
              <a:cxnLst/>
              <a:rect l="l" t="t" r="r" b="b"/>
              <a:pathLst>
                <a:path w="2156" h="906" extrusionOk="0">
                  <a:moveTo>
                    <a:pt x="84" y="1"/>
                  </a:moveTo>
                  <a:cubicBezTo>
                    <a:pt x="25" y="1"/>
                    <a:pt x="1" y="48"/>
                    <a:pt x="25" y="96"/>
                  </a:cubicBezTo>
                  <a:lnTo>
                    <a:pt x="560" y="822"/>
                  </a:lnTo>
                  <a:cubicBezTo>
                    <a:pt x="596" y="870"/>
                    <a:pt x="679" y="906"/>
                    <a:pt x="751" y="906"/>
                  </a:cubicBezTo>
                  <a:lnTo>
                    <a:pt x="2049" y="906"/>
                  </a:lnTo>
                  <a:cubicBezTo>
                    <a:pt x="2120" y="906"/>
                    <a:pt x="2156" y="882"/>
                    <a:pt x="2108" y="822"/>
                  </a:cubicBezTo>
                  <a:lnTo>
                    <a:pt x="1489" y="96"/>
                  </a:lnTo>
                  <a:cubicBezTo>
                    <a:pt x="1453" y="48"/>
                    <a:pt x="1370" y="1"/>
                    <a:pt x="1287"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37" name="Google Shape;4400;p44">
              <a:extLst>
                <a:ext uri="{FF2B5EF4-FFF2-40B4-BE49-F238E27FC236}">
                  <a16:creationId xmlns:a16="http://schemas.microsoft.com/office/drawing/2014/main" id="{2FF4113F-EFCD-A2EB-EBF4-32BB578990FA}"/>
                </a:ext>
              </a:extLst>
            </p:cNvPr>
            <p:cNvSpPr/>
            <p:nvPr/>
          </p:nvSpPr>
          <p:spPr>
            <a:xfrm>
              <a:off x="3143912" y="3122670"/>
              <a:ext cx="87672" cy="32413"/>
            </a:xfrm>
            <a:custGeom>
              <a:avLst/>
              <a:gdLst/>
              <a:ahLst/>
              <a:cxnLst/>
              <a:rect l="l" t="t" r="r" b="b"/>
              <a:pathLst>
                <a:path w="2299" h="906" extrusionOk="0">
                  <a:moveTo>
                    <a:pt x="108" y="1"/>
                  </a:moveTo>
                  <a:cubicBezTo>
                    <a:pt x="24" y="1"/>
                    <a:pt x="0" y="48"/>
                    <a:pt x="48" y="96"/>
                  </a:cubicBezTo>
                  <a:lnTo>
                    <a:pt x="679" y="822"/>
                  </a:lnTo>
                  <a:cubicBezTo>
                    <a:pt x="727" y="870"/>
                    <a:pt x="822" y="906"/>
                    <a:pt x="893" y="906"/>
                  </a:cubicBezTo>
                  <a:lnTo>
                    <a:pt x="2191" y="906"/>
                  </a:lnTo>
                  <a:cubicBezTo>
                    <a:pt x="2263" y="906"/>
                    <a:pt x="2298" y="882"/>
                    <a:pt x="2227" y="834"/>
                  </a:cubicBezTo>
                  <a:lnTo>
                    <a:pt x="1524" y="96"/>
                  </a:lnTo>
                  <a:cubicBezTo>
                    <a:pt x="1477" y="48"/>
                    <a:pt x="1382" y="1"/>
                    <a:pt x="1310"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38" name="Google Shape;4401;p44">
              <a:extLst>
                <a:ext uri="{FF2B5EF4-FFF2-40B4-BE49-F238E27FC236}">
                  <a16:creationId xmlns:a16="http://schemas.microsoft.com/office/drawing/2014/main" id="{7882E56D-15FB-2F94-F7C4-7E6E2C393796}"/>
                </a:ext>
              </a:extLst>
            </p:cNvPr>
            <p:cNvSpPr/>
            <p:nvPr/>
          </p:nvSpPr>
          <p:spPr>
            <a:xfrm>
              <a:off x="3210191" y="3122670"/>
              <a:ext cx="90875" cy="33272"/>
            </a:xfrm>
            <a:custGeom>
              <a:avLst/>
              <a:gdLst/>
              <a:ahLst/>
              <a:cxnLst/>
              <a:rect l="l" t="t" r="r" b="b"/>
              <a:pathLst>
                <a:path w="2383" h="930" extrusionOk="0">
                  <a:moveTo>
                    <a:pt x="96" y="1"/>
                  </a:moveTo>
                  <a:cubicBezTo>
                    <a:pt x="13" y="1"/>
                    <a:pt x="1" y="48"/>
                    <a:pt x="48" y="96"/>
                  </a:cubicBezTo>
                  <a:lnTo>
                    <a:pt x="775" y="834"/>
                  </a:lnTo>
                  <a:cubicBezTo>
                    <a:pt x="822" y="882"/>
                    <a:pt x="929" y="929"/>
                    <a:pt x="1001" y="929"/>
                  </a:cubicBezTo>
                  <a:lnTo>
                    <a:pt x="2299" y="929"/>
                  </a:lnTo>
                  <a:cubicBezTo>
                    <a:pt x="2370" y="929"/>
                    <a:pt x="2382" y="882"/>
                    <a:pt x="2334" y="834"/>
                  </a:cubicBezTo>
                  <a:lnTo>
                    <a:pt x="1525" y="96"/>
                  </a:lnTo>
                  <a:cubicBezTo>
                    <a:pt x="1465" y="48"/>
                    <a:pt x="1370" y="1"/>
                    <a:pt x="1299"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39" name="Google Shape;4402;p44">
              <a:extLst>
                <a:ext uri="{FF2B5EF4-FFF2-40B4-BE49-F238E27FC236}">
                  <a16:creationId xmlns:a16="http://schemas.microsoft.com/office/drawing/2014/main" id="{550B5A70-0A27-7A2C-37DA-0D9D98585D30}"/>
                </a:ext>
              </a:extLst>
            </p:cNvPr>
            <p:cNvSpPr/>
            <p:nvPr/>
          </p:nvSpPr>
          <p:spPr>
            <a:xfrm>
              <a:off x="2079643" y="3158446"/>
              <a:ext cx="95376" cy="30302"/>
            </a:xfrm>
            <a:custGeom>
              <a:avLst/>
              <a:gdLst/>
              <a:ahLst/>
              <a:cxnLst/>
              <a:rect l="l" t="t" r="r" b="b"/>
              <a:pathLst>
                <a:path w="2501" h="847" extrusionOk="0">
                  <a:moveTo>
                    <a:pt x="1108" y="1"/>
                  </a:moveTo>
                  <a:cubicBezTo>
                    <a:pt x="1012" y="1"/>
                    <a:pt x="917" y="25"/>
                    <a:pt x="869" y="72"/>
                  </a:cubicBezTo>
                  <a:lnTo>
                    <a:pt x="48" y="775"/>
                  </a:lnTo>
                  <a:cubicBezTo>
                    <a:pt x="0" y="810"/>
                    <a:pt x="36" y="846"/>
                    <a:pt x="107" y="846"/>
                  </a:cubicBezTo>
                  <a:lnTo>
                    <a:pt x="1489" y="846"/>
                  </a:lnTo>
                  <a:cubicBezTo>
                    <a:pt x="1572" y="846"/>
                    <a:pt x="1667" y="822"/>
                    <a:pt x="1727" y="775"/>
                  </a:cubicBezTo>
                  <a:lnTo>
                    <a:pt x="2465" y="72"/>
                  </a:lnTo>
                  <a:cubicBezTo>
                    <a:pt x="2501" y="25"/>
                    <a:pt x="2477" y="1"/>
                    <a:pt x="2405"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40" name="Google Shape;4403;p44">
              <a:extLst>
                <a:ext uri="{FF2B5EF4-FFF2-40B4-BE49-F238E27FC236}">
                  <a16:creationId xmlns:a16="http://schemas.microsoft.com/office/drawing/2014/main" id="{79A3EA39-EF89-A6E1-6555-BF92640AAD16}"/>
                </a:ext>
              </a:extLst>
            </p:cNvPr>
            <p:cNvSpPr/>
            <p:nvPr/>
          </p:nvSpPr>
          <p:spPr>
            <a:xfrm>
              <a:off x="2154541" y="3158875"/>
              <a:ext cx="90838" cy="30302"/>
            </a:xfrm>
            <a:custGeom>
              <a:avLst/>
              <a:gdLst/>
              <a:ahLst/>
              <a:cxnLst/>
              <a:rect l="l" t="t" r="r" b="b"/>
              <a:pathLst>
                <a:path w="2382" h="847" extrusionOk="0">
                  <a:moveTo>
                    <a:pt x="989" y="1"/>
                  </a:moveTo>
                  <a:cubicBezTo>
                    <a:pt x="918" y="1"/>
                    <a:pt x="810" y="36"/>
                    <a:pt x="763" y="72"/>
                  </a:cubicBezTo>
                  <a:lnTo>
                    <a:pt x="48" y="775"/>
                  </a:lnTo>
                  <a:cubicBezTo>
                    <a:pt x="1" y="822"/>
                    <a:pt x="36" y="846"/>
                    <a:pt x="108" y="846"/>
                  </a:cubicBezTo>
                  <a:lnTo>
                    <a:pt x="1489" y="846"/>
                  </a:lnTo>
                  <a:cubicBezTo>
                    <a:pt x="1584" y="846"/>
                    <a:pt x="1668" y="810"/>
                    <a:pt x="1703" y="775"/>
                  </a:cubicBezTo>
                  <a:lnTo>
                    <a:pt x="2346" y="72"/>
                  </a:lnTo>
                  <a:cubicBezTo>
                    <a:pt x="2382" y="36"/>
                    <a:pt x="2358" y="1"/>
                    <a:pt x="2287"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41" name="Google Shape;4404;p44">
              <a:extLst>
                <a:ext uri="{FF2B5EF4-FFF2-40B4-BE49-F238E27FC236}">
                  <a16:creationId xmlns:a16="http://schemas.microsoft.com/office/drawing/2014/main" id="{E97AE760-D1DB-2C06-E6C1-0B8CFBE71185}"/>
                </a:ext>
              </a:extLst>
            </p:cNvPr>
            <p:cNvSpPr/>
            <p:nvPr/>
          </p:nvSpPr>
          <p:spPr>
            <a:xfrm>
              <a:off x="2229476" y="3158875"/>
              <a:ext cx="87215" cy="30302"/>
            </a:xfrm>
            <a:custGeom>
              <a:avLst/>
              <a:gdLst/>
              <a:ahLst/>
              <a:cxnLst/>
              <a:rect l="l" t="t" r="r" b="b"/>
              <a:pathLst>
                <a:path w="2287" h="847" extrusionOk="0">
                  <a:moveTo>
                    <a:pt x="881" y="1"/>
                  </a:moveTo>
                  <a:cubicBezTo>
                    <a:pt x="810" y="1"/>
                    <a:pt x="715" y="36"/>
                    <a:pt x="679" y="72"/>
                  </a:cubicBezTo>
                  <a:lnTo>
                    <a:pt x="48" y="775"/>
                  </a:lnTo>
                  <a:cubicBezTo>
                    <a:pt x="0" y="822"/>
                    <a:pt x="48" y="846"/>
                    <a:pt x="119" y="846"/>
                  </a:cubicBezTo>
                  <a:lnTo>
                    <a:pt x="1512" y="846"/>
                  </a:lnTo>
                  <a:cubicBezTo>
                    <a:pt x="1584" y="846"/>
                    <a:pt x="1691" y="822"/>
                    <a:pt x="1715" y="775"/>
                  </a:cubicBezTo>
                  <a:lnTo>
                    <a:pt x="2251" y="72"/>
                  </a:lnTo>
                  <a:cubicBezTo>
                    <a:pt x="2286" y="36"/>
                    <a:pt x="2251" y="1"/>
                    <a:pt x="2179"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42" name="Google Shape;4405;p44">
              <a:extLst>
                <a:ext uri="{FF2B5EF4-FFF2-40B4-BE49-F238E27FC236}">
                  <a16:creationId xmlns:a16="http://schemas.microsoft.com/office/drawing/2014/main" id="{ABADF017-BE05-0C50-D414-42E3D5926901}"/>
                </a:ext>
              </a:extLst>
            </p:cNvPr>
            <p:cNvSpPr/>
            <p:nvPr/>
          </p:nvSpPr>
          <p:spPr>
            <a:xfrm>
              <a:off x="2305287" y="3159304"/>
              <a:ext cx="82218" cy="30696"/>
            </a:xfrm>
            <a:custGeom>
              <a:avLst/>
              <a:gdLst/>
              <a:ahLst/>
              <a:cxnLst/>
              <a:rect l="l" t="t" r="r" b="b"/>
              <a:pathLst>
                <a:path w="2156" h="858" extrusionOk="0">
                  <a:moveTo>
                    <a:pt x="739" y="1"/>
                  </a:moveTo>
                  <a:cubicBezTo>
                    <a:pt x="667" y="1"/>
                    <a:pt x="572" y="36"/>
                    <a:pt x="548" y="72"/>
                  </a:cubicBezTo>
                  <a:lnTo>
                    <a:pt x="24" y="774"/>
                  </a:lnTo>
                  <a:cubicBezTo>
                    <a:pt x="1" y="822"/>
                    <a:pt x="36" y="858"/>
                    <a:pt x="120" y="858"/>
                  </a:cubicBezTo>
                  <a:lnTo>
                    <a:pt x="1501" y="858"/>
                  </a:lnTo>
                  <a:cubicBezTo>
                    <a:pt x="1572" y="858"/>
                    <a:pt x="1668" y="810"/>
                    <a:pt x="1679" y="774"/>
                  </a:cubicBezTo>
                  <a:lnTo>
                    <a:pt x="2120" y="72"/>
                  </a:lnTo>
                  <a:cubicBezTo>
                    <a:pt x="2156" y="36"/>
                    <a:pt x="2108" y="1"/>
                    <a:pt x="2037"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43" name="Google Shape;4406;p44">
              <a:extLst>
                <a:ext uri="{FF2B5EF4-FFF2-40B4-BE49-F238E27FC236}">
                  <a16:creationId xmlns:a16="http://schemas.microsoft.com/office/drawing/2014/main" id="{500CBCB3-A99F-BEF6-C4BC-487B63F0AC0C}"/>
                </a:ext>
              </a:extLst>
            </p:cNvPr>
            <p:cNvSpPr/>
            <p:nvPr/>
          </p:nvSpPr>
          <p:spPr>
            <a:xfrm>
              <a:off x="2380223" y="3159304"/>
              <a:ext cx="78138" cy="30696"/>
            </a:xfrm>
            <a:custGeom>
              <a:avLst/>
              <a:gdLst/>
              <a:ahLst/>
              <a:cxnLst/>
              <a:rect l="l" t="t" r="r" b="b"/>
              <a:pathLst>
                <a:path w="2049" h="858" extrusionOk="0">
                  <a:moveTo>
                    <a:pt x="631" y="1"/>
                  </a:moveTo>
                  <a:cubicBezTo>
                    <a:pt x="548" y="1"/>
                    <a:pt x="476" y="36"/>
                    <a:pt x="441" y="72"/>
                  </a:cubicBezTo>
                  <a:lnTo>
                    <a:pt x="12" y="774"/>
                  </a:lnTo>
                  <a:cubicBezTo>
                    <a:pt x="0" y="822"/>
                    <a:pt x="36" y="858"/>
                    <a:pt x="119" y="858"/>
                  </a:cubicBezTo>
                  <a:lnTo>
                    <a:pt x="1500" y="858"/>
                  </a:lnTo>
                  <a:cubicBezTo>
                    <a:pt x="1584" y="858"/>
                    <a:pt x="1667" y="822"/>
                    <a:pt x="1691" y="786"/>
                  </a:cubicBezTo>
                  <a:lnTo>
                    <a:pt x="2036" y="72"/>
                  </a:lnTo>
                  <a:cubicBezTo>
                    <a:pt x="2048" y="36"/>
                    <a:pt x="2000" y="1"/>
                    <a:pt x="1929"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44" name="Google Shape;4407;p44">
              <a:extLst>
                <a:ext uri="{FF2B5EF4-FFF2-40B4-BE49-F238E27FC236}">
                  <a16:creationId xmlns:a16="http://schemas.microsoft.com/office/drawing/2014/main" id="{D4F1BA93-653C-1AAA-9E82-1EDCF7FFBB44}"/>
                </a:ext>
              </a:extLst>
            </p:cNvPr>
            <p:cNvSpPr/>
            <p:nvPr/>
          </p:nvSpPr>
          <p:spPr>
            <a:xfrm>
              <a:off x="2455120" y="3158875"/>
              <a:ext cx="74058" cy="31555"/>
            </a:xfrm>
            <a:custGeom>
              <a:avLst/>
              <a:gdLst/>
              <a:ahLst/>
              <a:cxnLst/>
              <a:rect l="l" t="t" r="r" b="b"/>
              <a:pathLst>
                <a:path w="1942" h="882" extrusionOk="0">
                  <a:moveTo>
                    <a:pt x="536" y="1"/>
                  </a:moveTo>
                  <a:cubicBezTo>
                    <a:pt x="453" y="1"/>
                    <a:pt x="370" y="36"/>
                    <a:pt x="358" y="72"/>
                  </a:cubicBezTo>
                  <a:lnTo>
                    <a:pt x="25" y="786"/>
                  </a:lnTo>
                  <a:cubicBezTo>
                    <a:pt x="1" y="846"/>
                    <a:pt x="60" y="882"/>
                    <a:pt x="132" y="882"/>
                  </a:cubicBezTo>
                  <a:lnTo>
                    <a:pt x="1513" y="882"/>
                  </a:lnTo>
                  <a:cubicBezTo>
                    <a:pt x="1584" y="882"/>
                    <a:pt x="1679" y="834"/>
                    <a:pt x="1679" y="810"/>
                  </a:cubicBezTo>
                  <a:lnTo>
                    <a:pt x="1930" y="96"/>
                  </a:lnTo>
                  <a:cubicBezTo>
                    <a:pt x="1941" y="36"/>
                    <a:pt x="1906" y="1"/>
                    <a:pt x="1822"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45" name="Google Shape;4408;p44">
              <a:extLst>
                <a:ext uri="{FF2B5EF4-FFF2-40B4-BE49-F238E27FC236}">
                  <a16:creationId xmlns:a16="http://schemas.microsoft.com/office/drawing/2014/main" id="{F08ED442-D773-A57F-3C7A-55310EFD5CAF}"/>
                </a:ext>
              </a:extLst>
            </p:cNvPr>
            <p:cNvSpPr/>
            <p:nvPr/>
          </p:nvSpPr>
          <p:spPr>
            <a:xfrm>
              <a:off x="2530512" y="3158875"/>
              <a:ext cx="70397" cy="31555"/>
            </a:xfrm>
            <a:custGeom>
              <a:avLst/>
              <a:gdLst/>
              <a:ahLst/>
              <a:cxnLst/>
              <a:rect l="l" t="t" r="r" b="b"/>
              <a:pathLst>
                <a:path w="1846" h="882" extrusionOk="0">
                  <a:moveTo>
                    <a:pt x="417" y="1"/>
                  </a:moveTo>
                  <a:cubicBezTo>
                    <a:pt x="345" y="1"/>
                    <a:pt x="262" y="36"/>
                    <a:pt x="250" y="72"/>
                  </a:cubicBezTo>
                  <a:lnTo>
                    <a:pt x="12" y="786"/>
                  </a:lnTo>
                  <a:cubicBezTo>
                    <a:pt x="0" y="834"/>
                    <a:pt x="60" y="882"/>
                    <a:pt x="131" y="882"/>
                  </a:cubicBezTo>
                  <a:lnTo>
                    <a:pt x="1512" y="882"/>
                  </a:lnTo>
                  <a:cubicBezTo>
                    <a:pt x="1596" y="882"/>
                    <a:pt x="1667" y="846"/>
                    <a:pt x="1679" y="810"/>
                  </a:cubicBezTo>
                  <a:lnTo>
                    <a:pt x="1834" y="96"/>
                  </a:lnTo>
                  <a:cubicBezTo>
                    <a:pt x="1846" y="36"/>
                    <a:pt x="1786" y="1"/>
                    <a:pt x="1715"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46" name="Google Shape;4409;p44">
              <a:extLst>
                <a:ext uri="{FF2B5EF4-FFF2-40B4-BE49-F238E27FC236}">
                  <a16:creationId xmlns:a16="http://schemas.microsoft.com/office/drawing/2014/main" id="{7CBAD033-CA65-E38A-0D9C-5808E8EDCA69}"/>
                </a:ext>
              </a:extLst>
            </p:cNvPr>
            <p:cNvSpPr/>
            <p:nvPr/>
          </p:nvSpPr>
          <p:spPr>
            <a:xfrm>
              <a:off x="2605410" y="3158875"/>
              <a:ext cx="65439" cy="31984"/>
            </a:xfrm>
            <a:custGeom>
              <a:avLst/>
              <a:gdLst/>
              <a:ahLst/>
              <a:cxnLst/>
              <a:rect l="l" t="t" r="r" b="b"/>
              <a:pathLst>
                <a:path w="1716" h="894" extrusionOk="0">
                  <a:moveTo>
                    <a:pt x="286" y="1"/>
                  </a:moveTo>
                  <a:cubicBezTo>
                    <a:pt x="203" y="1"/>
                    <a:pt x="144" y="48"/>
                    <a:pt x="132" y="96"/>
                  </a:cubicBezTo>
                  <a:lnTo>
                    <a:pt x="1" y="810"/>
                  </a:lnTo>
                  <a:cubicBezTo>
                    <a:pt x="1" y="846"/>
                    <a:pt x="60" y="894"/>
                    <a:pt x="132" y="894"/>
                  </a:cubicBezTo>
                  <a:lnTo>
                    <a:pt x="1513" y="894"/>
                  </a:lnTo>
                  <a:cubicBezTo>
                    <a:pt x="1608" y="894"/>
                    <a:pt x="1668" y="846"/>
                    <a:pt x="1656" y="810"/>
                  </a:cubicBezTo>
                  <a:lnTo>
                    <a:pt x="1715" y="96"/>
                  </a:lnTo>
                  <a:cubicBezTo>
                    <a:pt x="1715" y="48"/>
                    <a:pt x="1656" y="1"/>
                    <a:pt x="1572"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47" name="Google Shape;4410;p44">
              <a:extLst>
                <a:ext uri="{FF2B5EF4-FFF2-40B4-BE49-F238E27FC236}">
                  <a16:creationId xmlns:a16="http://schemas.microsoft.com/office/drawing/2014/main" id="{9BAC5407-F5C8-CE54-5049-CF9014A0A150}"/>
                </a:ext>
              </a:extLst>
            </p:cNvPr>
            <p:cNvSpPr/>
            <p:nvPr/>
          </p:nvSpPr>
          <p:spPr>
            <a:xfrm>
              <a:off x="2680345" y="3158875"/>
              <a:ext cx="64029" cy="31984"/>
            </a:xfrm>
            <a:custGeom>
              <a:avLst/>
              <a:gdLst/>
              <a:ahLst/>
              <a:cxnLst/>
              <a:rect l="l" t="t" r="r" b="b"/>
              <a:pathLst>
                <a:path w="1679" h="894" extrusionOk="0">
                  <a:moveTo>
                    <a:pt x="191" y="1"/>
                  </a:moveTo>
                  <a:cubicBezTo>
                    <a:pt x="107" y="1"/>
                    <a:pt x="48" y="48"/>
                    <a:pt x="48" y="96"/>
                  </a:cubicBezTo>
                  <a:lnTo>
                    <a:pt x="0" y="810"/>
                  </a:lnTo>
                  <a:cubicBezTo>
                    <a:pt x="0" y="846"/>
                    <a:pt x="72" y="894"/>
                    <a:pt x="143" y="894"/>
                  </a:cubicBezTo>
                  <a:lnTo>
                    <a:pt x="1536" y="894"/>
                  </a:lnTo>
                  <a:cubicBezTo>
                    <a:pt x="1608" y="894"/>
                    <a:pt x="1679" y="870"/>
                    <a:pt x="1679" y="810"/>
                  </a:cubicBezTo>
                  <a:lnTo>
                    <a:pt x="1631" y="96"/>
                  </a:lnTo>
                  <a:cubicBezTo>
                    <a:pt x="1619" y="48"/>
                    <a:pt x="1560" y="1"/>
                    <a:pt x="1488"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48" name="Google Shape;4411;p44">
              <a:extLst>
                <a:ext uri="{FF2B5EF4-FFF2-40B4-BE49-F238E27FC236}">
                  <a16:creationId xmlns:a16="http://schemas.microsoft.com/office/drawing/2014/main" id="{45F4C994-132F-FEF8-C55D-DA9062B06A41}"/>
                </a:ext>
              </a:extLst>
            </p:cNvPr>
            <p:cNvSpPr/>
            <p:nvPr/>
          </p:nvSpPr>
          <p:spPr>
            <a:xfrm>
              <a:off x="2753449" y="3159304"/>
              <a:ext cx="65859" cy="31984"/>
            </a:xfrm>
            <a:custGeom>
              <a:avLst/>
              <a:gdLst/>
              <a:ahLst/>
              <a:cxnLst/>
              <a:rect l="l" t="t" r="r" b="b"/>
              <a:pathLst>
                <a:path w="1727" h="894" extrusionOk="0">
                  <a:moveTo>
                    <a:pt x="131" y="1"/>
                  </a:moveTo>
                  <a:cubicBezTo>
                    <a:pt x="60" y="1"/>
                    <a:pt x="0" y="48"/>
                    <a:pt x="0" y="96"/>
                  </a:cubicBezTo>
                  <a:lnTo>
                    <a:pt x="60" y="810"/>
                  </a:lnTo>
                  <a:cubicBezTo>
                    <a:pt x="60" y="858"/>
                    <a:pt x="131" y="894"/>
                    <a:pt x="214" y="894"/>
                  </a:cubicBezTo>
                  <a:lnTo>
                    <a:pt x="1596" y="894"/>
                  </a:lnTo>
                  <a:cubicBezTo>
                    <a:pt x="1667" y="894"/>
                    <a:pt x="1727" y="858"/>
                    <a:pt x="1715" y="822"/>
                  </a:cubicBezTo>
                  <a:lnTo>
                    <a:pt x="1584" y="96"/>
                  </a:lnTo>
                  <a:cubicBezTo>
                    <a:pt x="1584" y="48"/>
                    <a:pt x="1500" y="1"/>
                    <a:pt x="1429"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49" name="Google Shape;4412;p44">
              <a:extLst>
                <a:ext uri="{FF2B5EF4-FFF2-40B4-BE49-F238E27FC236}">
                  <a16:creationId xmlns:a16="http://schemas.microsoft.com/office/drawing/2014/main" id="{BCDD40B0-D5A2-F7CE-CBBF-F030E2BF4DD4}"/>
                </a:ext>
              </a:extLst>
            </p:cNvPr>
            <p:cNvSpPr/>
            <p:nvPr/>
          </p:nvSpPr>
          <p:spPr>
            <a:xfrm>
              <a:off x="2823808" y="3158875"/>
              <a:ext cx="70436" cy="32413"/>
            </a:xfrm>
            <a:custGeom>
              <a:avLst/>
              <a:gdLst/>
              <a:ahLst/>
              <a:cxnLst/>
              <a:rect l="l" t="t" r="r" b="b"/>
              <a:pathLst>
                <a:path w="1847" h="906" extrusionOk="0">
                  <a:moveTo>
                    <a:pt x="132" y="1"/>
                  </a:moveTo>
                  <a:cubicBezTo>
                    <a:pt x="60" y="1"/>
                    <a:pt x="1" y="48"/>
                    <a:pt x="12" y="84"/>
                  </a:cubicBezTo>
                  <a:lnTo>
                    <a:pt x="167" y="822"/>
                  </a:lnTo>
                  <a:cubicBezTo>
                    <a:pt x="179" y="870"/>
                    <a:pt x="251" y="906"/>
                    <a:pt x="334" y="906"/>
                  </a:cubicBezTo>
                  <a:lnTo>
                    <a:pt x="1715" y="906"/>
                  </a:lnTo>
                  <a:cubicBezTo>
                    <a:pt x="1798" y="906"/>
                    <a:pt x="1846" y="882"/>
                    <a:pt x="1834" y="822"/>
                  </a:cubicBezTo>
                  <a:lnTo>
                    <a:pt x="1596" y="84"/>
                  </a:lnTo>
                  <a:cubicBezTo>
                    <a:pt x="1584" y="48"/>
                    <a:pt x="1501" y="1"/>
                    <a:pt x="1429"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50" name="Google Shape;4413;p44">
              <a:extLst>
                <a:ext uri="{FF2B5EF4-FFF2-40B4-BE49-F238E27FC236}">
                  <a16:creationId xmlns:a16="http://schemas.microsoft.com/office/drawing/2014/main" id="{DAD669A2-6AA8-45C1-E125-FCE32AE52BEA}"/>
                </a:ext>
              </a:extLst>
            </p:cNvPr>
            <p:cNvSpPr/>
            <p:nvPr/>
          </p:nvSpPr>
          <p:spPr>
            <a:xfrm>
              <a:off x="2894625" y="3159304"/>
              <a:ext cx="74974" cy="32843"/>
            </a:xfrm>
            <a:custGeom>
              <a:avLst/>
              <a:gdLst/>
              <a:ahLst/>
              <a:cxnLst/>
              <a:rect l="l" t="t" r="r" b="b"/>
              <a:pathLst>
                <a:path w="1966" h="918" extrusionOk="0">
                  <a:moveTo>
                    <a:pt x="120" y="1"/>
                  </a:moveTo>
                  <a:cubicBezTo>
                    <a:pt x="49" y="1"/>
                    <a:pt x="1" y="48"/>
                    <a:pt x="25" y="96"/>
                  </a:cubicBezTo>
                  <a:lnTo>
                    <a:pt x="275" y="822"/>
                  </a:lnTo>
                  <a:cubicBezTo>
                    <a:pt x="287" y="870"/>
                    <a:pt x="382" y="917"/>
                    <a:pt x="453" y="917"/>
                  </a:cubicBezTo>
                  <a:lnTo>
                    <a:pt x="1835" y="917"/>
                  </a:lnTo>
                  <a:cubicBezTo>
                    <a:pt x="1906" y="917"/>
                    <a:pt x="1965" y="870"/>
                    <a:pt x="1930" y="822"/>
                  </a:cubicBezTo>
                  <a:lnTo>
                    <a:pt x="1596" y="96"/>
                  </a:lnTo>
                  <a:cubicBezTo>
                    <a:pt x="1573" y="48"/>
                    <a:pt x="1489" y="1"/>
                    <a:pt x="1418"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51" name="Google Shape;4414;p44">
              <a:extLst>
                <a:ext uri="{FF2B5EF4-FFF2-40B4-BE49-F238E27FC236}">
                  <a16:creationId xmlns:a16="http://schemas.microsoft.com/office/drawing/2014/main" id="{330B691D-239A-E008-35FE-931BC77AF8F0}"/>
                </a:ext>
              </a:extLst>
            </p:cNvPr>
            <p:cNvSpPr/>
            <p:nvPr/>
          </p:nvSpPr>
          <p:spPr>
            <a:xfrm>
              <a:off x="2966852" y="3159304"/>
              <a:ext cx="77643" cy="32843"/>
            </a:xfrm>
            <a:custGeom>
              <a:avLst/>
              <a:gdLst/>
              <a:ahLst/>
              <a:cxnLst/>
              <a:rect l="l" t="t" r="r" b="b"/>
              <a:pathLst>
                <a:path w="2036" h="918" extrusionOk="0">
                  <a:moveTo>
                    <a:pt x="119" y="1"/>
                  </a:moveTo>
                  <a:cubicBezTo>
                    <a:pt x="36" y="1"/>
                    <a:pt x="0" y="48"/>
                    <a:pt x="12" y="96"/>
                  </a:cubicBezTo>
                  <a:lnTo>
                    <a:pt x="357" y="822"/>
                  </a:lnTo>
                  <a:cubicBezTo>
                    <a:pt x="369" y="870"/>
                    <a:pt x="464" y="917"/>
                    <a:pt x="536" y="917"/>
                  </a:cubicBezTo>
                  <a:lnTo>
                    <a:pt x="1917" y="917"/>
                  </a:lnTo>
                  <a:cubicBezTo>
                    <a:pt x="2000" y="917"/>
                    <a:pt x="2036" y="882"/>
                    <a:pt x="2036" y="822"/>
                  </a:cubicBezTo>
                  <a:lnTo>
                    <a:pt x="1607" y="96"/>
                  </a:lnTo>
                  <a:cubicBezTo>
                    <a:pt x="1584" y="48"/>
                    <a:pt x="1488" y="1"/>
                    <a:pt x="1417"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52" name="Google Shape;4415;p44">
              <a:extLst>
                <a:ext uri="{FF2B5EF4-FFF2-40B4-BE49-F238E27FC236}">
                  <a16:creationId xmlns:a16="http://schemas.microsoft.com/office/drawing/2014/main" id="{7A4A589A-4C38-4F6E-5276-F8787442597A}"/>
                </a:ext>
              </a:extLst>
            </p:cNvPr>
            <p:cNvSpPr/>
            <p:nvPr/>
          </p:nvSpPr>
          <p:spPr>
            <a:xfrm>
              <a:off x="3036753" y="3160163"/>
              <a:ext cx="82677" cy="32413"/>
            </a:xfrm>
            <a:custGeom>
              <a:avLst/>
              <a:gdLst/>
              <a:ahLst/>
              <a:cxnLst/>
              <a:rect l="l" t="t" r="r" b="b"/>
              <a:pathLst>
                <a:path w="2168" h="906" extrusionOk="0">
                  <a:moveTo>
                    <a:pt x="120" y="0"/>
                  </a:moveTo>
                  <a:cubicBezTo>
                    <a:pt x="48" y="0"/>
                    <a:pt x="1" y="36"/>
                    <a:pt x="24" y="84"/>
                  </a:cubicBezTo>
                  <a:lnTo>
                    <a:pt x="477" y="810"/>
                  </a:lnTo>
                  <a:cubicBezTo>
                    <a:pt x="501" y="858"/>
                    <a:pt x="596" y="905"/>
                    <a:pt x="667" y="905"/>
                  </a:cubicBezTo>
                  <a:lnTo>
                    <a:pt x="2048" y="905"/>
                  </a:lnTo>
                  <a:cubicBezTo>
                    <a:pt x="2144" y="905"/>
                    <a:pt x="2168" y="858"/>
                    <a:pt x="2132" y="810"/>
                  </a:cubicBezTo>
                  <a:lnTo>
                    <a:pt x="1608" y="84"/>
                  </a:lnTo>
                  <a:cubicBezTo>
                    <a:pt x="1572" y="36"/>
                    <a:pt x="1489" y="0"/>
                    <a:pt x="1417" y="0"/>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53" name="Google Shape;4416;p44">
              <a:extLst>
                <a:ext uri="{FF2B5EF4-FFF2-40B4-BE49-F238E27FC236}">
                  <a16:creationId xmlns:a16="http://schemas.microsoft.com/office/drawing/2014/main" id="{9C5287CC-E140-27AF-D56E-8D37AE1C5EB5}"/>
                </a:ext>
              </a:extLst>
            </p:cNvPr>
            <p:cNvSpPr/>
            <p:nvPr/>
          </p:nvSpPr>
          <p:spPr>
            <a:xfrm>
              <a:off x="3108028" y="3160163"/>
              <a:ext cx="86757" cy="32413"/>
            </a:xfrm>
            <a:custGeom>
              <a:avLst/>
              <a:gdLst/>
              <a:ahLst/>
              <a:cxnLst/>
              <a:rect l="l" t="t" r="r" b="b"/>
              <a:pathLst>
                <a:path w="2275" h="906" extrusionOk="0">
                  <a:moveTo>
                    <a:pt x="108" y="0"/>
                  </a:moveTo>
                  <a:cubicBezTo>
                    <a:pt x="37" y="0"/>
                    <a:pt x="1" y="36"/>
                    <a:pt x="37" y="84"/>
                  </a:cubicBezTo>
                  <a:lnTo>
                    <a:pt x="572" y="810"/>
                  </a:lnTo>
                  <a:cubicBezTo>
                    <a:pt x="596" y="858"/>
                    <a:pt x="703" y="905"/>
                    <a:pt x="775" y="905"/>
                  </a:cubicBezTo>
                  <a:lnTo>
                    <a:pt x="2168" y="905"/>
                  </a:lnTo>
                  <a:cubicBezTo>
                    <a:pt x="2239" y="905"/>
                    <a:pt x="2275" y="870"/>
                    <a:pt x="2239" y="810"/>
                  </a:cubicBezTo>
                  <a:lnTo>
                    <a:pt x="1608" y="84"/>
                  </a:lnTo>
                  <a:cubicBezTo>
                    <a:pt x="1573" y="36"/>
                    <a:pt x="1477" y="0"/>
                    <a:pt x="1406" y="0"/>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54" name="Google Shape;4417;p44">
              <a:extLst>
                <a:ext uri="{FF2B5EF4-FFF2-40B4-BE49-F238E27FC236}">
                  <a16:creationId xmlns:a16="http://schemas.microsoft.com/office/drawing/2014/main" id="{2773612A-7027-1885-2645-C56FD8BEEF60}"/>
                </a:ext>
              </a:extLst>
            </p:cNvPr>
            <p:cNvSpPr/>
            <p:nvPr/>
          </p:nvSpPr>
          <p:spPr>
            <a:xfrm>
              <a:off x="3178425" y="3160592"/>
              <a:ext cx="91753" cy="32413"/>
            </a:xfrm>
            <a:custGeom>
              <a:avLst/>
              <a:gdLst/>
              <a:ahLst/>
              <a:cxnLst/>
              <a:rect l="l" t="t" r="r" b="b"/>
              <a:pathLst>
                <a:path w="2406" h="906" extrusionOk="0">
                  <a:moveTo>
                    <a:pt x="108" y="0"/>
                  </a:moveTo>
                  <a:cubicBezTo>
                    <a:pt x="36" y="0"/>
                    <a:pt x="0" y="48"/>
                    <a:pt x="48" y="84"/>
                  </a:cubicBezTo>
                  <a:lnTo>
                    <a:pt x="691" y="822"/>
                  </a:lnTo>
                  <a:cubicBezTo>
                    <a:pt x="727" y="858"/>
                    <a:pt x="834" y="905"/>
                    <a:pt x="917" y="905"/>
                  </a:cubicBezTo>
                  <a:lnTo>
                    <a:pt x="2298" y="905"/>
                  </a:lnTo>
                  <a:cubicBezTo>
                    <a:pt x="2370" y="905"/>
                    <a:pt x="2405" y="858"/>
                    <a:pt x="2346" y="834"/>
                  </a:cubicBezTo>
                  <a:lnTo>
                    <a:pt x="1632" y="84"/>
                  </a:lnTo>
                  <a:cubicBezTo>
                    <a:pt x="1584" y="36"/>
                    <a:pt x="1477" y="0"/>
                    <a:pt x="1405" y="0"/>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55" name="Google Shape;4418;p44">
              <a:extLst>
                <a:ext uri="{FF2B5EF4-FFF2-40B4-BE49-F238E27FC236}">
                  <a16:creationId xmlns:a16="http://schemas.microsoft.com/office/drawing/2014/main" id="{6FA3BBDB-B271-5B82-CB5A-01895F8E45AC}"/>
                </a:ext>
              </a:extLst>
            </p:cNvPr>
            <p:cNvSpPr/>
            <p:nvPr/>
          </p:nvSpPr>
          <p:spPr>
            <a:xfrm>
              <a:off x="3250157" y="3160163"/>
              <a:ext cx="94918" cy="32843"/>
            </a:xfrm>
            <a:custGeom>
              <a:avLst/>
              <a:gdLst/>
              <a:ahLst/>
              <a:cxnLst/>
              <a:rect l="l" t="t" r="r" b="b"/>
              <a:pathLst>
                <a:path w="2489" h="918" extrusionOk="0">
                  <a:moveTo>
                    <a:pt x="108" y="0"/>
                  </a:moveTo>
                  <a:cubicBezTo>
                    <a:pt x="12" y="0"/>
                    <a:pt x="1" y="36"/>
                    <a:pt x="36" y="84"/>
                  </a:cubicBezTo>
                  <a:lnTo>
                    <a:pt x="774" y="834"/>
                  </a:lnTo>
                  <a:cubicBezTo>
                    <a:pt x="822" y="870"/>
                    <a:pt x="917" y="917"/>
                    <a:pt x="1001" y="917"/>
                  </a:cubicBezTo>
                  <a:lnTo>
                    <a:pt x="2382" y="917"/>
                  </a:lnTo>
                  <a:cubicBezTo>
                    <a:pt x="2465" y="917"/>
                    <a:pt x="2489" y="893"/>
                    <a:pt x="2453" y="834"/>
                  </a:cubicBezTo>
                  <a:lnTo>
                    <a:pt x="1632" y="84"/>
                  </a:lnTo>
                  <a:cubicBezTo>
                    <a:pt x="1572" y="36"/>
                    <a:pt x="1477" y="0"/>
                    <a:pt x="1394" y="0"/>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56" name="Google Shape;4419;p44">
              <a:extLst>
                <a:ext uri="{FF2B5EF4-FFF2-40B4-BE49-F238E27FC236}">
                  <a16:creationId xmlns:a16="http://schemas.microsoft.com/office/drawing/2014/main" id="{7F3CB800-1701-EA5E-72BB-F2FB36C8F758}"/>
                </a:ext>
              </a:extLst>
            </p:cNvPr>
            <p:cNvSpPr/>
            <p:nvPr/>
          </p:nvSpPr>
          <p:spPr>
            <a:xfrm>
              <a:off x="2035140" y="3192970"/>
              <a:ext cx="99913" cy="31125"/>
            </a:xfrm>
            <a:custGeom>
              <a:avLst/>
              <a:gdLst/>
              <a:ahLst/>
              <a:cxnLst/>
              <a:rect l="l" t="t" r="r" b="b"/>
              <a:pathLst>
                <a:path w="2620" h="870" extrusionOk="0">
                  <a:moveTo>
                    <a:pt x="1108" y="0"/>
                  </a:moveTo>
                  <a:cubicBezTo>
                    <a:pt x="1036" y="0"/>
                    <a:pt x="917" y="36"/>
                    <a:pt x="870" y="72"/>
                  </a:cubicBezTo>
                  <a:lnTo>
                    <a:pt x="60" y="774"/>
                  </a:lnTo>
                  <a:cubicBezTo>
                    <a:pt x="0" y="822"/>
                    <a:pt x="24" y="846"/>
                    <a:pt x="119" y="846"/>
                  </a:cubicBezTo>
                  <a:lnTo>
                    <a:pt x="1608" y="869"/>
                  </a:lnTo>
                  <a:cubicBezTo>
                    <a:pt x="1691" y="869"/>
                    <a:pt x="1798" y="834"/>
                    <a:pt x="1846" y="774"/>
                  </a:cubicBezTo>
                  <a:lnTo>
                    <a:pt x="2572" y="72"/>
                  </a:lnTo>
                  <a:cubicBezTo>
                    <a:pt x="2620" y="36"/>
                    <a:pt x="2584" y="0"/>
                    <a:pt x="2513" y="0"/>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57" name="Google Shape;4420;p44">
              <a:extLst>
                <a:ext uri="{FF2B5EF4-FFF2-40B4-BE49-F238E27FC236}">
                  <a16:creationId xmlns:a16="http://schemas.microsoft.com/office/drawing/2014/main" id="{0F0A20A3-21B4-D94F-3AA6-8606BDDECE29}"/>
                </a:ext>
              </a:extLst>
            </p:cNvPr>
            <p:cNvSpPr/>
            <p:nvPr/>
          </p:nvSpPr>
          <p:spPr>
            <a:xfrm>
              <a:off x="2115490" y="3193399"/>
              <a:ext cx="95414" cy="31125"/>
            </a:xfrm>
            <a:custGeom>
              <a:avLst/>
              <a:gdLst/>
              <a:ahLst/>
              <a:cxnLst/>
              <a:rect l="l" t="t" r="r" b="b"/>
              <a:pathLst>
                <a:path w="2502" h="870" extrusionOk="0">
                  <a:moveTo>
                    <a:pt x="989" y="0"/>
                  </a:moveTo>
                  <a:cubicBezTo>
                    <a:pt x="906" y="0"/>
                    <a:pt x="810" y="36"/>
                    <a:pt x="763" y="83"/>
                  </a:cubicBezTo>
                  <a:lnTo>
                    <a:pt x="48" y="774"/>
                  </a:lnTo>
                  <a:cubicBezTo>
                    <a:pt x="1" y="822"/>
                    <a:pt x="37" y="857"/>
                    <a:pt x="120" y="857"/>
                  </a:cubicBezTo>
                  <a:lnTo>
                    <a:pt x="1608" y="869"/>
                  </a:lnTo>
                  <a:cubicBezTo>
                    <a:pt x="1703" y="869"/>
                    <a:pt x="1799" y="834"/>
                    <a:pt x="1822" y="774"/>
                  </a:cubicBezTo>
                  <a:lnTo>
                    <a:pt x="2454" y="83"/>
                  </a:lnTo>
                  <a:cubicBezTo>
                    <a:pt x="2501" y="36"/>
                    <a:pt x="2454" y="0"/>
                    <a:pt x="2382" y="0"/>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58" name="Google Shape;4421;p44">
              <a:extLst>
                <a:ext uri="{FF2B5EF4-FFF2-40B4-BE49-F238E27FC236}">
                  <a16:creationId xmlns:a16="http://schemas.microsoft.com/office/drawing/2014/main" id="{11C0D2CA-4E9B-6315-1F7A-9F327AC156DD}"/>
                </a:ext>
              </a:extLst>
            </p:cNvPr>
            <p:cNvSpPr/>
            <p:nvPr/>
          </p:nvSpPr>
          <p:spPr>
            <a:xfrm>
              <a:off x="2196337" y="3194223"/>
              <a:ext cx="91295" cy="30731"/>
            </a:xfrm>
            <a:custGeom>
              <a:avLst/>
              <a:gdLst/>
              <a:ahLst/>
              <a:cxnLst/>
              <a:rect l="l" t="t" r="r" b="b"/>
              <a:pathLst>
                <a:path w="2394" h="859" extrusionOk="0">
                  <a:moveTo>
                    <a:pt x="869" y="1"/>
                  </a:moveTo>
                  <a:cubicBezTo>
                    <a:pt x="786" y="1"/>
                    <a:pt x="691" y="25"/>
                    <a:pt x="655" y="72"/>
                  </a:cubicBezTo>
                  <a:lnTo>
                    <a:pt x="24" y="775"/>
                  </a:lnTo>
                  <a:cubicBezTo>
                    <a:pt x="0" y="811"/>
                    <a:pt x="24" y="846"/>
                    <a:pt x="119" y="846"/>
                  </a:cubicBezTo>
                  <a:lnTo>
                    <a:pt x="1607" y="858"/>
                  </a:lnTo>
                  <a:cubicBezTo>
                    <a:pt x="1691" y="858"/>
                    <a:pt x="1786" y="811"/>
                    <a:pt x="1822" y="775"/>
                  </a:cubicBezTo>
                  <a:lnTo>
                    <a:pt x="2358" y="72"/>
                  </a:lnTo>
                  <a:cubicBezTo>
                    <a:pt x="2393" y="25"/>
                    <a:pt x="2346" y="1"/>
                    <a:pt x="2274"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59" name="Google Shape;4422;p44">
              <a:extLst>
                <a:ext uri="{FF2B5EF4-FFF2-40B4-BE49-F238E27FC236}">
                  <a16:creationId xmlns:a16="http://schemas.microsoft.com/office/drawing/2014/main" id="{2F010734-3B21-AE1A-1FA4-53BF49E4AABF}"/>
                </a:ext>
              </a:extLst>
            </p:cNvPr>
            <p:cNvSpPr/>
            <p:nvPr/>
          </p:nvSpPr>
          <p:spPr>
            <a:xfrm>
              <a:off x="2276228" y="3194652"/>
              <a:ext cx="87215" cy="30731"/>
            </a:xfrm>
            <a:custGeom>
              <a:avLst/>
              <a:gdLst/>
              <a:ahLst/>
              <a:cxnLst/>
              <a:rect l="l" t="t" r="r" b="b"/>
              <a:pathLst>
                <a:path w="2287" h="859" extrusionOk="0">
                  <a:moveTo>
                    <a:pt x="775" y="1"/>
                  </a:moveTo>
                  <a:cubicBezTo>
                    <a:pt x="679" y="1"/>
                    <a:pt x="596" y="25"/>
                    <a:pt x="560" y="72"/>
                  </a:cubicBezTo>
                  <a:lnTo>
                    <a:pt x="48" y="775"/>
                  </a:lnTo>
                  <a:cubicBezTo>
                    <a:pt x="1" y="822"/>
                    <a:pt x="48" y="846"/>
                    <a:pt x="132" y="846"/>
                  </a:cubicBezTo>
                  <a:lnTo>
                    <a:pt x="1620" y="858"/>
                  </a:lnTo>
                  <a:cubicBezTo>
                    <a:pt x="1715" y="858"/>
                    <a:pt x="1798" y="822"/>
                    <a:pt x="1810" y="775"/>
                  </a:cubicBezTo>
                  <a:lnTo>
                    <a:pt x="2263" y="72"/>
                  </a:lnTo>
                  <a:cubicBezTo>
                    <a:pt x="2287" y="25"/>
                    <a:pt x="2251" y="1"/>
                    <a:pt x="2168"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60" name="Google Shape;4423;p44">
              <a:extLst>
                <a:ext uri="{FF2B5EF4-FFF2-40B4-BE49-F238E27FC236}">
                  <a16:creationId xmlns:a16="http://schemas.microsoft.com/office/drawing/2014/main" id="{8BC2F144-B238-1DE1-E8BC-9510F55463C9}"/>
                </a:ext>
              </a:extLst>
            </p:cNvPr>
            <p:cNvSpPr/>
            <p:nvPr/>
          </p:nvSpPr>
          <p:spPr>
            <a:xfrm>
              <a:off x="2356617" y="3194223"/>
              <a:ext cx="83553" cy="31160"/>
            </a:xfrm>
            <a:custGeom>
              <a:avLst/>
              <a:gdLst/>
              <a:ahLst/>
              <a:cxnLst/>
              <a:rect l="l" t="t" r="r" b="b"/>
              <a:pathLst>
                <a:path w="2191" h="871" extrusionOk="0">
                  <a:moveTo>
                    <a:pt x="655" y="1"/>
                  </a:moveTo>
                  <a:cubicBezTo>
                    <a:pt x="583" y="1"/>
                    <a:pt x="500" y="25"/>
                    <a:pt x="464" y="72"/>
                  </a:cubicBezTo>
                  <a:lnTo>
                    <a:pt x="36" y="775"/>
                  </a:lnTo>
                  <a:cubicBezTo>
                    <a:pt x="0" y="811"/>
                    <a:pt x="48" y="858"/>
                    <a:pt x="143" y="858"/>
                  </a:cubicBezTo>
                  <a:lnTo>
                    <a:pt x="1631" y="870"/>
                  </a:lnTo>
                  <a:cubicBezTo>
                    <a:pt x="1715" y="870"/>
                    <a:pt x="1786" y="846"/>
                    <a:pt x="1822" y="799"/>
                  </a:cubicBezTo>
                  <a:lnTo>
                    <a:pt x="2155" y="84"/>
                  </a:lnTo>
                  <a:cubicBezTo>
                    <a:pt x="2191" y="25"/>
                    <a:pt x="2131" y="1"/>
                    <a:pt x="2060"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61" name="Google Shape;4424;p44">
              <a:extLst>
                <a:ext uri="{FF2B5EF4-FFF2-40B4-BE49-F238E27FC236}">
                  <a16:creationId xmlns:a16="http://schemas.microsoft.com/office/drawing/2014/main" id="{738A80F8-B457-B5A4-FD93-5B751A06F490}"/>
                </a:ext>
              </a:extLst>
            </p:cNvPr>
            <p:cNvSpPr/>
            <p:nvPr/>
          </p:nvSpPr>
          <p:spPr>
            <a:xfrm>
              <a:off x="2437425" y="3194223"/>
              <a:ext cx="78138" cy="31984"/>
            </a:xfrm>
            <a:custGeom>
              <a:avLst/>
              <a:gdLst/>
              <a:ahLst/>
              <a:cxnLst/>
              <a:rect l="l" t="t" r="r" b="b"/>
              <a:pathLst>
                <a:path w="2049" h="894" extrusionOk="0">
                  <a:moveTo>
                    <a:pt x="524" y="1"/>
                  </a:moveTo>
                  <a:cubicBezTo>
                    <a:pt x="441" y="1"/>
                    <a:pt x="358" y="25"/>
                    <a:pt x="346" y="72"/>
                  </a:cubicBezTo>
                  <a:lnTo>
                    <a:pt x="12" y="787"/>
                  </a:lnTo>
                  <a:cubicBezTo>
                    <a:pt x="0" y="834"/>
                    <a:pt x="48" y="870"/>
                    <a:pt x="131" y="870"/>
                  </a:cubicBezTo>
                  <a:lnTo>
                    <a:pt x="1620" y="894"/>
                  </a:lnTo>
                  <a:cubicBezTo>
                    <a:pt x="1691" y="894"/>
                    <a:pt x="1786" y="858"/>
                    <a:pt x="1786" y="799"/>
                  </a:cubicBezTo>
                  <a:lnTo>
                    <a:pt x="2036" y="84"/>
                  </a:lnTo>
                  <a:cubicBezTo>
                    <a:pt x="2048" y="37"/>
                    <a:pt x="1989" y="1"/>
                    <a:pt x="1917"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62" name="Google Shape;4425;p44">
              <a:extLst>
                <a:ext uri="{FF2B5EF4-FFF2-40B4-BE49-F238E27FC236}">
                  <a16:creationId xmlns:a16="http://schemas.microsoft.com/office/drawing/2014/main" id="{5F0EF5D4-7C79-F1FB-2429-FDE02D414B85}"/>
                </a:ext>
              </a:extLst>
            </p:cNvPr>
            <p:cNvSpPr/>
            <p:nvPr/>
          </p:nvSpPr>
          <p:spPr>
            <a:xfrm>
              <a:off x="2516860" y="3194652"/>
              <a:ext cx="74974" cy="31984"/>
            </a:xfrm>
            <a:custGeom>
              <a:avLst/>
              <a:gdLst/>
              <a:ahLst/>
              <a:cxnLst/>
              <a:rect l="l" t="t" r="r" b="b"/>
              <a:pathLst>
                <a:path w="1966" h="894" extrusionOk="0">
                  <a:moveTo>
                    <a:pt x="430" y="1"/>
                  </a:moveTo>
                  <a:cubicBezTo>
                    <a:pt x="346" y="1"/>
                    <a:pt x="263" y="25"/>
                    <a:pt x="251" y="72"/>
                  </a:cubicBezTo>
                  <a:lnTo>
                    <a:pt x="13" y="787"/>
                  </a:lnTo>
                  <a:cubicBezTo>
                    <a:pt x="1" y="834"/>
                    <a:pt x="60" y="882"/>
                    <a:pt x="144" y="882"/>
                  </a:cubicBezTo>
                  <a:lnTo>
                    <a:pt x="1632" y="894"/>
                  </a:lnTo>
                  <a:cubicBezTo>
                    <a:pt x="1727" y="894"/>
                    <a:pt x="1811" y="846"/>
                    <a:pt x="1811" y="799"/>
                  </a:cubicBezTo>
                  <a:lnTo>
                    <a:pt x="1965" y="84"/>
                  </a:lnTo>
                  <a:cubicBezTo>
                    <a:pt x="1965" y="48"/>
                    <a:pt x="1906" y="1"/>
                    <a:pt x="1835"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63" name="Google Shape;4426;p44">
              <a:extLst>
                <a:ext uri="{FF2B5EF4-FFF2-40B4-BE49-F238E27FC236}">
                  <a16:creationId xmlns:a16="http://schemas.microsoft.com/office/drawing/2014/main" id="{7842CD96-BBF3-6172-C86C-E9C09814CFE4}"/>
                </a:ext>
              </a:extLst>
            </p:cNvPr>
            <p:cNvSpPr/>
            <p:nvPr/>
          </p:nvSpPr>
          <p:spPr>
            <a:xfrm>
              <a:off x="2597249" y="3195010"/>
              <a:ext cx="71312" cy="32056"/>
            </a:xfrm>
            <a:custGeom>
              <a:avLst/>
              <a:gdLst/>
              <a:ahLst/>
              <a:cxnLst/>
              <a:rect l="l" t="t" r="r" b="b"/>
              <a:pathLst>
                <a:path w="1870" h="896" extrusionOk="0">
                  <a:moveTo>
                    <a:pt x="296" y="1"/>
                  </a:moveTo>
                  <a:cubicBezTo>
                    <a:pt x="224" y="1"/>
                    <a:pt x="166" y="42"/>
                    <a:pt x="155" y="74"/>
                  </a:cubicBezTo>
                  <a:lnTo>
                    <a:pt x="24" y="789"/>
                  </a:lnTo>
                  <a:cubicBezTo>
                    <a:pt x="0" y="836"/>
                    <a:pt x="60" y="884"/>
                    <a:pt x="155" y="884"/>
                  </a:cubicBezTo>
                  <a:lnTo>
                    <a:pt x="1643" y="896"/>
                  </a:lnTo>
                  <a:cubicBezTo>
                    <a:pt x="1727" y="896"/>
                    <a:pt x="1810" y="848"/>
                    <a:pt x="1786" y="812"/>
                  </a:cubicBezTo>
                  <a:lnTo>
                    <a:pt x="1846" y="98"/>
                  </a:lnTo>
                  <a:cubicBezTo>
                    <a:pt x="1870" y="50"/>
                    <a:pt x="1786" y="3"/>
                    <a:pt x="1715" y="3"/>
                  </a:cubicBezTo>
                  <a:lnTo>
                    <a:pt x="322" y="3"/>
                  </a:lnTo>
                  <a:cubicBezTo>
                    <a:pt x="313" y="1"/>
                    <a:pt x="304" y="1"/>
                    <a:pt x="296"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64" name="Google Shape;4427;p44">
              <a:extLst>
                <a:ext uri="{FF2B5EF4-FFF2-40B4-BE49-F238E27FC236}">
                  <a16:creationId xmlns:a16="http://schemas.microsoft.com/office/drawing/2014/main" id="{389E173F-A7F5-8BF6-CF40-E586587B1DC4}"/>
                </a:ext>
              </a:extLst>
            </p:cNvPr>
            <p:cNvSpPr/>
            <p:nvPr/>
          </p:nvSpPr>
          <p:spPr>
            <a:xfrm>
              <a:off x="2678057" y="3194652"/>
              <a:ext cx="68605" cy="32413"/>
            </a:xfrm>
            <a:custGeom>
              <a:avLst/>
              <a:gdLst/>
              <a:ahLst/>
              <a:cxnLst/>
              <a:rect l="l" t="t" r="r" b="b"/>
              <a:pathLst>
                <a:path w="1799" h="906" extrusionOk="0">
                  <a:moveTo>
                    <a:pt x="191" y="1"/>
                  </a:moveTo>
                  <a:cubicBezTo>
                    <a:pt x="120" y="1"/>
                    <a:pt x="48" y="48"/>
                    <a:pt x="48" y="84"/>
                  </a:cubicBezTo>
                  <a:lnTo>
                    <a:pt x="1" y="799"/>
                  </a:lnTo>
                  <a:cubicBezTo>
                    <a:pt x="1" y="846"/>
                    <a:pt x="60" y="894"/>
                    <a:pt x="144" y="894"/>
                  </a:cubicBezTo>
                  <a:lnTo>
                    <a:pt x="1632" y="906"/>
                  </a:lnTo>
                  <a:cubicBezTo>
                    <a:pt x="1727" y="906"/>
                    <a:pt x="1799" y="882"/>
                    <a:pt x="1787" y="799"/>
                  </a:cubicBezTo>
                  <a:lnTo>
                    <a:pt x="1739" y="84"/>
                  </a:lnTo>
                  <a:cubicBezTo>
                    <a:pt x="1739" y="48"/>
                    <a:pt x="1668" y="1"/>
                    <a:pt x="1596"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65" name="Google Shape;4428;p44">
              <a:extLst>
                <a:ext uri="{FF2B5EF4-FFF2-40B4-BE49-F238E27FC236}">
                  <a16:creationId xmlns:a16="http://schemas.microsoft.com/office/drawing/2014/main" id="{491C14C0-5BF4-1401-2148-D1A262DBEF38}"/>
                </a:ext>
              </a:extLst>
            </p:cNvPr>
            <p:cNvSpPr/>
            <p:nvPr/>
          </p:nvSpPr>
          <p:spPr>
            <a:xfrm>
              <a:off x="2755699" y="3195081"/>
              <a:ext cx="70855" cy="32413"/>
            </a:xfrm>
            <a:custGeom>
              <a:avLst/>
              <a:gdLst/>
              <a:ahLst/>
              <a:cxnLst/>
              <a:rect l="l" t="t" r="r" b="b"/>
              <a:pathLst>
                <a:path w="1858" h="906" extrusionOk="0">
                  <a:moveTo>
                    <a:pt x="132" y="1"/>
                  </a:moveTo>
                  <a:cubicBezTo>
                    <a:pt x="60" y="1"/>
                    <a:pt x="1" y="48"/>
                    <a:pt x="1" y="96"/>
                  </a:cubicBezTo>
                  <a:lnTo>
                    <a:pt x="60" y="810"/>
                  </a:lnTo>
                  <a:cubicBezTo>
                    <a:pt x="60" y="846"/>
                    <a:pt x="132" y="894"/>
                    <a:pt x="227" y="894"/>
                  </a:cubicBezTo>
                  <a:lnTo>
                    <a:pt x="1715" y="906"/>
                  </a:lnTo>
                  <a:cubicBezTo>
                    <a:pt x="1798" y="906"/>
                    <a:pt x="1858" y="882"/>
                    <a:pt x="1834" y="822"/>
                  </a:cubicBezTo>
                  <a:lnTo>
                    <a:pt x="1703" y="96"/>
                  </a:lnTo>
                  <a:cubicBezTo>
                    <a:pt x="1679" y="48"/>
                    <a:pt x="1608" y="1"/>
                    <a:pt x="1537"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66" name="Google Shape;4429;p44">
              <a:extLst>
                <a:ext uri="{FF2B5EF4-FFF2-40B4-BE49-F238E27FC236}">
                  <a16:creationId xmlns:a16="http://schemas.microsoft.com/office/drawing/2014/main" id="{43816629-E855-A1C1-E607-7397CDD26159}"/>
                </a:ext>
              </a:extLst>
            </p:cNvPr>
            <p:cNvSpPr/>
            <p:nvPr/>
          </p:nvSpPr>
          <p:spPr>
            <a:xfrm>
              <a:off x="2831511" y="3195081"/>
              <a:ext cx="75888" cy="33272"/>
            </a:xfrm>
            <a:custGeom>
              <a:avLst/>
              <a:gdLst/>
              <a:ahLst/>
              <a:cxnLst/>
              <a:rect l="l" t="t" r="r" b="b"/>
              <a:pathLst>
                <a:path w="1990" h="930" extrusionOk="0">
                  <a:moveTo>
                    <a:pt x="156" y="1"/>
                  </a:moveTo>
                  <a:cubicBezTo>
                    <a:pt x="61" y="1"/>
                    <a:pt x="1" y="48"/>
                    <a:pt x="25" y="96"/>
                  </a:cubicBezTo>
                  <a:lnTo>
                    <a:pt x="168" y="822"/>
                  </a:lnTo>
                  <a:cubicBezTo>
                    <a:pt x="191" y="870"/>
                    <a:pt x="263" y="906"/>
                    <a:pt x="346" y="906"/>
                  </a:cubicBezTo>
                  <a:lnTo>
                    <a:pt x="1835" y="929"/>
                  </a:lnTo>
                  <a:cubicBezTo>
                    <a:pt x="1930" y="929"/>
                    <a:pt x="1989" y="894"/>
                    <a:pt x="1977" y="822"/>
                  </a:cubicBezTo>
                  <a:lnTo>
                    <a:pt x="1739" y="96"/>
                  </a:lnTo>
                  <a:cubicBezTo>
                    <a:pt x="1715" y="48"/>
                    <a:pt x="1632" y="1"/>
                    <a:pt x="1549"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67" name="Google Shape;4430;p44">
              <a:extLst>
                <a:ext uri="{FF2B5EF4-FFF2-40B4-BE49-F238E27FC236}">
                  <a16:creationId xmlns:a16="http://schemas.microsoft.com/office/drawing/2014/main" id="{CF033D89-425A-24B2-644F-C46C605CA810}"/>
                </a:ext>
              </a:extLst>
            </p:cNvPr>
            <p:cNvSpPr/>
            <p:nvPr/>
          </p:nvSpPr>
          <p:spPr>
            <a:xfrm>
              <a:off x="2908277" y="3195510"/>
              <a:ext cx="79015" cy="33272"/>
            </a:xfrm>
            <a:custGeom>
              <a:avLst/>
              <a:gdLst/>
              <a:ahLst/>
              <a:cxnLst/>
              <a:rect l="l" t="t" r="r" b="b"/>
              <a:pathLst>
                <a:path w="2072" h="930" extrusionOk="0">
                  <a:moveTo>
                    <a:pt x="131" y="1"/>
                  </a:moveTo>
                  <a:cubicBezTo>
                    <a:pt x="60" y="1"/>
                    <a:pt x="0" y="48"/>
                    <a:pt x="24" y="96"/>
                  </a:cubicBezTo>
                  <a:lnTo>
                    <a:pt x="274" y="822"/>
                  </a:lnTo>
                  <a:cubicBezTo>
                    <a:pt x="286" y="870"/>
                    <a:pt x="357" y="917"/>
                    <a:pt x="453" y="917"/>
                  </a:cubicBezTo>
                  <a:lnTo>
                    <a:pt x="1941" y="929"/>
                  </a:lnTo>
                  <a:cubicBezTo>
                    <a:pt x="2024" y="929"/>
                    <a:pt x="2072" y="882"/>
                    <a:pt x="2048" y="822"/>
                  </a:cubicBezTo>
                  <a:lnTo>
                    <a:pt x="1715" y="96"/>
                  </a:lnTo>
                  <a:cubicBezTo>
                    <a:pt x="1703" y="48"/>
                    <a:pt x="1607" y="1"/>
                    <a:pt x="1536"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68" name="Google Shape;4431;p44">
              <a:extLst>
                <a:ext uri="{FF2B5EF4-FFF2-40B4-BE49-F238E27FC236}">
                  <a16:creationId xmlns:a16="http://schemas.microsoft.com/office/drawing/2014/main" id="{F00823B5-38B6-48E9-B482-C818A928EC87}"/>
                </a:ext>
              </a:extLst>
            </p:cNvPr>
            <p:cNvSpPr/>
            <p:nvPr/>
          </p:nvSpPr>
          <p:spPr>
            <a:xfrm>
              <a:off x="2985004" y="3196369"/>
              <a:ext cx="83134" cy="32843"/>
            </a:xfrm>
            <a:custGeom>
              <a:avLst/>
              <a:gdLst/>
              <a:ahLst/>
              <a:cxnLst/>
              <a:rect l="l" t="t" r="r" b="b"/>
              <a:pathLst>
                <a:path w="2180" h="918" extrusionOk="0">
                  <a:moveTo>
                    <a:pt x="119" y="0"/>
                  </a:moveTo>
                  <a:cubicBezTo>
                    <a:pt x="48" y="0"/>
                    <a:pt x="0" y="36"/>
                    <a:pt x="12" y="84"/>
                  </a:cubicBezTo>
                  <a:lnTo>
                    <a:pt x="357" y="810"/>
                  </a:lnTo>
                  <a:cubicBezTo>
                    <a:pt x="369" y="858"/>
                    <a:pt x="465" y="905"/>
                    <a:pt x="548" y="905"/>
                  </a:cubicBezTo>
                  <a:lnTo>
                    <a:pt x="2036" y="917"/>
                  </a:lnTo>
                  <a:cubicBezTo>
                    <a:pt x="2132" y="917"/>
                    <a:pt x="2179" y="870"/>
                    <a:pt x="2143" y="810"/>
                  </a:cubicBezTo>
                  <a:lnTo>
                    <a:pt x="1715" y="84"/>
                  </a:lnTo>
                  <a:cubicBezTo>
                    <a:pt x="1679" y="36"/>
                    <a:pt x="1596" y="0"/>
                    <a:pt x="1524" y="0"/>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69" name="Google Shape;4432;p44">
              <a:extLst>
                <a:ext uri="{FF2B5EF4-FFF2-40B4-BE49-F238E27FC236}">
                  <a16:creationId xmlns:a16="http://schemas.microsoft.com/office/drawing/2014/main" id="{A19E7496-C2FB-4E08-BB8F-0D17A5E67B7C}"/>
                </a:ext>
              </a:extLst>
            </p:cNvPr>
            <p:cNvSpPr/>
            <p:nvPr/>
          </p:nvSpPr>
          <p:spPr>
            <a:xfrm>
              <a:off x="3060359" y="3196369"/>
              <a:ext cx="87672" cy="32843"/>
            </a:xfrm>
            <a:custGeom>
              <a:avLst/>
              <a:gdLst/>
              <a:ahLst/>
              <a:cxnLst/>
              <a:rect l="l" t="t" r="r" b="b"/>
              <a:pathLst>
                <a:path w="2299" h="918" extrusionOk="0">
                  <a:moveTo>
                    <a:pt x="120" y="0"/>
                  </a:moveTo>
                  <a:cubicBezTo>
                    <a:pt x="48" y="0"/>
                    <a:pt x="1" y="36"/>
                    <a:pt x="36" y="84"/>
                  </a:cubicBezTo>
                  <a:lnTo>
                    <a:pt x="477" y="810"/>
                  </a:lnTo>
                  <a:cubicBezTo>
                    <a:pt x="513" y="858"/>
                    <a:pt x="596" y="905"/>
                    <a:pt x="691" y="905"/>
                  </a:cubicBezTo>
                  <a:lnTo>
                    <a:pt x="2180" y="917"/>
                  </a:lnTo>
                  <a:cubicBezTo>
                    <a:pt x="2251" y="917"/>
                    <a:pt x="2299" y="893"/>
                    <a:pt x="2251" y="810"/>
                  </a:cubicBezTo>
                  <a:lnTo>
                    <a:pt x="1727" y="84"/>
                  </a:lnTo>
                  <a:cubicBezTo>
                    <a:pt x="1703" y="36"/>
                    <a:pt x="1596" y="0"/>
                    <a:pt x="1525" y="0"/>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70" name="Google Shape;4433;p44">
              <a:extLst>
                <a:ext uri="{FF2B5EF4-FFF2-40B4-BE49-F238E27FC236}">
                  <a16:creationId xmlns:a16="http://schemas.microsoft.com/office/drawing/2014/main" id="{353955EF-037C-66F5-C7A9-0477AAD911E4}"/>
                </a:ext>
              </a:extLst>
            </p:cNvPr>
            <p:cNvSpPr/>
            <p:nvPr/>
          </p:nvSpPr>
          <p:spPr>
            <a:xfrm>
              <a:off x="3136629" y="3196798"/>
              <a:ext cx="91791" cy="32843"/>
            </a:xfrm>
            <a:custGeom>
              <a:avLst/>
              <a:gdLst/>
              <a:ahLst/>
              <a:cxnLst/>
              <a:rect l="l" t="t" r="r" b="b"/>
              <a:pathLst>
                <a:path w="2407" h="918" extrusionOk="0">
                  <a:moveTo>
                    <a:pt x="120" y="0"/>
                  </a:moveTo>
                  <a:cubicBezTo>
                    <a:pt x="25" y="0"/>
                    <a:pt x="1" y="48"/>
                    <a:pt x="25" y="84"/>
                  </a:cubicBezTo>
                  <a:lnTo>
                    <a:pt x="561" y="822"/>
                  </a:lnTo>
                  <a:cubicBezTo>
                    <a:pt x="608" y="858"/>
                    <a:pt x="703" y="905"/>
                    <a:pt x="787" y="905"/>
                  </a:cubicBezTo>
                  <a:lnTo>
                    <a:pt x="2275" y="917"/>
                  </a:lnTo>
                  <a:cubicBezTo>
                    <a:pt x="2370" y="917"/>
                    <a:pt x="2406" y="893"/>
                    <a:pt x="2370" y="822"/>
                  </a:cubicBezTo>
                  <a:lnTo>
                    <a:pt x="1739" y="84"/>
                  </a:lnTo>
                  <a:cubicBezTo>
                    <a:pt x="1692" y="36"/>
                    <a:pt x="1596" y="0"/>
                    <a:pt x="1513" y="0"/>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71" name="Google Shape;4434;p44">
              <a:extLst>
                <a:ext uri="{FF2B5EF4-FFF2-40B4-BE49-F238E27FC236}">
                  <a16:creationId xmlns:a16="http://schemas.microsoft.com/office/drawing/2014/main" id="{CD267C09-232E-7B98-3740-B3D76F7AEE0F}"/>
                </a:ext>
              </a:extLst>
            </p:cNvPr>
            <p:cNvSpPr/>
            <p:nvPr/>
          </p:nvSpPr>
          <p:spPr>
            <a:xfrm>
              <a:off x="3212479" y="3197227"/>
              <a:ext cx="95833" cy="33236"/>
            </a:xfrm>
            <a:custGeom>
              <a:avLst/>
              <a:gdLst/>
              <a:ahLst/>
              <a:cxnLst/>
              <a:rect l="l" t="t" r="r" b="b"/>
              <a:pathLst>
                <a:path w="2513" h="929" extrusionOk="0">
                  <a:moveTo>
                    <a:pt x="119" y="0"/>
                  </a:moveTo>
                  <a:cubicBezTo>
                    <a:pt x="48" y="0"/>
                    <a:pt x="0" y="48"/>
                    <a:pt x="48" y="95"/>
                  </a:cubicBezTo>
                  <a:lnTo>
                    <a:pt x="691" y="822"/>
                  </a:lnTo>
                  <a:cubicBezTo>
                    <a:pt x="715" y="869"/>
                    <a:pt x="822" y="905"/>
                    <a:pt x="917" y="905"/>
                  </a:cubicBezTo>
                  <a:lnTo>
                    <a:pt x="2405" y="929"/>
                  </a:lnTo>
                  <a:cubicBezTo>
                    <a:pt x="2489" y="929"/>
                    <a:pt x="2513" y="881"/>
                    <a:pt x="2465" y="834"/>
                  </a:cubicBezTo>
                  <a:lnTo>
                    <a:pt x="1751" y="95"/>
                  </a:lnTo>
                  <a:cubicBezTo>
                    <a:pt x="1703" y="48"/>
                    <a:pt x="1596" y="0"/>
                    <a:pt x="1524" y="0"/>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72" name="Google Shape;4435;p44">
              <a:extLst>
                <a:ext uri="{FF2B5EF4-FFF2-40B4-BE49-F238E27FC236}">
                  <a16:creationId xmlns:a16="http://schemas.microsoft.com/office/drawing/2014/main" id="{3837C008-D3BD-A0CC-5B34-11FEA8AB42BC}"/>
                </a:ext>
              </a:extLst>
            </p:cNvPr>
            <p:cNvSpPr/>
            <p:nvPr/>
          </p:nvSpPr>
          <p:spPr>
            <a:xfrm>
              <a:off x="3289207" y="3197227"/>
              <a:ext cx="99913" cy="33665"/>
            </a:xfrm>
            <a:custGeom>
              <a:avLst/>
              <a:gdLst/>
              <a:ahLst/>
              <a:cxnLst/>
              <a:rect l="l" t="t" r="r" b="b"/>
              <a:pathLst>
                <a:path w="2620" h="941" extrusionOk="0">
                  <a:moveTo>
                    <a:pt x="108" y="0"/>
                  </a:moveTo>
                  <a:cubicBezTo>
                    <a:pt x="36" y="0"/>
                    <a:pt x="0" y="48"/>
                    <a:pt x="48" y="95"/>
                  </a:cubicBezTo>
                  <a:lnTo>
                    <a:pt x="774" y="834"/>
                  </a:lnTo>
                  <a:cubicBezTo>
                    <a:pt x="822" y="881"/>
                    <a:pt x="929" y="929"/>
                    <a:pt x="1013" y="929"/>
                  </a:cubicBezTo>
                  <a:lnTo>
                    <a:pt x="2501" y="941"/>
                  </a:lnTo>
                  <a:cubicBezTo>
                    <a:pt x="2584" y="941"/>
                    <a:pt x="2620" y="893"/>
                    <a:pt x="2560" y="834"/>
                  </a:cubicBezTo>
                  <a:lnTo>
                    <a:pt x="1739" y="95"/>
                  </a:lnTo>
                  <a:cubicBezTo>
                    <a:pt x="1703" y="48"/>
                    <a:pt x="1584" y="0"/>
                    <a:pt x="1501" y="0"/>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73" name="Google Shape;4436;p44">
              <a:extLst>
                <a:ext uri="{FF2B5EF4-FFF2-40B4-BE49-F238E27FC236}">
                  <a16:creationId xmlns:a16="http://schemas.microsoft.com/office/drawing/2014/main" id="{BE1D9350-5188-F180-6B94-9B1F3E6B973B}"/>
                </a:ext>
              </a:extLst>
            </p:cNvPr>
            <p:cNvSpPr/>
            <p:nvPr/>
          </p:nvSpPr>
          <p:spPr>
            <a:xfrm>
              <a:off x="2530055" y="3255149"/>
              <a:ext cx="364608" cy="72017"/>
            </a:xfrm>
            <a:custGeom>
              <a:avLst/>
              <a:gdLst/>
              <a:ahLst/>
              <a:cxnLst/>
              <a:rect l="l" t="t" r="r" b="b"/>
              <a:pathLst>
                <a:path w="9561" h="2013" extrusionOk="0">
                  <a:moveTo>
                    <a:pt x="846" y="0"/>
                  </a:moveTo>
                  <a:cubicBezTo>
                    <a:pt x="679" y="0"/>
                    <a:pt x="548" y="96"/>
                    <a:pt x="500" y="239"/>
                  </a:cubicBezTo>
                  <a:lnTo>
                    <a:pt x="72" y="1536"/>
                  </a:lnTo>
                  <a:cubicBezTo>
                    <a:pt x="0" y="1775"/>
                    <a:pt x="167" y="2013"/>
                    <a:pt x="417" y="2013"/>
                  </a:cubicBezTo>
                  <a:lnTo>
                    <a:pt x="9144" y="2013"/>
                  </a:lnTo>
                  <a:cubicBezTo>
                    <a:pt x="9406" y="2013"/>
                    <a:pt x="9561" y="1775"/>
                    <a:pt x="9490" y="1536"/>
                  </a:cubicBezTo>
                  <a:lnTo>
                    <a:pt x="9061" y="239"/>
                  </a:lnTo>
                  <a:cubicBezTo>
                    <a:pt x="9013" y="108"/>
                    <a:pt x="8870" y="0"/>
                    <a:pt x="8716" y="0"/>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74" name="Google Shape;4437;p44">
              <a:extLst>
                <a:ext uri="{FF2B5EF4-FFF2-40B4-BE49-F238E27FC236}">
                  <a16:creationId xmlns:a16="http://schemas.microsoft.com/office/drawing/2014/main" id="{D2EF65F1-79FA-C254-71F3-F12DBBC71777}"/>
                </a:ext>
              </a:extLst>
            </p:cNvPr>
            <p:cNvSpPr/>
            <p:nvPr/>
          </p:nvSpPr>
          <p:spPr>
            <a:xfrm>
              <a:off x="2157744" y="2484174"/>
              <a:ext cx="1106065" cy="617245"/>
            </a:xfrm>
            <a:custGeom>
              <a:avLst/>
              <a:gdLst/>
              <a:ahLst/>
              <a:cxnLst/>
              <a:rect l="l" t="t" r="r" b="b"/>
              <a:pathLst>
                <a:path w="29004" h="17253" extrusionOk="0">
                  <a:moveTo>
                    <a:pt x="19741" y="0"/>
                  </a:moveTo>
                  <a:lnTo>
                    <a:pt x="18943" y="95"/>
                  </a:lnTo>
                  <a:lnTo>
                    <a:pt x="18133" y="60"/>
                  </a:lnTo>
                  <a:lnTo>
                    <a:pt x="17336" y="60"/>
                  </a:lnTo>
                  <a:lnTo>
                    <a:pt x="16514" y="107"/>
                  </a:lnTo>
                  <a:lnTo>
                    <a:pt x="15716" y="60"/>
                  </a:lnTo>
                  <a:lnTo>
                    <a:pt x="14907" y="48"/>
                  </a:lnTo>
                  <a:lnTo>
                    <a:pt x="14109" y="48"/>
                  </a:lnTo>
                  <a:lnTo>
                    <a:pt x="13299" y="24"/>
                  </a:lnTo>
                  <a:lnTo>
                    <a:pt x="12478" y="36"/>
                  </a:lnTo>
                  <a:lnTo>
                    <a:pt x="11680" y="36"/>
                  </a:lnTo>
                  <a:lnTo>
                    <a:pt x="10871" y="84"/>
                  </a:lnTo>
                  <a:lnTo>
                    <a:pt x="10073" y="84"/>
                  </a:lnTo>
                  <a:lnTo>
                    <a:pt x="9263" y="36"/>
                  </a:lnTo>
                  <a:lnTo>
                    <a:pt x="8454" y="119"/>
                  </a:lnTo>
                  <a:lnTo>
                    <a:pt x="7644" y="107"/>
                  </a:lnTo>
                  <a:lnTo>
                    <a:pt x="6846" y="95"/>
                  </a:lnTo>
                  <a:lnTo>
                    <a:pt x="6037" y="36"/>
                  </a:lnTo>
                  <a:lnTo>
                    <a:pt x="5215" y="119"/>
                  </a:lnTo>
                  <a:lnTo>
                    <a:pt x="4417" y="84"/>
                  </a:lnTo>
                  <a:lnTo>
                    <a:pt x="3608" y="60"/>
                  </a:lnTo>
                  <a:lnTo>
                    <a:pt x="2810" y="84"/>
                  </a:lnTo>
                  <a:lnTo>
                    <a:pt x="2000" y="84"/>
                  </a:lnTo>
                  <a:lnTo>
                    <a:pt x="1191" y="24"/>
                  </a:lnTo>
                  <a:lnTo>
                    <a:pt x="429" y="417"/>
                  </a:lnTo>
                  <a:lnTo>
                    <a:pt x="60" y="1191"/>
                  </a:lnTo>
                  <a:lnTo>
                    <a:pt x="83" y="1977"/>
                  </a:lnTo>
                  <a:lnTo>
                    <a:pt x="72" y="2786"/>
                  </a:lnTo>
                  <a:lnTo>
                    <a:pt x="95" y="3596"/>
                  </a:lnTo>
                  <a:lnTo>
                    <a:pt x="83" y="4394"/>
                  </a:lnTo>
                  <a:lnTo>
                    <a:pt x="36" y="5203"/>
                  </a:lnTo>
                  <a:lnTo>
                    <a:pt x="12" y="5989"/>
                  </a:lnTo>
                  <a:lnTo>
                    <a:pt x="83" y="6787"/>
                  </a:lnTo>
                  <a:lnTo>
                    <a:pt x="95" y="7596"/>
                  </a:lnTo>
                  <a:lnTo>
                    <a:pt x="36" y="8394"/>
                  </a:lnTo>
                  <a:lnTo>
                    <a:pt x="0" y="9192"/>
                  </a:lnTo>
                  <a:lnTo>
                    <a:pt x="131" y="9990"/>
                  </a:lnTo>
                  <a:lnTo>
                    <a:pt x="24" y="10799"/>
                  </a:lnTo>
                  <a:lnTo>
                    <a:pt x="12" y="11597"/>
                  </a:lnTo>
                  <a:lnTo>
                    <a:pt x="24" y="12383"/>
                  </a:lnTo>
                  <a:lnTo>
                    <a:pt x="36" y="13192"/>
                  </a:lnTo>
                  <a:lnTo>
                    <a:pt x="83" y="13990"/>
                  </a:lnTo>
                  <a:lnTo>
                    <a:pt x="12" y="14776"/>
                  </a:lnTo>
                  <a:lnTo>
                    <a:pt x="119" y="15585"/>
                  </a:lnTo>
                  <a:lnTo>
                    <a:pt x="60" y="16395"/>
                  </a:lnTo>
                  <a:lnTo>
                    <a:pt x="72" y="17181"/>
                  </a:lnTo>
                  <a:lnTo>
                    <a:pt x="869" y="17157"/>
                  </a:lnTo>
                  <a:lnTo>
                    <a:pt x="1679" y="17145"/>
                  </a:lnTo>
                  <a:lnTo>
                    <a:pt x="3286" y="17145"/>
                  </a:lnTo>
                  <a:lnTo>
                    <a:pt x="4084" y="17240"/>
                  </a:lnTo>
                  <a:lnTo>
                    <a:pt x="4882" y="17181"/>
                  </a:lnTo>
                  <a:lnTo>
                    <a:pt x="5679" y="17157"/>
                  </a:lnTo>
                  <a:lnTo>
                    <a:pt x="6489" y="17121"/>
                  </a:lnTo>
                  <a:lnTo>
                    <a:pt x="7287" y="17121"/>
                  </a:lnTo>
                  <a:lnTo>
                    <a:pt x="8096" y="17157"/>
                  </a:lnTo>
                  <a:lnTo>
                    <a:pt x="8894" y="17145"/>
                  </a:lnTo>
                  <a:lnTo>
                    <a:pt x="9704" y="17181"/>
                  </a:lnTo>
                  <a:lnTo>
                    <a:pt x="10501" y="17252"/>
                  </a:lnTo>
                  <a:lnTo>
                    <a:pt x="11311" y="17240"/>
                  </a:lnTo>
                  <a:lnTo>
                    <a:pt x="12097" y="17145"/>
                  </a:lnTo>
                  <a:lnTo>
                    <a:pt x="12895" y="17193"/>
                  </a:lnTo>
                  <a:lnTo>
                    <a:pt x="13704" y="17193"/>
                  </a:lnTo>
                  <a:lnTo>
                    <a:pt x="14502" y="17121"/>
                  </a:lnTo>
                  <a:lnTo>
                    <a:pt x="15312" y="17133"/>
                  </a:lnTo>
                  <a:lnTo>
                    <a:pt x="16109" y="17181"/>
                  </a:lnTo>
                  <a:lnTo>
                    <a:pt x="16907" y="17121"/>
                  </a:lnTo>
                  <a:lnTo>
                    <a:pt x="17705" y="17240"/>
                  </a:lnTo>
                  <a:lnTo>
                    <a:pt x="18514" y="17181"/>
                  </a:lnTo>
                  <a:lnTo>
                    <a:pt x="19312" y="17133"/>
                  </a:lnTo>
                  <a:lnTo>
                    <a:pt x="20122" y="17157"/>
                  </a:lnTo>
                  <a:lnTo>
                    <a:pt x="20919" y="17181"/>
                  </a:lnTo>
                  <a:lnTo>
                    <a:pt x="21705" y="17229"/>
                  </a:lnTo>
                  <a:lnTo>
                    <a:pt x="23313" y="17229"/>
                  </a:lnTo>
                  <a:lnTo>
                    <a:pt x="24122" y="17181"/>
                  </a:lnTo>
                  <a:lnTo>
                    <a:pt x="24920" y="17205"/>
                  </a:lnTo>
                  <a:lnTo>
                    <a:pt x="25730" y="17240"/>
                  </a:lnTo>
                  <a:lnTo>
                    <a:pt x="26527" y="17240"/>
                  </a:lnTo>
                  <a:lnTo>
                    <a:pt x="27325" y="17133"/>
                  </a:lnTo>
                  <a:lnTo>
                    <a:pt x="28123" y="17205"/>
                  </a:lnTo>
                  <a:lnTo>
                    <a:pt x="28897" y="17145"/>
                  </a:lnTo>
                  <a:lnTo>
                    <a:pt x="28968" y="16371"/>
                  </a:lnTo>
                  <a:lnTo>
                    <a:pt x="28873" y="15574"/>
                  </a:lnTo>
                  <a:lnTo>
                    <a:pt x="28944" y="14764"/>
                  </a:lnTo>
                  <a:lnTo>
                    <a:pt x="28944" y="13966"/>
                  </a:lnTo>
                  <a:lnTo>
                    <a:pt x="29004" y="13157"/>
                  </a:lnTo>
                  <a:lnTo>
                    <a:pt x="28956" y="12371"/>
                  </a:lnTo>
                  <a:lnTo>
                    <a:pt x="28885" y="11573"/>
                  </a:lnTo>
                  <a:lnTo>
                    <a:pt x="28980" y="10763"/>
                  </a:lnTo>
                  <a:lnTo>
                    <a:pt x="28908" y="9966"/>
                  </a:lnTo>
                  <a:lnTo>
                    <a:pt x="28849" y="9156"/>
                  </a:lnTo>
                  <a:lnTo>
                    <a:pt x="28873" y="8358"/>
                  </a:lnTo>
                  <a:lnTo>
                    <a:pt x="28932" y="7561"/>
                  </a:lnTo>
                  <a:lnTo>
                    <a:pt x="28897" y="6763"/>
                  </a:lnTo>
                  <a:lnTo>
                    <a:pt x="28980" y="5953"/>
                  </a:lnTo>
                  <a:lnTo>
                    <a:pt x="28980" y="5156"/>
                  </a:lnTo>
                  <a:lnTo>
                    <a:pt x="28968" y="4346"/>
                  </a:lnTo>
                  <a:lnTo>
                    <a:pt x="28968" y="3560"/>
                  </a:lnTo>
                  <a:lnTo>
                    <a:pt x="28980" y="2762"/>
                  </a:lnTo>
                  <a:lnTo>
                    <a:pt x="28968" y="1953"/>
                  </a:lnTo>
                  <a:lnTo>
                    <a:pt x="28956" y="1155"/>
                  </a:lnTo>
                  <a:lnTo>
                    <a:pt x="28587" y="393"/>
                  </a:lnTo>
                  <a:lnTo>
                    <a:pt x="27837" y="60"/>
                  </a:lnTo>
                  <a:lnTo>
                    <a:pt x="27027" y="24"/>
                  </a:lnTo>
                  <a:lnTo>
                    <a:pt x="26218" y="84"/>
                  </a:lnTo>
                  <a:lnTo>
                    <a:pt x="25396" y="84"/>
                  </a:lnTo>
                  <a:lnTo>
                    <a:pt x="24598" y="36"/>
                  </a:lnTo>
                  <a:lnTo>
                    <a:pt x="23789" y="24"/>
                  </a:lnTo>
                  <a:lnTo>
                    <a:pt x="22979" y="60"/>
                  </a:lnTo>
                  <a:lnTo>
                    <a:pt x="22170" y="0"/>
                  </a:lnTo>
                  <a:lnTo>
                    <a:pt x="21372" y="36"/>
                  </a:lnTo>
                  <a:lnTo>
                    <a:pt x="20562" y="24"/>
                  </a:lnTo>
                  <a:lnTo>
                    <a:pt x="19741" y="0"/>
                  </a:lnTo>
                  <a:close/>
                </a:path>
              </a:pathLst>
            </a:custGeom>
            <a:solidFill>
              <a:srgbClr val="DD90B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75" name="Google Shape;4438;p44">
              <a:extLst>
                <a:ext uri="{FF2B5EF4-FFF2-40B4-BE49-F238E27FC236}">
                  <a16:creationId xmlns:a16="http://schemas.microsoft.com/office/drawing/2014/main" id="{4B5EC4EB-4928-B0B8-AD6A-8324129808FE}"/>
                </a:ext>
              </a:extLst>
            </p:cNvPr>
            <p:cNvSpPr/>
            <p:nvPr/>
          </p:nvSpPr>
          <p:spPr>
            <a:xfrm>
              <a:off x="2489632" y="2534332"/>
              <a:ext cx="441373" cy="480187"/>
            </a:xfrm>
            <a:custGeom>
              <a:avLst/>
              <a:gdLst/>
              <a:ahLst/>
              <a:cxnLst/>
              <a:rect l="l" t="t" r="r" b="b"/>
              <a:pathLst>
                <a:path w="11574" h="13422" extrusionOk="0">
                  <a:moveTo>
                    <a:pt x="5799" y="0"/>
                  </a:moveTo>
                  <a:cubicBezTo>
                    <a:pt x="5680" y="0"/>
                    <a:pt x="5561" y="45"/>
                    <a:pt x="5466" y="134"/>
                  </a:cubicBezTo>
                  <a:cubicBezTo>
                    <a:pt x="4192" y="1372"/>
                    <a:pt x="2668" y="1956"/>
                    <a:pt x="655" y="1956"/>
                  </a:cubicBezTo>
                  <a:cubicBezTo>
                    <a:pt x="382" y="1956"/>
                    <a:pt x="179" y="2158"/>
                    <a:pt x="179" y="2432"/>
                  </a:cubicBezTo>
                  <a:cubicBezTo>
                    <a:pt x="179" y="2765"/>
                    <a:pt x="179" y="3099"/>
                    <a:pt x="167" y="3456"/>
                  </a:cubicBezTo>
                  <a:cubicBezTo>
                    <a:pt x="108" y="6837"/>
                    <a:pt x="1" y="11445"/>
                    <a:pt x="5644" y="13398"/>
                  </a:cubicBezTo>
                  <a:lnTo>
                    <a:pt x="5799" y="13421"/>
                  </a:lnTo>
                  <a:lnTo>
                    <a:pt x="5966" y="13398"/>
                  </a:lnTo>
                  <a:cubicBezTo>
                    <a:pt x="11573" y="11457"/>
                    <a:pt x="11490" y="6849"/>
                    <a:pt x="11431" y="3456"/>
                  </a:cubicBezTo>
                  <a:cubicBezTo>
                    <a:pt x="11419" y="3099"/>
                    <a:pt x="11419" y="2765"/>
                    <a:pt x="11419" y="2432"/>
                  </a:cubicBezTo>
                  <a:cubicBezTo>
                    <a:pt x="11419" y="2158"/>
                    <a:pt x="11204" y="1956"/>
                    <a:pt x="10942" y="1956"/>
                  </a:cubicBezTo>
                  <a:cubicBezTo>
                    <a:pt x="8930" y="1956"/>
                    <a:pt x="7406" y="1372"/>
                    <a:pt x="6132" y="134"/>
                  </a:cubicBezTo>
                  <a:cubicBezTo>
                    <a:pt x="6037" y="45"/>
                    <a:pt x="5918" y="0"/>
                    <a:pt x="5799" y="0"/>
                  </a:cubicBezTo>
                  <a:close/>
                </a:path>
              </a:pathLst>
            </a:custGeom>
            <a:solidFill>
              <a:srgbClr val="1C1C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76" name="Google Shape;4439;p44">
              <a:extLst>
                <a:ext uri="{FF2B5EF4-FFF2-40B4-BE49-F238E27FC236}">
                  <a16:creationId xmlns:a16="http://schemas.microsoft.com/office/drawing/2014/main" id="{86617B70-9375-11E3-E7F0-E1828CD8E799}"/>
                </a:ext>
              </a:extLst>
            </p:cNvPr>
            <p:cNvSpPr/>
            <p:nvPr/>
          </p:nvSpPr>
          <p:spPr>
            <a:xfrm>
              <a:off x="2533220" y="2582451"/>
              <a:ext cx="353740" cy="384343"/>
            </a:xfrm>
            <a:custGeom>
              <a:avLst/>
              <a:gdLst/>
              <a:ahLst/>
              <a:cxnLst/>
              <a:rect l="l" t="t" r="r" b="b"/>
              <a:pathLst>
                <a:path w="9276" h="10743" extrusionOk="0">
                  <a:moveTo>
                    <a:pt x="4645" y="1"/>
                  </a:moveTo>
                  <a:cubicBezTo>
                    <a:pt x="4549" y="1"/>
                    <a:pt x="4454" y="33"/>
                    <a:pt x="4382" y="99"/>
                  </a:cubicBezTo>
                  <a:cubicBezTo>
                    <a:pt x="3370" y="1087"/>
                    <a:pt x="2144" y="1563"/>
                    <a:pt x="536" y="1563"/>
                  </a:cubicBezTo>
                  <a:cubicBezTo>
                    <a:pt x="310" y="1563"/>
                    <a:pt x="155" y="1718"/>
                    <a:pt x="155" y="1944"/>
                  </a:cubicBezTo>
                  <a:cubicBezTo>
                    <a:pt x="155" y="2206"/>
                    <a:pt x="155" y="2480"/>
                    <a:pt x="132" y="2766"/>
                  </a:cubicBezTo>
                  <a:cubicBezTo>
                    <a:pt x="96" y="5457"/>
                    <a:pt x="1" y="9159"/>
                    <a:pt x="4513" y="10707"/>
                  </a:cubicBezTo>
                  <a:lnTo>
                    <a:pt x="4644" y="10743"/>
                  </a:lnTo>
                  <a:lnTo>
                    <a:pt x="4775" y="10707"/>
                  </a:lnTo>
                  <a:cubicBezTo>
                    <a:pt x="9276" y="9159"/>
                    <a:pt x="9216" y="5469"/>
                    <a:pt x="9156" y="2766"/>
                  </a:cubicBezTo>
                  <a:cubicBezTo>
                    <a:pt x="9145" y="2480"/>
                    <a:pt x="9145" y="2206"/>
                    <a:pt x="9145" y="1944"/>
                  </a:cubicBezTo>
                  <a:cubicBezTo>
                    <a:pt x="9145" y="1718"/>
                    <a:pt x="8978" y="1563"/>
                    <a:pt x="8752" y="1563"/>
                  </a:cubicBezTo>
                  <a:cubicBezTo>
                    <a:pt x="7144" y="1563"/>
                    <a:pt x="5930" y="1099"/>
                    <a:pt x="4918" y="99"/>
                  </a:cubicBezTo>
                  <a:cubicBezTo>
                    <a:pt x="4840" y="33"/>
                    <a:pt x="4742" y="1"/>
                    <a:pt x="4645" y="1"/>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77" name="Google Shape;4440;p44">
              <a:extLst>
                <a:ext uri="{FF2B5EF4-FFF2-40B4-BE49-F238E27FC236}">
                  <a16:creationId xmlns:a16="http://schemas.microsoft.com/office/drawing/2014/main" id="{8831077B-6700-B85B-E316-01C218105CDC}"/>
                </a:ext>
              </a:extLst>
            </p:cNvPr>
            <p:cNvSpPr/>
            <p:nvPr/>
          </p:nvSpPr>
          <p:spPr>
            <a:xfrm>
              <a:off x="2648541" y="2654110"/>
              <a:ext cx="123557" cy="217268"/>
            </a:xfrm>
            <a:custGeom>
              <a:avLst/>
              <a:gdLst/>
              <a:ahLst/>
              <a:cxnLst/>
              <a:rect l="l" t="t" r="r" b="b"/>
              <a:pathLst>
                <a:path w="3240" h="6073" extrusionOk="0">
                  <a:moveTo>
                    <a:pt x="1620" y="1"/>
                  </a:moveTo>
                  <a:cubicBezTo>
                    <a:pt x="727" y="1"/>
                    <a:pt x="1" y="727"/>
                    <a:pt x="1" y="1620"/>
                  </a:cubicBezTo>
                  <a:cubicBezTo>
                    <a:pt x="1" y="2180"/>
                    <a:pt x="287" y="2668"/>
                    <a:pt x="715" y="2965"/>
                  </a:cubicBezTo>
                  <a:lnTo>
                    <a:pt x="179" y="5513"/>
                  </a:lnTo>
                  <a:cubicBezTo>
                    <a:pt x="120" y="5811"/>
                    <a:pt x="358" y="6073"/>
                    <a:pt x="668" y="6073"/>
                  </a:cubicBezTo>
                  <a:lnTo>
                    <a:pt x="2573" y="6073"/>
                  </a:lnTo>
                  <a:cubicBezTo>
                    <a:pt x="2894" y="6073"/>
                    <a:pt x="3132" y="5787"/>
                    <a:pt x="3061" y="5513"/>
                  </a:cubicBezTo>
                  <a:lnTo>
                    <a:pt x="2525" y="2965"/>
                  </a:lnTo>
                  <a:cubicBezTo>
                    <a:pt x="2965" y="2668"/>
                    <a:pt x="3239" y="2180"/>
                    <a:pt x="3239" y="1620"/>
                  </a:cubicBezTo>
                  <a:cubicBezTo>
                    <a:pt x="3239" y="727"/>
                    <a:pt x="2513" y="1"/>
                    <a:pt x="162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78" name="Google Shape;4441;p44">
              <a:extLst>
                <a:ext uri="{FF2B5EF4-FFF2-40B4-BE49-F238E27FC236}">
                  <a16:creationId xmlns:a16="http://schemas.microsoft.com/office/drawing/2014/main" id="{87DF3B62-DC76-74DC-FD3C-12517EA11467}"/>
                </a:ext>
              </a:extLst>
            </p:cNvPr>
            <p:cNvSpPr/>
            <p:nvPr/>
          </p:nvSpPr>
          <p:spPr>
            <a:xfrm>
              <a:off x="2160451" y="2486284"/>
              <a:ext cx="535338" cy="612559"/>
            </a:xfrm>
            <a:custGeom>
              <a:avLst/>
              <a:gdLst/>
              <a:ahLst/>
              <a:cxnLst/>
              <a:rect l="l" t="t" r="r" b="b"/>
              <a:pathLst>
                <a:path w="14038" h="17122" extrusionOk="0">
                  <a:moveTo>
                    <a:pt x="11014" y="1"/>
                  </a:moveTo>
                  <a:lnTo>
                    <a:pt x="1" y="16705"/>
                  </a:lnTo>
                  <a:lnTo>
                    <a:pt x="1" y="17122"/>
                  </a:lnTo>
                  <a:lnTo>
                    <a:pt x="2739" y="17122"/>
                  </a:lnTo>
                  <a:lnTo>
                    <a:pt x="14038" y="1"/>
                  </a:lnTo>
                  <a:close/>
                </a:path>
              </a:pathLst>
            </a:custGeom>
            <a:solidFill>
              <a:srgbClr val="FFFFFF">
                <a:alpha val="4464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79" name="Google Shape;4442;p44">
              <a:extLst>
                <a:ext uri="{FF2B5EF4-FFF2-40B4-BE49-F238E27FC236}">
                  <a16:creationId xmlns:a16="http://schemas.microsoft.com/office/drawing/2014/main" id="{FF65CF20-CFBE-495C-B7E2-CFF7F0B07E78}"/>
                </a:ext>
              </a:extLst>
            </p:cNvPr>
            <p:cNvSpPr/>
            <p:nvPr/>
          </p:nvSpPr>
          <p:spPr>
            <a:xfrm>
              <a:off x="2713027" y="2486284"/>
              <a:ext cx="537169" cy="612988"/>
            </a:xfrm>
            <a:custGeom>
              <a:avLst/>
              <a:gdLst/>
              <a:ahLst/>
              <a:cxnLst/>
              <a:rect l="l" t="t" r="r" b="b"/>
              <a:pathLst>
                <a:path w="14086" h="17134" extrusionOk="0">
                  <a:moveTo>
                    <a:pt x="11299" y="1"/>
                  </a:moveTo>
                  <a:lnTo>
                    <a:pt x="0" y="17134"/>
                  </a:lnTo>
                  <a:lnTo>
                    <a:pt x="3025" y="17134"/>
                  </a:lnTo>
                  <a:lnTo>
                    <a:pt x="14086" y="358"/>
                  </a:lnTo>
                  <a:cubicBezTo>
                    <a:pt x="13895" y="132"/>
                    <a:pt x="13597" y="1"/>
                    <a:pt x="13276" y="1"/>
                  </a:cubicBezTo>
                  <a:close/>
                </a:path>
              </a:pathLst>
            </a:custGeom>
            <a:solidFill>
              <a:srgbClr val="FFFFFF">
                <a:alpha val="4464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80" name="Google Shape;4443;p44">
              <a:extLst>
                <a:ext uri="{FF2B5EF4-FFF2-40B4-BE49-F238E27FC236}">
                  <a16:creationId xmlns:a16="http://schemas.microsoft.com/office/drawing/2014/main" id="{025652FA-D79F-11F3-959F-5DA74ECC5706}"/>
                </a:ext>
              </a:extLst>
            </p:cNvPr>
            <p:cNvSpPr/>
            <p:nvPr/>
          </p:nvSpPr>
          <p:spPr>
            <a:xfrm>
              <a:off x="2380223" y="2486284"/>
              <a:ext cx="635672" cy="612559"/>
            </a:xfrm>
            <a:custGeom>
              <a:avLst/>
              <a:gdLst/>
              <a:ahLst/>
              <a:cxnLst/>
              <a:rect l="l" t="t" r="r" b="b"/>
              <a:pathLst>
                <a:path w="16669" h="17122" extrusionOk="0">
                  <a:moveTo>
                    <a:pt x="11287" y="1"/>
                  </a:moveTo>
                  <a:lnTo>
                    <a:pt x="0" y="17122"/>
                  </a:lnTo>
                  <a:lnTo>
                    <a:pt x="5370" y="17122"/>
                  </a:lnTo>
                  <a:lnTo>
                    <a:pt x="16669" y="1"/>
                  </a:lnTo>
                  <a:close/>
                </a:path>
              </a:pathLst>
            </a:custGeom>
            <a:solidFill>
              <a:srgbClr val="FFFFFF">
                <a:alpha val="4464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83" name="Google Shape;4446;p44">
              <a:extLst>
                <a:ext uri="{FF2B5EF4-FFF2-40B4-BE49-F238E27FC236}">
                  <a16:creationId xmlns:a16="http://schemas.microsoft.com/office/drawing/2014/main" id="{B164CF16-7B59-C349-CBD0-910E1D42DF18}"/>
                </a:ext>
              </a:extLst>
            </p:cNvPr>
            <p:cNvSpPr/>
            <p:nvPr/>
          </p:nvSpPr>
          <p:spPr>
            <a:xfrm>
              <a:off x="1537975" y="1979409"/>
              <a:ext cx="52245" cy="49013"/>
            </a:xfrm>
            <a:custGeom>
              <a:avLst/>
              <a:gdLst/>
              <a:ahLst/>
              <a:cxnLst/>
              <a:rect l="l" t="t" r="r" b="b"/>
              <a:pathLst>
                <a:path w="1370" h="1370" extrusionOk="0">
                  <a:moveTo>
                    <a:pt x="679" y="0"/>
                  </a:moveTo>
                  <a:cubicBezTo>
                    <a:pt x="298" y="0"/>
                    <a:pt x="0" y="310"/>
                    <a:pt x="0" y="691"/>
                  </a:cubicBezTo>
                  <a:cubicBezTo>
                    <a:pt x="0" y="1072"/>
                    <a:pt x="298" y="1370"/>
                    <a:pt x="679" y="1370"/>
                  </a:cubicBezTo>
                  <a:cubicBezTo>
                    <a:pt x="1060" y="1370"/>
                    <a:pt x="1369" y="1072"/>
                    <a:pt x="1369" y="691"/>
                  </a:cubicBezTo>
                  <a:cubicBezTo>
                    <a:pt x="1369" y="310"/>
                    <a:pt x="1060" y="0"/>
                    <a:pt x="679" y="0"/>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84" name="Google Shape;4447;p44">
              <a:extLst>
                <a:ext uri="{FF2B5EF4-FFF2-40B4-BE49-F238E27FC236}">
                  <a16:creationId xmlns:a16="http://schemas.microsoft.com/office/drawing/2014/main" id="{2C0027B5-9DEE-A29F-0E07-88774EEFB039}"/>
                </a:ext>
              </a:extLst>
            </p:cNvPr>
            <p:cNvSpPr/>
            <p:nvPr/>
          </p:nvSpPr>
          <p:spPr>
            <a:xfrm>
              <a:off x="1537975" y="1327246"/>
              <a:ext cx="52245" cy="49049"/>
            </a:xfrm>
            <a:custGeom>
              <a:avLst/>
              <a:gdLst/>
              <a:ahLst/>
              <a:cxnLst/>
              <a:rect l="l" t="t" r="r" b="b"/>
              <a:pathLst>
                <a:path w="1370" h="1371" extrusionOk="0">
                  <a:moveTo>
                    <a:pt x="679" y="1"/>
                  </a:moveTo>
                  <a:cubicBezTo>
                    <a:pt x="298" y="1"/>
                    <a:pt x="0" y="310"/>
                    <a:pt x="0" y="680"/>
                  </a:cubicBezTo>
                  <a:cubicBezTo>
                    <a:pt x="0" y="1061"/>
                    <a:pt x="298" y="1370"/>
                    <a:pt x="679" y="1370"/>
                  </a:cubicBezTo>
                  <a:cubicBezTo>
                    <a:pt x="1060" y="1370"/>
                    <a:pt x="1369" y="1061"/>
                    <a:pt x="1369" y="680"/>
                  </a:cubicBezTo>
                  <a:cubicBezTo>
                    <a:pt x="1369" y="310"/>
                    <a:pt x="1060" y="1"/>
                    <a:pt x="679"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585" name="Google Shape;4448;p44">
              <a:extLst>
                <a:ext uri="{FF2B5EF4-FFF2-40B4-BE49-F238E27FC236}">
                  <a16:creationId xmlns:a16="http://schemas.microsoft.com/office/drawing/2014/main" id="{6AB40A7B-F417-B7B1-2EE7-69F5CD15B8CC}"/>
                </a:ext>
              </a:extLst>
            </p:cNvPr>
            <p:cNvGrpSpPr/>
            <p:nvPr/>
          </p:nvGrpSpPr>
          <p:grpSpPr>
            <a:xfrm>
              <a:off x="1304589" y="1346851"/>
              <a:ext cx="261567" cy="660271"/>
              <a:chOff x="3391859" y="1635236"/>
              <a:chExt cx="217310" cy="584721"/>
            </a:xfrm>
          </p:grpSpPr>
          <p:sp>
            <p:nvSpPr>
              <p:cNvPr id="606" name="Google Shape;4449;p44">
                <a:extLst>
                  <a:ext uri="{FF2B5EF4-FFF2-40B4-BE49-F238E27FC236}">
                    <a16:creationId xmlns:a16="http://schemas.microsoft.com/office/drawing/2014/main" id="{6DD7B0B2-1028-0F90-94A8-438CA6255573}"/>
                  </a:ext>
                </a:extLst>
              </p:cNvPr>
              <p:cNvSpPr/>
              <p:nvPr/>
            </p:nvSpPr>
            <p:spPr>
              <a:xfrm>
                <a:off x="3392619" y="1635236"/>
                <a:ext cx="6432" cy="577192"/>
              </a:xfrm>
              <a:custGeom>
                <a:avLst/>
                <a:gdLst/>
                <a:ahLst/>
                <a:cxnLst/>
                <a:rect l="l" t="t" r="r" b="b"/>
                <a:pathLst>
                  <a:path w="203" h="18218" extrusionOk="0">
                    <a:moveTo>
                      <a:pt x="95" y="1"/>
                    </a:moveTo>
                    <a:cubicBezTo>
                      <a:pt x="48" y="1"/>
                      <a:pt x="0" y="48"/>
                      <a:pt x="0" y="96"/>
                    </a:cubicBezTo>
                    <a:lnTo>
                      <a:pt x="0" y="227"/>
                    </a:lnTo>
                    <a:cubicBezTo>
                      <a:pt x="0" y="274"/>
                      <a:pt x="48" y="322"/>
                      <a:pt x="95" y="322"/>
                    </a:cubicBezTo>
                    <a:cubicBezTo>
                      <a:pt x="155" y="322"/>
                      <a:pt x="202" y="274"/>
                      <a:pt x="179" y="227"/>
                    </a:cubicBezTo>
                    <a:lnTo>
                      <a:pt x="179" y="96"/>
                    </a:lnTo>
                    <a:cubicBezTo>
                      <a:pt x="179" y="48"/>
                      <a:pt x="131" y="1"/>
                      <a:pt x="95" y="1"/>
                    </a:cubicBezTo>
                    <a:close/>
                    <a:moveTo>
                      <a:pt x="95" y="667"/>
                    </a:moveTo>
                    <a:cubicBezTo>
                      <a:pt x="48" y="667"/>
                      <a:pt x="0" y="715"/>
                      <a:pt x="0" y="763"/>
                    </a:cubicBezTo>
                    <a:lnTo>
                      <a:pt x="0" y="1025"/>
                    </a:lnTo>
                    <a:cubicBezTo>
                      <a:pt x="0" y="1072"/>
                      <a:pt x="48" y="1120"/>
                      <a:pt x="95" y="1120"/>
                    </a:cubicBezTo>
                    <a:cubicBezTo>
                      <a:pt x="155" y="1120"/>
                      <a:pt x="202" y="1096"/>
                      <a:pt x="179" y="1036"/>
                    </a:cubicBezTo>
                    <a:lnTo>
                      <a:pt x="179" y="763"/>
                    </a:lnTo>
                    <a:cubicBezTo>
                      <a:pt x="179" y="715"/>
                      <a:pt x="131" y="667"/>
                      <a:pt x="95" y="667"/>
                    </a:cubicBezTo>
                    <a:close/>
                    <a:moveTo>
                      <a:pt x="95" y="1489"/>
                    </a:moveTo>
                    <a:cubicBezTo>
                      <a:pt x="48" y="1489"/>
                      <a:pt x="0" y="1536"/>
                      <a:pt x="0" y="1584"/>
                    </a:cubicBezTo>
                    <a:lnTo>
                      <a:pt x="0" y="1846"/>
                    </a:lnTo>
                    <a:cubicBezTo>
                      <a:pt x="0" y="1894"/>
                      <a:pt x="48" y="1941"/>
                      <a:pt x="95" y="1941"/>
                    </a:cubicBezTo>
                    <a:cubicBezTo>
                      <a:pt x="155" y="1941"/>
                      <a:pt x="202" y="1894"/>
                      <a:pt x="179" y="1846"/>
                    </a:cubicBezTo>
                    <a:lnTo>
                      <a:pt x="179" y="1584"/>
                    </a:lnTo>
                    <a:cubicBezTo>
                      <a:pt x="179" y="1536"/>
                      <a:pt x="131" y="1489"/>
                      <a:pt x="95" y="1489"/>
                    </a:cubicBezTo>
                    <a:close/>
                    <a:moveTo>
                      <a:pt x="95" y="2310"/>
                    </a:moveTo>
                    <a:cubicBezTo>
                      <a:pt x="48" y="2310"/>
                      <a:pt x="0" y="2358"/>
                      <a:pt x="0" y="2394"/>
                    </a:cubicBezTo>
                    <a:lnTo>
                      <a:pt x="0" y="2668"/>
                    </a:lnTo>
                    <a:cubicBezTo>
                      <a:pt x="0" y="2715"/>
                      <a:pt x="48" y="2763"/>
                      <a:pt x="95" y="2763"/>
                    </a:cubicBezTo>
                    <a:cubicBezTo>
                      <a:pt x="155" y="2763"/>
                      <a:pt x="202" y="2715"/>
                      <a:pt x="179" y="2668"/>
                    </a:cubicBezTo>
                    <a:lnTo>
                      <a:pt x="179" y="2394"/>
                    </a:lnTo>
                    <a:cubicBezTo>
                      <a:pt x="179" y="2358"/>
                      <a:pt x="131" y="2310"/>
                      <a:pt x="95" y="2310"/>
                    </a:cubicBezTo>
                    <a:close/>
                    <a:moveTo>
                      <a:pt x="95" y="3108"/>
                    </a:moveTo>
                    <a:cubicBezTo>
                      <a:pt x="48" y="3108"/>
                      <a:pt x="0" y="3156"/>
                      <a:pt x="0" y="3203"/>
                    </a:cubicBezTo>
                    <a:lnTo>
                      <a:pt x="0" y="3477"/>
                    </a:lnTo>
                    <a:cubicBezTo>
                      <a:pt x="0" y="3513"/>
                      <a:pt x="48" y="3561"/>
                      <a:pt x="95" y="3561"/>
                    </a:cubicBezTo>
                    <a:cubicBezTo>
                      <a:pt x="155" y="3561"/>
                      <a:pt x="202" y="3537"/>
                      <a:pt x="179" y="3477"/>
                    </a:cubicBezTo>
                    <a:lnTo>
                      <a:pt x="179" y="3203"/>
                    </a:lnTo>
                    <a:cubicBezTo>
                      <a:pt x="179" y="3156"/>
                      <a:pt x="131" y="3108"/>
                      <a:pt x="95" y="3108"/>
                    </a:cubicBezTo>
                    <a:close/>
                    <a:moveTo>
                      <a:pt x="95" y="3930"/>
                    </a:moveTo>
                    <a:cubicBezTo>
                      <a:pt x="48" y="3930"/>
                      <a:pt x="0" y="3977"/>
                      <a:pt x="0" y="4025"/>
                    </a:cubicBezTo>
                    <a:lnTo>
                      <a:pt x="0" y="4287"/>
                    </a:lnTo>
                    <a:cubicBezTo>
                      <a:pt x="0" y="4334"/>
                      <a:pt x="48" y="4382"/>
                      <a:pt x="95" y="4382"/>
                    </a:cubicBezTo>
                    <a:cubicBezTo>
                      <a:pt x="155" y="4382"/>
                      <a:pt x="202" y="4334"/>
                      <a:pt x="179" y="4287"/>
                    </a:cubicBezTo>
                    <a:lnTo>
                      <a:pt x="179" y="4025"/>
                    </a:lnTo>
                    <a:cubicBezTo>
                      <a:pt x="179" y="3977"/>
                      <a:pt x="131" y="3930"/>
                      <a:pt x="95" y="3930"/>
                    </a:cubicBezTo>
                    <a:close/>
                    <a:moveTo>
                      <a:pt x="95" y="4751"/>
                    </a:moveTo>
                    <a:cubicBezTo>
                      <a:pt x="48" y="4751"/>
                      <a:pt x="0" y="4799"/>
                      <a:pt x="0" y="4846"/>
                    </a:cubicBezTo>
                    <a:lnTo>
                      <a:pt x="0" y="5108"/>
                    </a:lnTo>
                    <a:cubicBezTo>
                      <a:pt x="0" y="5156"/>
                      <a:pt x="48" y="5204"/>
                      <a:pt x="95" y="5204"/>
                    </a:cubicBezTo>
                    <a:cubicBezTo>
                      <a:pt x="155" y="5204"/>
                      <a:pt x="202" y="5156"/>
                      <a:pt x="179" y="5108"/>
                    </a:cubicBezTo>
                    <a:lnTo>
                      <a:pt x="179" y="4846"/>
                    </a:lnTo>
                    <a:cubicBezTo>
                      <a:pt x="179" y="4799"/>
                      <a:pt x="131" y="4751"/>
                      <a:pt x="95" y="4751"/>
                    </a:cubicBezTo>
                    <a:close/>
                    <a:moveTo>
                      <a:pt x="95" y="5549"/>
                    </a:moveTo>
                    <a:cubicBezTo>
                      <a:pt x="48" y="5549"/>
                      <a:pt x="0" y="5597"/>
                      <a:pt x="0" y="5644"/>
                    </a:cubicBezTo>
                    <a:lnTo>
                      <a:pt x="0" y="5918"/>
                    </a:lnTo>
                    <a:cubicBezTo>
                      <a:pt x="0" y="5954"/>
                      <a:pt x="48" y="6001"/>
                      <a:pt x="95" y="6001"/>
                    </a:cubicBezTo>
                    <a:cubicBezTo>
                      <a:pt x="155" y="6001"/>
                      <a:pt x="202" y="5978"/>
                      <a:pt x="179" y="5918"/>
                    </a:cubicBezTo>
                    <a:lnTo>
                      <a:pt x="179" y="5644"/>
                    </a:lnTo>
                    <a:cubicBezTo>
                      <a:pt x="179" y="5597"/>
                      <a:pt x="131" y="5549"/>
                      <a:pt x="95" y="5549"/>
                    </a:cubicBezTo>
                    <a:close/>
                    <a:moveTo>
                      <a:pt x="95" y="6370"/>
                    </a:moveTo>
                    <a:cubicBezTo>
                      <a:pt x="48" y="6370"/>
                      <a:pt x="0" y="6418"/>
                      <a:pt x="0" y="6466"/>
                    </a:cubicBezTo>
                    <a:lnTo>
                      <a:pt x="0" y="6728"/>
                    </a:lnTo>
                    <a:cubicBezTo>
                      <a:pt x="0" y="6775"/>
                      <a:pt x="48" y="6823"/>
                      <a:pt x="95" y="6823"/>
                    </a:cubicBezTo>
                    <a:cubicBezTo>
                      <a:pt x="155" y="6823"/>
                      <a:pt x="202" y="6775"/>
                      <a:pt x="179" y="6728"/>
                    </a:cubicBezTo>
                    <a:lnTo>
                      <a:pt x="179" y="6466"/>
                    </a:lnTo>
                    <a:cubicBezTo>
                      <a:pt x="179" y="6418"/>
                      <a:pt x="131" y="6370"/>
                      <a:pt x="95" y="6370"/>
                    </a:cubicBezTo>
                    <a:close/>
                    <a:moveTo>
                      <a:pt x="95" y="7192"/>
                    </a:moveTo>
                    <a:cubicBezTo>
                      <a:pt x="48" y="7192"/>
                      <a:pt x="0" y="7240"/>
                      <a:pt x="0" y="7275"/>
                    </a:cubicBezTo>
                    <a:lnTo>
                      <a:pt x="0" y="7549"/>
                    </a:lnTo>
                    <a:cubicBezTo>
                      <a:pt x="0" y="7597"/>
                      <a:pt x="48" y="7644"/>
                      <a:pt x="95" y="7644"/>
                    </a:cubicBezTo>
                    <a:cubicBezTo>
                      <a:pt x="155" y="7644"/>
                      <a:pt x="202" y="7597"/>
                      <a:pt x="179" y="7549"/>
                    </a:cubicBezTo>
                    <a:lnTo>
                      <a:pt x="179" y="7275"/>
                    </a:lnTo>
                    <a:cubicBezTo>
                      <a:pt x="179" y="7240"/>
                      <a:pt x="131" y="7192"/>
                      <a:pt x="95" y="7192"/>
                    </a:cubicBezTo>
                    <a:close/>
                    <a:moveTo>
                      <a:pt x="95" y="8013"/>
                    </a:moveTo>
                    <a:cubicBezTo>
                      <a:pt x="48" y="8013"/>
                      <a:pt x="0" y="8049"/>
                      <a:pt x="0" y="8097"/>
                    </a:cubicBezTo>
                    <a:lnTo>
                      <a:pt x="0" y="8371"/>
                    </a:lnTo>
                    <a:cubicBezTo>
                      <a:pt x="0" y="8418"/>
                      <a:pt x="48" y="8454"/>
                      <a:pt x="95" y="8454"/>
                    </a:cubicBezTo>
                    <a:cubicBezTo>
                      <a:pt x="155" y="8454"/>
                      <a:pt x="202" y="8418"/>
                      <a:pt x="179" y="8371"/>
                    </a:cubicBezTo>
                    <a:lnTo>
                      <a:pt x="179" y="8097"/>
                    </a:lnTo>
                    <a:cubicBezTo>
                      <a:pt x="179" y="8049"/>
                      <a:pt x="131" y="8013"/>
                      <a:pt x="95" y="8013"/>
                    </a:cubicBezTo>
                    <a:close/>
                    <a:moveTo>
                      <a:pt x="95" y="8811"/>
                    </a:moveTo>
                    <a:cubicBezTo>
                      <a:pt x="48" y="8811"/>
                      <a:pt x="0" y="8859"/>
                      <a:pt x="0" y="8906"/>
                    </a:cubicBezTo>
                    <a:lnTo>
                      <a:pt x="0" y="9168"/>
                    </a:lnTo>
                    <a:cubicBezTo>
                      <a:pt x="0" y="9216"/>
                      <a:pt x="48" y="9264"/>
                      <a:pt x="95" y="9264"/>
                    </a:cubicBezTo>
                    <a:cubicBezTo>
                      <a:pt x="155" y="9264"/>
                      <a:pt x="202" y="9216"/>
                      <a:pt x="179" y="9168"/>
                    </a:cubicBezTo>
                    <a:lnTo>
                      <a:pt x="179" y="8906"/>
                    </a:lnTo>
                    <a:cubicBezTo>
                      <a:pt x="179" y="8859"/>
                      <a:pt x="131" y="8811"/>
                      <a:pt x="95" y="8811"/>
                    </a:cubicBezTo>
                    <a:close/>
                    <a:moveTo>
                      <a:pt x="95" y="9633"/>
                    </a:moveTo>
                    <a:cubicBezTo>
                      <a:pt x="48" y="9633"/>
                      <a:pt x="0" y="9680"/>
                      <a:pt x="0" y="9728"/>
                    </a:cubicBezTo>
                    <a:lnTo>
                      <a:pt x="0" y="9990"/>
                    </a:lnTo>
                    <a:cubicBezTo>
                      <a:pt x="0" y="10038"/>
                      <a:pt x="48" y="10085"/>
                      <a:pt x="95" y="10085"/>
                    </a:cubicBezTo>
                    <a:cubicBezTo>
                      <a:pt x="155" y="10085"/>
                      <a:pt x="202" y="10038"/>
                      <a:pt x="179" y="9990"/>
                    </a:cubicBezTo>
                    <a:lnTo>
                      <a:pt x="179" y="9728"/>
                    </a:lnTo>
                    <a:cubicBezTo>
                      <a:pt x="179" y="9680"/>
                      <a:pt x="131" y="9633"/>
                      <a:pt x="95" y="9633"/>
                    </a:cubicBezTo>
                    <a:close/>
                    <a:moveTo>
                      <a:pt x="95" y="10454"/>
                    </a:moveTo>
                    <a:cubicBezTo>
                      <a:pt x="48" y="10454"/>
                      <a:pt x="0" y="10502"/>
                      <a:pt x="0" y="10538"/>
                    </a:cubicBezTo>
                    <a:lnTo>
                      <a:pt x="0" y="10811"/>
                    </a:lnTo>
                    <a:cubicBezTo>
                      <a:pt x="0" y="10859"/>
                      <a:pt x="48" y="10895"/>
                      <a:pt x="95" y="10895"/>
                    </a:cubicBezTo>
                    <a:cubicBezTo>
                      <a:pt x="155" y="10895"/>
                      <a:pt x="202" y="10859"/>
                      <a:pt x="179" y="10811"/>
                    </a:cubicBezTo>
                    <a:lnTo>
                      <a:pt x="179" y="10538"/>
                    </a:lnTo>
                    <a:cubicBezTo>
                      <a:pt x="179" y="10502"/>
                      <a:pt x="131" y="10454"/>
                      <a:pt x="95" y="10454"/>
                    </a:cubicBezTo>
                    <a:close/>
                    <a:moveTo>
                      <a:pt x="95" y="11252"/>
                    </a:moveTo>
                    <a:cubicBezTo>
                      <a:pt x="48" y="11252"/>
                      <a:pt x="0" y="11300"/>
                      <a:pt x="0" y="11347"/>
                    </a:cubicBezTo>
                    <a:lnTo>
                      <a:pt x="0" y="11609"/>
                    </a:lnTo>
                    <a:cubicBezTo>
                      <a:pt x="0" y="11657"/>
                      <a:pt x="48" y="11704"/>
                      <a:pt x="95" y="11704"/>
                    </a:cubicBezTo>
                    <a:cubicBezTo>
                      <a:pt x="155" y="11704"/>
                      <a:pt x="202" y="11657"/>
                      <a:pt x="179" y="11609"/>
                    </a:cubicBezTo>
                    <a:lnTo>
                      <a:pt x="179" y="11347"/>
                    </a:lnTo>
                    <a:cubicBezTo>
                      <a:pt x="179" y="11300"/>
                      <a:pt x="131" y="11252"/>
                      <a:pt x="95" y="11252"/>
                    </a:cubicBezTo>
                    <a:close/>
                    <a:moveTo>
                      <a:pt x="95" y="12074"/>
                    </a:moveTo>
                    <a:cubicBezTo>
                      <a:pt x="48" y="12074"/>
                      <a:pt x="0" y="12121"/>
                      <a:pt x="0" y="12169"/>
                    </a:cubicBezTo>
                    <a:lnTo>
                      <a:pt x="0" y="12431"/>
                    </a:lnTo>
                    <a:cubicBezTo>
                      <a:pt x="0" y="12478"/>
                      <a:pt x="48" y="12526"/>
                      <a:pt x="95" y="12526"/>
                    </a:cubicBezTo>
                    <a:cubicBezTo>
                      <a:pt x="155" y="12526"/>
                      <a:pt x="202" y="12478"/>
                      <a:pt x="179" y="12431"/>
                    </a:cubicBezTo>
                    <a:lnTo>
                      <a:pt x="179" y="12169"/>
                    </a:lnTo>
                    <a:cubicBezTo>
                      <a:pt x="179" y="12121"/>
                      <a:pt x="131" y="12074"/>
                      <a:pt x="95" y="12074"/>
                    </a:cubicBezTo>
                    <a:close/>
                    <a:moveTo>
                      <a:pt x="95" y="12883"/>
                    </a:moveTo>
                    <a:cubicBezTo>
                      <a:pt x="48" y="12883"/>
                      <a:pt x="0" y="12919"/>
                      <a:pt x="0" y="12966"/>
                    </a:cubicBezTo>
                    <a:lnTo>
                      <a:pt x="0" y="13252"/>
                    </a:lnTo>
                    <a:cubicBezTo>
                      <a:pt x="0" y="13300"/>
                      <a:pt x="48" y="13336"/>
                      <a:pt x="95" y="13336"/>
                    </a:cubicBezTo>
                    <a:cubicBezTo>
                      <a:pt x="155" y="13336"/>
                      <a:pt x="202" y="13300"/>
                      <a:pt x="179" y="13240"/>
                    </a:cubicBezTo>
                    <a:lnTo>
                      <a:pt x="179" y="12966"/>
                    </a:lnTo>
                    <a:cubicBezTo>
                      <a:pt x="179" y="12919"/>
                      <a:pt x="131" y="12883"/>
                      <a:pt x="95" y="12883"/>
                    </a:cubicBezTo>
                    <a:close/>
                    <a:moveTo>
                      <a:pt x="95" y="13693"/>
                    </a:moveTo>
                    <a:cubicBezTo>
                      <a:pt x="48" y="13693"/>
                      <a:pt x="0" y="13740"/>
                      <a:pt x="0" y="13788"/>
                    </a:cubicBezTo>
                    <a:lnTo>
                      <a:pt x="0" y="14050"/>
                    </a:lnTo>
                    <a:cubicBezTo>
                      <a:pt x="0" y="14098"/>
                      <a:pt x="48" y="14145"/>
                      <a:pt x="95" y="14145"/>
                    </a:cubicBezTo>
                    <a:cubicBezTo>
                      <a:pt x="155" y="14145"/>
                      <a:pt x="202" y="14109"/>
                      <a:pt x="179" y="14050"/>
                    </a:cubicBezTo>
                    <a:lnTo>
                      <a:pt x="179" y="13788"/>
                    </a:lnTo>
                    <a:cubicBezTo>
                      <a:pt x="179" y="13740"/>
                      <a:pt x="131" y="13693"/>
                      <a:pt x="95" y="13693"/>
                    </a:cubicBezTo>
                    <a:close/>
                    <a:moveTo>
                      <a:pt x="95" y="14514"/>
                    </a:moveTo>
                    <a:cubicBezTo>
                      <a:pt x="48" y="14514"/>
                      <a:pt x="0" y="14562"/>
                      <a:pt x="0" y="14610"/>
                    </a:cubicBezTo>
                    <a:lnTo>
                      <a:pt x="0" y="14871"/>
                    </a:lnTo>
                    <a:cubicBezTo>
                      <a:pt x="0" y="14919"/>
                      <a:pt x="48" y="14967"/>
                      <a:pt x="95" y="14967"/>
                    </a:cubicBezTo>
                    <a:cubicBezTo>
                      <a:pt x="155" y="14967"/>
                      <a:pt x="202" y="14919"/>
                      <a:pt x="179" y="14871"/>
                    </a:cubicBezTo>
                    <a:lnTo>
                      <a:pt x="179" y="14610"/>
                    </a:lnTo>
                    <a:cubicBezTo>
                      <a:pt x="179" y="14562"/>
                      <a:pt x="131" y="14514"/>
                      <a:pt x="95" y="14514"/>
                    </a:cubicBezTo>
                    <a:close/>
                    <a:moveTo>
                      <a:pt x="95" y="15336"/>
                    </a:moveTo>
                    <a:cubicBezTo>
                      <a:pt x="48" y="15336"/>
                      <a:pt x="0" y="15372"/>
                      <a:pt x="0" y="15419"/>
                    </a:cubicBezTo>
                    <a:lnTo>
                      <a:pt x="0" y="15693"/>
                    </a:lnTo>
                    <a:cubicBezTo>
                      <a:pt x="0" y="15741"/>
                      <a:pt x="48" y="15776"/>
                      <a:pt x="95" y="15776"/>
                    </a:cubicBezTo>
                    <a:cubicBezTo>
                      <a:pt x="155" y="15776"/>
                      <a:pt x="202" y="15741"/>
                      <a:pt x="179" y="15693"/>
                    </a:cubicBezTo>
                    <a:lnTo>
                      <a:pt x="179" y="15419"/>
                    </a:lnTo>
                    <a:cubicBezTo>
                      <a:pt x="179" y="15372"/>
                      <a:pt x="131" y="15336"/>
                      <a:pt x="95" y="15336"/>
                    </a:cubicBezTo>
                    <a:close/>
                    <a:moveTo>
                      <a:pt x="95" y="16134"/>
                    </a:moveTo>
                    <a:cubicBezTo>
                      <a:pt x="48" y="16134"/>
                      <a:pt x="0" y="16181"/>
                      <a:pt x="0" y="16229"/>
                    </a:cubicBezTo>
                    <a:lnTo>
                      <a:pt x="0" y="16491"/>
                    </a:lnTo>
                    <a:cubicBezTo>
                      <a:pt x="0" y="16538"/>
                      <a:pt x="48" y="16586"/>
                      <a:pt x="95" y="16586"/>
                    </a:cubicBezTo>
                    <a:cubicBezTo>
                      <a:pt x="155" y="16586"/>
                      <a:pt x="202" y="16550"/>
                      <a:pt x="179" y="16491"/>
                    </a:cubicBezTo>
                    <a:lnTo>
                      <a:pt x="179" y="16229"/>
                    </a:lnTo>
                    <a:cubicBezTo>
                      <a:pt x="179" y="16181"/>
                      <a:pt x="131" y="16134"/>
                      <a:pt x="95" y="16134"/>
                    </a:cubicBezTo>
                    <a:close/>
                    <a:moveTo>
                      <a:pt x="95" y="16955"/>
                    </a:moveTo>
                    <a:cubicBezTo>
                      <a:pt x="48" y="16955"/>
                      <a:pt x="0" y="17003"/>
                      <a:pt x="0" y="17050"/>
                    </a:cubicBezTo>
                    <a:lnTo>
                      <a:pt x="0" y="17312"/>
                    </a:lnTo>
                    <a:cubicBezTo>
                      <a:pt x="0" y="17360"/>
                      <a:pt x="48" y="17407"/>
                      <a:pt x="95" y="17407"/>
                    </a:cubicBezTo>
                    <a:cubicBezTo>
                      <a:pt x="155" y="17407"/>
                      <a:pt x="202" y="17360"/>
                      <a:pt x="179" y="17312"/>
                    </a:cubicBezTo>
                    <a:lnTo>
                      <a:pt x="179" y="17050"/>
                    </a:lnTo>
                    <a:cubicBezTo>
                      <a:pt x="179" y="17003"/>
                      <a:pt x="131" y="16955"/>
                      <a:pt x="95" y="16955"/>
                    </a:cubicBezTo>
                    <a:close/>
                    <a:moveTo>
                      <a:pt x="95" y="17777"/>
                    </a:moveTo>
                    <a:cubicBezTo>
                      <a:pt x="48" y="17777"/>
                      <a:pt x="0" y="17824"/>
                      <a:pt x="0" y="17860"/>
                    </a:cubicBezTo>
                    <a:lnTo>
                      <a:pt x="0" y="18134"/>
                    </a:lnTo>
                    <a:cubicBezTo>
                      <a:pt x="0" y="18181"/>
                      <a:pt x="48" y="18217"/>
                      <a:pt x="95" y="18217"/>
                    </a:cubicBezTo>
                    <a:cubicBezTo>
                      <a:pt x="155" y="18217"/>
                      <a:pt x="202" y="18181"/>
                      <a:pt x="179" y="18134"/>
                    </a:cubicBezTo>
                    <a:lnTo>
                      <a:pt x="179" y="17860"/>
                    </a:lnTo>
                    <a:cubicBezTo>
                      <a:pt x="179" y="17824"/>
                      <a:pt x="131" y="17777"/>
                      <a:pt x="95" y="17777"/>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08" name="Google Shape;4451;p44">
                <a:extLst>
                  <a:ext uri="{FF2B5EF4-FFF2-40B4-BE49-F238E27FC236}">
                    <a16:creationId xmlns:a16="http://schemas.microsoft.com/office/drawing/2014/main" id="{E831227B-5984-C251-DE04-D2A81B5DD7AB}"/>
                  </a:ext>
                </a:extLst>
              </p:cNvPr>
              <p:cNvSpPr/>
              <p:nvPr/>
            </p:nvSpPr>
            <p:spPr>
              <a:xfrm>
                <a:off x="3391859" y="1635236"/>
                <a:ext cx="217310" cy="5703"/>
              </a:xfrm>
              <a:custGeom>
                <a:avLst/>
                <a:gdLst/>
                <a:ahLst/>
                <a:cxnLst/>
                <a:rect l="l" t="t" r="r" b="b"/>
                <a:pathLst>
                  <a:path w="6859" h="180" extrusionOk="0">
                    <a:moveTo>
                      <a:pt x="84" y="1"/>
                    </a:moveTo>
                    <a:cubicBezTo>
                      <a:pt x="48" y="1"/>
                      <a:pt x="0" y="48"/>
                      <a:pt x="0" y="96"/>
                    </a:cubicBezTo>
                    <a:cubicBezTo>
                      <a:pt x="0" y="143"/>
                      <a:pt x="48" y="179"/>
                      <a:pt x="84" y="179"/>
                    </a:cubicBezTo>
                    <a:lnTo>
                      <a:pt x="250" y="179"/>
                    </a:lnTo>
                    <a:cubicBezTo>
                      <a:pt x="310" y="179"/>
                      <a:pt x="346" y="143"/>
                      <a:pt x="346" y="96"/>
                    </a:cubicBezTo>
                    <a:cubicBezTo>
                      <a:pt x="346" y="48"/>
                      <a:pt x="298" y="1"/>
                      <a:pt x="250" y="1"/>
                    </a:cubicBezTo>
                    <a:close/>
                    <a:moveTo>
                      <a:pt x="798" y="1"/>
                    </a:moveTo>
                    <a:cubicBezTo>
                      <a:pt x="762" y="1"/>
                      <a:pt x="715" y="48"/>
                      <a:pt x="715" y="96"/>
                    </a:cubicBezTo>
                    <a:cubicBezTo>
                      <a:pt x="715" y="143"/>
                      <a:pt x="762" y="179"/>
                      <a:pt x="798" y="179"/>
                    </a:cubicBezTo>
                    <a:lnTo>
                      <a:pt x="1072" y="179"/>
                    </a:lnTo>
                    <a:cubicBezTo>
                      <a:pt x="1119" y="179"/>
                      <a:pt x="1155" y="143"/>
                      <a:pt x="1155" y="96"/>
                    </a:cubicBezTo>
                    <a:cubicBezTo>
                      <a:pt x="1155" y="48"/>
                      <a:pt x="1119" y="1"/>
                      <a:pt x="1072" y="1"/>
                    </a:cubicBezTo>
                    <a:close/>
                    <a:moveTo>
                      <a:pt x="1620" y="1"/>
                    </a:moveTo>
                    <a:cubicBezTo>
                      <a:pt x="1572" y="1"/>
                      <a:pt x="1536" y="48"/>
                      <a:pt x="1536" y="96"/>
                    </a:cubicBezTo>
                    <a:cubicBezTo>
                      <a:pt x="1536" y="143"/>
                      <a:pt x="1572" y="179"/>
                      <a:pt x="1620" y="179"/>
                    </a:cubicBezTo>
                    <a:lnTo>
                      <a:pt x="1893" y="179"/>
                    </a:lnTo>
                    <a:cubicBezTo>
                      <a:pt x="1929" y="179"/>
                      <a:pt x="1977" y="143"/>
                      <a:pt x="1977" y="96"/>
                    </a:cubicBezTo>
                    <a:cubicBezTo>
                      <a:pt x="1977" y="48"/>
                      <a:pt x="1929" y="1"/>
                      <a:pt x="1893" y="1"/>
                    </a:cubicBezTo>
                    <a:close/>
                    <a:moveTo>
                      <a:pt x="2429" y="1"/>
                    </a:moveTo>
                    <a:cubicBezTo>
                      <a:pt x="2382" y="1"/>
                      <a:pt x="2334" y="48"/>
                      <a:pt x="2334" y="96"/>
                    </a:cubicBezTo>
                    <a:cubicBezTo>
                      <a:pt x="2334" y="143"/>
                      <a:pt x="2382" y="179"/>
                      <a:pt x="2429" y="179"/>
                    </a:cubicBezTo>
                    <a:lnTo>
                      <a:pt x="2691" y="179"/>
                    </a:lnTo>
                    <a:cubicBezTo>
                      <a:pt x="2751" y="179"/>
                      <a:pt x="2786" y="143"/>
                      <a:pt x="2786" y="96"/>
                    </a:cubicBezTo>
                    <a:cubicBezTo>
                      <a:pt x="2786" y="48"/>
                      <a:pt x="2739" y="1"/>
                      <a:pt x="2691" y="1"/>
                    </a:cubicBezTo>
                    <a:close/>
                    <a:moveTo>
                      <a:pt x="3239" y="1"/>
                    </a:moveTo>
                    <a:cubicBezTo>
                      <a:pt x="3203" y="1"/>
                      <a:pt x="3155" y="48"/>
                      <a:pt x="3155" y="96"/>
                    </a:cubicBezTo>
                    <a:cubicBezTo>
                      <a:pt x="3155" y="143"/>
                      <a:pt x="3203" y="179"/>
                      <a:pt x="3239" y="179"/>
                    </a:cubicBezTo>
                    <a:lnTo>
                      <a:pt x="3513" y="179"/>
                    </a:lnTo>
                    <a:cubicBezTo>
                      <a:pt x="3572" y="179"/>
                      <a:pt x="3596" y="143"/>
                      <a:pt x="3596" y="96"/>
                    </a:cubicBezTo>
                    <a:cubicBezTo>
                      <a:pt x="3596" y="48"/>
                      <a:pt x="3560" y="1"/>
                      <a:pt x="3513" y="1"/>
                    </a:cubicBezTo>
                    <a:close/>
                    <a:moveTo>
                      <a:pt x="4060" y="1"/>
                    </a:moveTo>
                    <a:cubicBezTo>
                      <a:pt x="4013" y="1"/>
                      <a:pt x="3977" y="48"/>
                      <a:pt x="3977" y="96"/>
                    </a:cubicBezTo>
                    <a:cubicBezTo>
                      <a:pt x="3977" y="143"/>
                      <a:pt x="4013" y="179"/>
                      <a:pt x="4060" y="179"/>
                    </a:cubicBezTo>
                    <a:lnTo>
                      <a:pt x="4334" y="179"/>
                    </a:lnTo>
                    <a:cubicBezTo>
                      <a:pt x="4370" y="179"/>
                      <a:pt x="4417" y="143"/>
                      <a:pt x="4417" y="96"/>
                    </a:cubicBezTo>
                    <a:cubicBezTo>
                      <a:pt x="4417" y="48"/>
                      <a:pt x="4370" y="1"/>
                      <a:pt x="4334" y="1"/>
                    </a:cubicBezTo>
                    <a:close/>
                    <a:moveTo>
                      <a:pt x="4870" y="1"/>
                    </a:moveTo>
                    <a:cubicBezTo>
                      <a:pt x="4822" y="1"/>
                      <a:pt x="4775" y="48"/>
                      <a:pt x="4775" y="96"/>
                    </a:cubicBezTo>
                    <a:cubicBezTo>
                      <a:pt x="4775" y="143"/>
                      <a:pt x="4822" y="179"/>
                      <a:pt x="4870" y="179"/>
                    </a:cubicBezTo>
                    <a:lnTo>
                      <a:pt x="5132" y="179"/>
                    </a:lnTo>
                    <a:cubicBezTo>
                      <a:pt x="5191" y="179"/>
                      <a:pt x="5227" y="143"/>
                      <a:pt x="5227" y="96"/>
                    </a:cubicBezTo>
                    <a:cubicBezTo>
                      <a:pt x="5227" y="48"/>
                      <a:pt x="5179" y="1"/>
                      <a:pt x="5132" y="1"/>
                    </a:cubicBezTo>
                    <a:close/>
                    <a:moveTo>
                      <a:pt x="5680" y="1"/>
                    </a:moveTo>
                    <a:cubicBezTo>
                      <a:pt x="5644" y="1"/>
                      <a:pt x="5596" y="48"/>
                      <a:pt x="5596" y="96"/>
                    </a:cubicBezTo>
                    <a:cubicBezTo>
                      <a:pt x="5596" y="143"/>
                      <a:pt x="5644" y="179"/>
                      <a:pt x="5680" y="179"/>
                    </a:cubicBezTo>
                    <a:lnTo>
                      <a:pt x="5953" y="179"/>
                    </a:lnTo>
                    <a:cubicBezTo>
                      <a:pt x="6013" y="179"/>
                      <a:pt x="6037" y="143"/>
                      <a:pt x="6037" y="96"/>
                    </a:cubicBezTo>
                    <a:cubicBezTo>
                      <a:pt x="6037" y="48"/>
                      <a:pt x="6001" y="1"/>
                      <a:pt x="5953" y="1"/>
                    </a:cubicBezTo>
                    <a:close/>
                    <a:moveTo>
                      <a:pt x="6501" y="1"/>
                    </a:moveTo>
                    <a:cubicBezTo>
                      <a:pt x="6453" y="1"/>
                      <a:pt x="6418" y="48"/>
                      <a:pt x="6418" y="96"/>
                    </a:cubicBezTo>
                    <a:cubicBezTo>
                      <a:pt x="6418" y="143"/>
                      <a:pt x="6453" y="179"/>
                      <a:pt x="6501" y="179"/>
                    </a:cubicBezTo>
                    <a:lnTo>
                      <a:pt x="6775" y="179"/>
                    </a:lnTo>
                    <a:cubicBezTo>
                      <a:pt x="6811" y="179"/>
                      <a:pt x="6858" y="143"/>
                      <a:pt x="6858" y="96"/>
                    </a:cubicBezTo>
                    <a:cubicBezTo>
                      <a:pt x="6858" y="48"/>
                      <a:pt x="6811" y="1"/>
                      <a:pt x="6775"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09" name="Google Shape;4452;p44">
                <a:extLst>
                  <a:ext uri="{FF2B5EF4-FFF2-40B4-BE49-F238E27FC236}">
                    <a16:creationId xmlns:a16="http://schemas.microsoft.com/office/drawing/2014/main" id="{FDDD7A15-440B-6B6B-A60A-51117F8C01E5}"/>
                  </a:ext>
                </a:extLst>
              </p:cNvPr>
              <p:cNvSpPr/>
              <p:nvPr/>
            </p:nvSpPr>
            <p:spPr>
              <a:xfrm>
                <a:off x="3406560" y="2214254"/>
                <a:ext cx="194689" cy="5703"/>
              </a:xfrm>
              <a:custGeom>
                <a:avLst/>
                <a:gdLst/>
                <a:ahLst/>
                <a:cxnLst/>
                <a:rect l="l" t="t" r="r" b="b"/>
                <a:pathLst>
                  <a:path w="6145" h="180" extrusionOk="0">
                    <a:moveTo>
                      <a:pt x="84" y="1"/>
                    </a:moveTo>
                    <a:cubicBezTo>
                      <a:pt x="36" y="1"/>
                      <a:pt x="1" y="48"/>
                      <a:pt x="1" y="96"/>
                    </a:cubicBezTo>
                    <a:cubicBezTo>
                      <a:pt x="1" y="144"/>
                      <a:pt x="36" y="179"/>
                      <a:pt x="84" y="179"/>
                    </a:cubicBezTo>
                    <a:lnTo>
                      <a:pt x="358" y="179"/>
                    </a:lnTo>
                    <a:cubicBezTo>
                      <a:pt x="417" y="179"/>
                      <a:pt x="453" y="155"/>
                      <a:pt x="441" y="96"/>
                    </a:cubicBezTo>
                    <a:cubicBezTo>
                      <a:pt x="441" y="48"/>
                      <a:pt x="394" y="1"/>
                      <a:pt x="358" y="1"/>
                    </a:cubicBezTo>
                    <a:close/>
                    <a:moveTo>
                      <a:pt x="905" y="1"/>
                    </a:moveTo>
                    <a:cubicBezTo>
                      <a:pt x="858" y="1"/>
                      <a:pt x="810" y="48"/>
                      <a:pt x="810" y="96"/>
                    </a:cubicBezTo>
                    <a:cubicBezTo>
                      <a:pt x="810" y="144"/>
                      <a:pt x="858" y="179"/>
                      <a:pt x="905" y="179"/>
                    </a:cubicBezTo>
                    <a:lnTo>
                      <a:pt x="1167" y="179"/>
                    </a:lnTo>
                    <a:cubicBezTo>
                      <a:pt x="1227" y="179"/>
                      <a:pt x="1263" y="155"/>
                      <a:pt x="1263" y="96"/>
                    </a:cubicBezTo>
                    <a:cubicBezTo>
                      <a:pt x="1263" y="48"/>
                      <a:pt x="1215" y="1"/>
                      <a:pt x="1167" y="1"/>
                    </a:cubicBezTo>
                    <a:close/>
                    <a:moveTo>
                      <a:pt x="1727" y="1"/>
                    </a:moveTo>
                    <a:cubicBezTo>
                      <a:pt x="1679" y="1"/>
                      <a:pt x="1632" y="48"/>
                      <a:pt x="1632" y="96"/>
                    </a:cubicBezTo>
                    <a:cubicBezTo>
                      <a:pt x="1632" y="144"/>
                      <a:pt x="1679" y="179"/>
                      <a:pt x="1727" y="179"/>
                    </a:cubicBezTo>
                    <a:lnTo>
                      <a:pt x="1989" y="179"/>
                    </a:lnTo>
                    <a:cubicBezTo>
                      <a:pt x="2037" y="179"/>
                      <a:pt x="2084" y="155"/>
                      <a:pt x="2084" y="96"/>
                    </a:cubicBezTo>
                    <a:cubicBezTo>
                      <a:pt x="2084" y="48"/>
                      <a:pt x="2037" y="1"/>
                      <a:pt x="1989" y="1"/>
                    </a:cubicBezTo>
                    <a:close/>
                    <a:moveTo>
                      <a:pt x="2525" y="1"/>
                    </a:moveTo>
                    <a:cubicBezTo>
                      <a:pt x="2477" y="1"/>
                      <a:pt x="2441" y="48"/>
                      <a:pt x="2441" y="96"/>
                    </a:cubicBezTo>
                    <a:cubicBezTo>
                      <a:pt x="2441" y="144"/>
                      <a:pt x="2477" y="179"/>
                      <a:pt x="2525" y="179"/>
                    </a:cubicBezTo>
                    <a:lnTo>
                      <a:pt x="2799" y="179"/>
                    </a:lnTo>
                    <a:cubicBezTo>
                      <a:pt x="2858" y="179"/>
                      <a:pt x="2894" y="155"/>
                      <a:pt x="2882" y="96"/>
                    </a:cubicBezTo>
                    <a:cubicBezTo>
                      <a:pt x="2882" y="48"/>
                      <a:pt x="2834" y="1"/>
                      <a:pt x="2799" y="1"/>
                    </a:cubicBezTo>
                    <a:close/>
                    <a:moveTo>
                      <a:pt x="3346" y="1"/>
                    </a:moveTo>
                    <a:cubicBezTo>
                      <a:pt x="3299" y="1"/>
                      <a:pt x="3251" y="48"/>
                      <a:pt x="3251" y="96"/>
                    </a:cubicBezTo>
                    <a:cubicBezTo>
                      <a:pt x="3251" y="144"/>
                      <a:pt x="3299" y="179"/>
                      <a:pt x="3346" y="179"/>
                    </a:cubicBezTo>
                    <a:lnTo>
                      <a:pt x="3608" y="179"/>
                    </a:lnTo>
                    <a:cubicBezTo>
                      <a:pt x="3668" y="179"/>
                      <a:pt x="3703" y="155"/>
                      <a:pt x="3703" y="96"/>
                    </a:cubicBezTo>
                    <a:cubicBezTo>
                      <a:pt x="3703" y="48"/>
                      <a:pt x="3656" y="1"/>
                      <a:pt x="3608" y="1"/>
                    </a:cubicBezTo>
                    <a:close/>
                    <a:moveTo>
                      <a:pt x="4168" y="1"/>
                    </a:moveTo>
                    <a:cubicBezTo>
                      <a:pt x="4120" y="1"/>
                      <a:pt x="4073" y="48"/>
                      <a:pt x="4073" y="96"/>
                    </a:cubicBezTo>
                    <a:cubicBezTo>
                      <a:pt x="4073" y="144"/>
                      <a:pt x="4120" y="179"/>
                      <a:pt x="4168" y="179"/>
                    </a:cubicBezTo>
                    <a:lnTo>
                      <a:pt x="4430" y="179"/>
                    </a:lnTo>
                    <a:cubicBezTo>
                      <a:pt x="4477" y="179"/>
                      <a:pt x="4525" y="155"/>
                      <a:pt x="4525" y="96"/>
                    </a:cubicBezTo>
                    <a:cubicBezTo>
                      <a:pt x="4525" y="48"/>
                      <a:pt x="4477" y="1"/>
                      <a:pt x="4430" y="1"/>
                    </a:cubicBezTo>
                    <a:close/>
                    <a:moveTo>
                      <a:pt x="4966" y="1"/>
                    </a:moveTo>
                    <a:cubicBezTo>
                      <a:pt x="4918" y="1"/>
                      <a:pt x="4882" y="48"/>
                      <a:pt x="4882" y="96"/>
                    </a:cubicBezTo>
                    <a:cubicBezTo>
                      <a:pt x="4882" y="144"/>
                      <a:pt x="4918" y="179"/>
                      <a:pt x="4966" y="179"/>
                    </a:cubicBezTo>
                    <a:lnTo>
                      <a:pt x="5251" y="179"/>
                    </a:lnTo>
                    <a:cubicBezTo>
                      <a:pt x="5299" y="179"/>
                      <a:pt x="5335" y="155"/>
                      <a:pt x="5323" y="96"/>
                    </a:cubicBezTo>
                    <a:cubicBezTo>
                      <a:pt x="5323" y="48"/>
                      <a:pt x="5275" y="1"/>
                      <a:pt x="5239" y="1"/>
                    </a:cubicBezTo>
                    <a:close/>
                    <a:moveTo>
                      <a:pt x="5787" y="1"/>
                    </a:moveTo>
                    <a:cubicBezTo>
                      <a:pt x="5739" y="1"/>
                      <a:pt x="5692" y="48"/>
                      <a:pt x="5692" y="96"/>
                    </a:cubicBezTo>
                    <a:cubicBezTo>
                      <a:pt x="5692" y="144"/>
                      <a:pt x="5739" y="179"/>
                      <a:pt x="5787" y="179"/>
                    </a:cubicBezTo>
                    <a:lnTo>
                      <a:pt x="6049" y="179"/>
                    </a:lnTo>
                    <a:cubicBezTo>
                      <a:pt x="6109" y="179"/>
                      <a:pt x="6144" y="155"/>
                      <a:pt x="6144" y="96"/>
                    </a:cubicBezTo>
                    <a:cubicBezTo>
                      <a:pt x="6144" y="48"/>
                      <a:pt x="6097" y="1"/>
                      <a:pt x="6049" y="1"/>
                    </a:cubicBezTo>
                    <a:close/>
                  </a:path>
                </a:pathLst>
              </a:custGeom>
              <a:solidFill>
                <a:srgbClr val="424B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3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IMPACT OF BRUTE FORCE ATTACKS</a:t>
            </a:r>
          </a:p>
        </p:txBody>
      </p:sp>
      <p:sp>
        <p:nvSpPr>
          <p:cNvPr id="877" name="Google Shape;877;p37"/>
          <p:cNvSpPr txBox="1">
            <a:spLocks noGrp="1"/>
          </p:cNvSpPr>
          <p:nvPr>
            <p:ph type="body" idx="3"/>
          </p:nvPr>
        </p:nvSpPr>
        <p:spPr>
          <a:xfrm>
            <a:off x="2832847" y="806823"/>
            <a:ext cx="6185647" cy="4688541"/>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Wingdings" panose="05000000000000000000" pitchFamily="2" charset="2"/>
              <a:buChar char="ü"/>
            </a:pPr>
            <a:r>
              <a:rPr lang="en-US" sz="1900" b="1" dirty="0"/>
              <a:t>Compromise user accounts: </a:t>
            </a:r>
            <a:r>
              <a:rPr lang="en-US" sz="1900" dirty="0"/>
              <a:t>Successful brute force attacks can lead to unauthorized access to user accounts, allowing attackers to exploit sensitive information.</a:t>
            </a:r>
          </a:p>
          <a:p>
            <a:pPr marL="285750" lvl="0" indent="-285750" algn="l" rtl="0">
              <a:spcBef>
                <a:spcPts val="0"/>
              </a:spcBef>
              <a:spcAft>
                <a:spcPts val="1600"/>
              </a:spcAft>
              <a:buFont typeface="Wingdings" panose="05000000000000000000" pitchFamily="2" charset="2"/>
              <a:buChar char="ü"/>
            </a:pPr>
            <a:r>
              <a:rPr lang="en-US" sz="1900" b="1" dirty="0"/>
              <a:t>Data breaches: </a:t>
            </a:r>
            <a:r>
              <a:rPr lang="en-US" sz="1900" dirty="0"/>
              <a:t>Brute force attacks can result in data breaches, exposing confidential data and potentially violating compliance regulations.</a:t>
            </a:r>
          </a:p>
          <a:p>
            <a:pPr marL="285750" lvl="0" indent="-285750" algn="l" rtl="0">
              <a:spcBef>
                <a:spcPts val="0"/>
              </a:spcBef>
              <a:spcAft>
                <a:spcPts val="1600"/>
              </a:spcAft>
              <a:buFont typeface="Wingdings" panose="05000000000000000000" pitchFamily="2" charset="2"/>
              <a:buChar char="ü"/>
            </a:pPr>
            <a:r>
              <a:rPr lang="en-US" sz="1900" b="1" dirty="0"/>
              <a:t>Financial and reputational damage: </a:t>
            </a:r>
            <a:r>
              <a:rPr lang="en-US" sz="1900" dirty="0"/>
              <a:t>Organizations can suffer financial losses due to the costs associated with mitigating the attack, addressing the consequences, and potential legal repercussions. Reputational damage can harm customer trust and confidence.</a:t>
            </a:r>
          </a:p>
        </p:txBody>
      </p:sp>
      <p:grpSp>
        <p:nvGrpSpPr>
          <p:cNvPr id="899" name="Google Shape;899;p37"/>
          <p:cNvGrpSpPr/>
          <p:nvPr/>
        </p:nvGrpSpPr>
        <p:grpSpPr>
          <a:xfrm>
            <a:off x="1604013" y="2015763"/>
            <a:ext cx="676401" cy="506963"/>
            <a:chOff x="1817317" y="2480330"/>
            <a:chExt cx="350958" cy="263043"/>
          </a:xfrm>
        </p:grpSpPr>
        <p:sp>
          <p:nvSpPr>
            <p:cNvPr id="900" name="Google Shape;900;p37"/>
            <p:cNvSpPr/>
            <p:nvPr/>
          </p:nvSpPr>
          <p:spPr>
            <a:xfrm>
              <a:off x="1817317" y="2480330"/>
              <a:ext cx="350958" cy="191426"/>
            </a:xfrm>
            <a:custGeom>
              <a:avLst/>
              <a:gdLst/>
              <a:ahLst/>
              <a:cxnLst/>
              <a:rect l="l" t="t" r="r" b="b"/>
              <a:pathLst>
                <a:path w="11026" h="6014" extrusionOk="0">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7"/>
            <p:cNvSpPr/>
            <p:nvPr/>
          </p:nvSpPr>
          <p:spPr>
            <a:xfrm>
              <a:off x="1926844" y="2568626"/>
              <a:ext cx="131140" cy="174747"/>
            </a:xfrm>
            <a:custGeom>
              <a:avLst/>
              <a:gdLst/>
              <a:ahLst/>
              <a:cxnLst/>
              <a:rect l="l" t="t" r="r" b="b"/>
              <a:pathLst>
                <a:path w="4120" h="5490" extrusionOk="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7"/>
            <p:cNvSpPr/>
            <p:nvPr/>
          </p:nvSpPr>
          <p:spPr>
            <a:xfrm>
              <a:off x="1965485" y="2639893"/>
              <a:ext cx="55002" cy="70885"/>
            </a:xfrm>
            <a:custGeom>
              <a:avLst/>
              <a:gdLst/>
              <a:ahLst/>
              <a:cxnLst/>
              <a:rect l="l" t="t" r="r" b="b"/>
              <a:pathLst>
                <a:path w="1728" h="2227" extrusionOk="0">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7"/>
            <p:cNvSpPr/>
            <p:nvPr/>
          </p:nvSpPr>
          <p:spPr>
            <a:xfrm>
              <a:off x="1965103" y="2503406"/>
              <a:ext cx="43989" cy="31162"/>
            </a:xfrm>
            <a:custGeom>
              <a:avLst/>
              <a:gdLst/>
              <a:ahLst/>
              <a:cxnLst/>
              <a:rect l="l" t="t" r="r" b="b"/>
              <a:pathLst>
                <a:path w="1382" h="979" extrusionOk="0">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7"/>
            <p:cNvSpPr/>
            <p:nvPr/>
          </p:nvSpPr>
          <p:spPr>
            <a:xfrm>
              <a:off x="2052668" y="2537369"/>
              <a:ext cx="34504" cy="30175"/>
            </a:xfrm>
            <a:custGeom>
              <a:avLst/>
              <a:gdLst/>
              <a:ahLst/>
              <a:cxnLst/>
              <a:rect l="l" t="t" r="r" b="b"/>
              <a:pathLst>
                <a:path w="1084" h="948" extrusionOk="0">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descr="A hand pressing a red star over a bar&#10;&#10;Description automatically generated">
            <a:extLst>
              <a:ext uri="{FF2B5EF4-FFF2-40B4-BE49-F238E27FC236}">
                <a16:creationId xmlns:a16="http://schemas.microsoft.com/office/drawing/2014/main" id="{9EED1571-600A-2405-9C50-21F0EC3B7A27}"/>
              </a:ext>
            </a:extLst>
          </p:cNvPr>
          <p:cNvPicPr>
            <a:picLocks noChangeAspect="1"/>
          </p:cNvPicPr>
          <p:nvPr/>
        </p:nvPicPr>
        <p:blipFill>
          <a:blip r:embed="rId3"/>
          <a:stretch>
            <a:fillRect/>
          </a:stretch>
        </p:blipFill>
        <p:spPr>
          <a:xfrm>
            <a:off x="515793" y="1048870"/>
            <a:ext cx="2051597" cy="2051597"/>
          </a:xfrm>
          <a:prstGeom prst="rect">
            <a:avLst/>
          </a:prstGeom>
        </p:spPr>
      </p:pic>
      <p:pic>
        <p:nvPicPr>
          <p:cNvPr id="21" name="Picture 20" descr="A computer with a pickaxe and a lock&#10;&#10;Description automatically generated">
            <a:extLst>
              <a:ext uri="{FF2B5EF4-FFF2-40B4-BE49-F238E27FC236}">
                <a16:creationId xmlns:a16="http://schemas.microsoft.com/office/drawing/2014/main" id="{FF3C2DFA-A2F6-698C-2D2A-66DC44BE70E1}"/>
              </a:ext>
            </a:extLst>
          </p:cNvPr>
          <p:cNvPicPr>
            <a:picLocks noChangeAspect="1"/>
          </p:cNvPicPr>
          <p:nvPr/>
        </p:nvPicPr>
        <p:blipFill>
          <a:blip r:embed="rId4"/>
          <a:stretch>
            <a:fillRect/>
          </a:stretch>
        </p:blipFill>
        <p:spPr>
          <a:xfrm>
            <a:off x="515793" y="3144942"/>
            <a:ext cx="1764621" cy="1764621"/>
          </a:xfrm>
          <a:prstGeom prst="rect">
            <a:avLst/>
          </a:prstGeom>
        </p:spPr>
      </p:pic>
      <p:pic>
        <p:nvPicPr>
          <p:cNvPr id="22" name="Picture 21" descr="A logo with text on it&#10;&#10;Description automatically generated">
            <a:extLst>
              <a:ext uri="{FF2B5EF4-FFF2-40B4-BE49-F238E27FC236}">
                <a16:creationId xmlns:a16="http://schemas.microsoft.com/office/drawing/2014/main" id="{76F7362C-BB36-CA0D-CC84-5915757EB142}"/>
              </a:ext>
            </a:extLst>
          </p:cNvPr>
          <p:cNvPicPr>
            <a:picLocks noChangeAspect="1"/>
          </p:cNvPicPr>
          <p:nvPr/>
        </p:nvPicPr>
        <p:blipFill>
          <a:blip r:embed="rId5"/>
          <a:stretch>
            <a:fillRect/>
          </a:stretch>
        </p:blipFill>
        <p:spPr>
          <a:xfrm>
            <a:off x="8517375" y="15446"/>
            <a:ext cx="544592" cy="55905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626624" y="338175"/>
            <a:ext cx="8409799"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Importance of detecting and mitigating brute force attacks</a:t>
            </a:r>
          </a:p>
        </p:txBody>
      </p:sp>
      <p:sp>
        <p:nvSpPr>
          <p:cNvPr id="614" name="Google Shape;614;p35"/>
          <p:cNvSpPr txBox="1">
            <a:spLocks noGrp="1"/>
          </p:cNvSpPr>
          <p:nvPr>
            <p:ph type="body" idx="1"/>
          </p:nvPr>
        </p:nvSpPr>
        <p:spPr>
          <a:xfrm>
            <a:off x="198234" y="1001771"/>
            <a:ext cx="8488566" cy="2683561"/>
          </a:xfrm>
          <a:prstGeom prst="rect">
            <a:avLst/>
          </a:prstGeom>
        </p:spPr>
        <p:txBody>
          <a:bodyPr spcFirstLastPara="1" wrap="square" lIns="91425" tIns="91425" rIns="91425" bIns="91425" anchor="t" anchorCtr="0">
            <a:noAutofit/>
          </a:bodyPr>
          <a:lstStyle/>
          <a:p>
            <a:pPr marL="285750" indent="-285750">
              <a:spcAft>
                <a:spcPts val="1600"/>
              </a:spcAft>
            </a:pPr>
            <a:r>
              <a:rPr lang="en-US" b="1" dirty="0"/>
              <a:t>Ensuring security: </a:t>
            </a:r>
            <a:r>
              <a:rPr lang="en-US" dirty="0"/>
              <a:t>Detecting and mitigating these attacks is crucial to safeguard the integrity and confidentiality of our environment.</a:t>
            </a:r>
          </a:p>
          <a:p>
            <a:pPr marL="285750" indent="-285750">
              <a:spcAft>
                <a:spcPts val="1600"/>
              </a:spcAft>
            </a:pPr>
            <a:r>
              <a:rPr lang="en-US" b="1" dirty="0"/>
              <a:t>Preventing unauthorized access: </a:t>
            </a:r>
            <a:r>
              <a:rPr lang="en-US" dirty="0"/>
              <a:t>By identifying and responding to brute force attacks, we can prevent unauthorized individuals from gaining access to sensitive resources.</a:t>
            </a:r>
          </a:p>
          <a:p>
            <a:pPr marL="285750" indent="-285750">
              <a:spcAft>
                <a:spcPts val="1600"/>
              </a:spcAft>
            </a:pPr>
            <a:r>
              <a:rPr lang="en-US" b="1" dirty="0"/>
              <a:t>Protecting data: </a:t>
            </a:r>
            <a:r>
              <a:rPr lang="en-US" dirty="0"/>
              <a:t>Mitigating brute force attacks helps to protect sensitive data, preventing potential data breaches and safeguarding the privacy of our users.</a:t>
            </a:r>
          </a:p>
          <a:p>
            <a:pPr marL="285750" indent="-285750">
              <a:spcAft>
                <a:spcPts val="1600"/>
              </a:spcAft>
            </a:pPr>
            <a:r>
              <a:rPr lang="en-US" b="1" dirty="0"/>
              <a:t>Maintaining trust: </a:t>
            </a:r>
            <a:r>
              <a:rPr lang="en-US" dirty="0"/>
              <a:t>By effectively detecting and mitigating brute force attacks, we demonstrate our commitment to security, enhancing customer trust and preserving our organization's reputation.</a:t>
            </a:r>
          </a:p>
        </p:txBody>
      </p:sp>
      <p:pic>
        <p:nvPicPr>
          <p:cNvPr id="2" name="Picture 1" descr="A computer with a red sign on the screen&#10;&#10;Description automatically generated">
            <a:extLst>
              <a:ext uri="{FF2B5EF4-FFF2-40B4-BE49-F238E27FC236}">
                <a16:creationId xmlns:a16="http://schemas.microsoft.com/office/drawing/2014/main" id="{128B4A0D-C958-8730-D407-571621F8B647}"/>
              </a:ext>
            </a:extLst>
          </p:cNvPr>
          <p:cNvPicPr>
            <a:picLocks noChangeAspect="1"/>
          </p:cNvPicPr>
          <p:nvPr/>
        </p:nvPicPr>
        <p:blipFill rotWithShape="1">
          <a:blip r:embed="rId3"/>
          <a:srcRect l="18450" t="11448" r="20800" b="6962"/>
          <a:stretch/>
        </p:blipFill>
        <p:spPr>
          <a:xfrm>
            <a:off x="6884894" y="3550641"/>
            <a:ext cx="2259106" cy="1592860"/>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30AC65CC-A3BF-A40E-545E-466BBB3AC935}"/>
              </a:ext>
            </a:extLst>
          </p:cNvPr>
          <p:cNvPicPr>
            <a:picLocks noChangeAspect="1"/>
          </p:cNvPicPr>
          <p:nvPr/>
        </p:nvPicPr>
        <p:blipFill rotWithShape="1">
          <a:blip r:embed="rId4"/>
          <a:srcRect t="34869" b="16588"/>
          <a:stretch/>
        </p:blipFill>
        <p:spPr>
          <a:xfrm>
            <a:off x="1553527" y="3747280"/>
            <a:ext cx="4581008" cy="1334272"/>
          </a:xfrm>
          <a:prstGeom prst="rect">
            <a:avLst/>
          </a:prstGeom>
        </p:spPr>
      </p:pic>
      <p:pic>
        <p:nvPicPr>
          <p:cNvPr id="14" name="Picture 13" descr="A logo with text on it&#10;&#10;Description automatically generated">
            <a:extLst>
              <a:ext uri="{FF2B5EF4-FFF2-40B4-BE49-F238E27FC236}">
                <a16:creationId xmlns:a16="http://schemas.microsoft.com/office/drawing/2014/main" id="{5A96B126-7E21-B95E-46FD-A2C360184D15}"/>
              </a:ext>
            </a:extLst>
          </p:cNvPr>
          <p:cNvPicPr>
            <a:picLocks noChangeAspect="1"/>
          </p:cNvPicPr>
          <p:nvPr/>
        </p:nvPicPr>
        <p:blipFill>
          <a:blip r:embed="rId5"/>
          <a:stretch>
            <a:fillRect/>
          </a:stretch>
        </p:blipFill>
        <p:spPr>
          <a:xfrm>
            <a:off x="107577" y="0"/>
            <a:ext cx="544592" cy="55905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of the project setup</a:t>
            </a:r>
          </a:p>
        </p:txBody>
      </p:sp>
      <p:sp>
        <p:nvSpPr>
          <p:cNvPr id="330" name="Google Shape;330;p32"/>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 name="Google Shape;3657;p40">
            <a:extLst>
              <a:ext uri="{FF2B5EF4-FFF2-40B4-BE49-F238E27FC236}">
                <a16:creationId xmlns:a16="http://schemas.microsoft.com/office/drawing/2014/main" id="{2AD29CE6-CA7E-E8AF-E620-5828773C85C2}"/>
              </a:ext>
            </a:extLst>
          </p:cNvPr>
          <p:cNvGrpSpPr/>
          <p:nvPr/>
        </p:nvGrpSpPr>
        <p:grpSpPr>
          <a:xfrm>
            <a:off x="337543" y="1277830"/>
            <a:ext cx="1938400" cy="2783243"/>
            <a:chOff x="783125" y="1463225"/>
            <a:chExt cx="2497032" cy="3337368"/>
          </a:xfrm>
        </p:grpSpPr>
        <p:sp>
          <p:nvSpPr>
            <p:cNvPr id="719" name="Google Shape;3658;p40">
              <a:extLst>
                <a:ext uri="{FF2B5EF4-FFF2-40B4-BE49-F238E27FC236}">
                  <a16:creationId xmlns:a16="http://schemas.microsoft.com/office/drawing/2014/main" id="{7327BAB7-E058-48F7-BBC0-8D0A88C83024}"/>
                </a:ext>
              </a:extLst>
            </p:cNvPr>
            <p:cNvSpPr/>
            <p:nvPr/>
          </p:nvSpPr>
          <p:spPr>
            <a:xfrm>
              <a:off x="1356175" y="4562756"/>
              <a:ext cx="1332383" cy="237837"/>
            </a:xfrm>
            <a:custGeom>
              <a:avLst/>
              <a:gdLst/>
              <a:ahLst/>
              <a:cxnLst/>
              <a:rect l="l" t="t" r="r" b="b"/>
              <a:pathLst>
                <a:path w="40363" h="7205" extrusionOk="0">
                  <a:moveTo>
                    <a:pt x="20182" y="1"/>
                  </a:moveTo>
                  <a:cubicBezTo>
                    <a:pt x="9038" y="1"/>
                    <a:pt x="1" y="1608"/>
                    <a:pt x="1" y="3597"/>
                  </a:cubicBezTo>
                  <a:cubicBezTo>
                    <a:pt x="1" y="5597"/>
                    <a:pt x="9038" y="7204"/>
                    <a:pt x="20182" y="7204"/>
                  </a:cubicBezTo>
                  <a:cubicBezTo>
                    <a:pt x="31326" y="7204"/>
                    <a:pt x="40363" y="5597"/>
                    <a:pt x="40363" y="3597"/>
                  </a:cubicBezTo>
                  <a:cubicBezTo>
                    <a:pt x="40363" y="1608"/>
                    <a:pt x="31326" y="1"/>
                    <a:pt x="20182" y="1"/>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0" name="Google Shape;3659;p40">
              <a:extLst>
                <a:ext uri="{FF2B5EF4-FFF2-40B4-BE49-F238E27FC236}">
                  <a16:creationId xmlns:a16="http://schemas.microsoft.com/office/drawing/2014/main" id="{6D8F98B8-3BA9-E758-88E5-F8439D5D55AF}"/>
                </a:ext>
              </a:extLst>
            </p:cNvPr>
            <p:cNvSpPr/>
            <p:nvPr/>
          </p:nvSpPr>
          <p:spPr>
            <a:xfrm>
              <a:off x="1057452" y="1687044"/>
              <a:ext cx="1878302" cy="2460565"/>
            </a:xfrm>
            <a:custGeom>
              <a:avLst/>
              <a:gdLst/>
              <a:ahLst/>
              <a:cxnLst/>
              <a:rect l="l" t="t" r="r" b="b"/>
              <a:pathLst>
                <a:path w="56901" h="74540" extrusionOk="0">
                  <a:moveTo>
                    <a:pt x="28867" y="0"/>
                  </a:moveTo>
                  <a:cubicBezTo>
                    <a:pt x="19306" y="0"/>
                    <a:pt x="9834" y="5502"/>
                    <a:pt x="5502" y="13782"/>
                  </a:cubicBezTo>
                  <a:cubicBezTo>
                    <a:pt x="1" y="24307"/>
                    <a:pt x="6204" y="33213"/>
                    <a:pt x="10895" y="39702"/>
                  </a:cubicBezTo>
                  <a:cubicBezTo>
                    <a:pt x="15586" y="46191"/>
                    <a:pt x="11955" y="49477"/>
                    <a:pt x="13515" y="62241"/>
                  </a:cubicBezTo>
                  <a:cubicBezTo>
                    <a:pt x="14909" y="73739"/>
                    <a:pt x="25163" y="74309"/>
                    <a:pt x="27183" y="74309"/>
                  </a:cubicBezTo>
                  <a:cubicBezTo>
                    <a:pt x="27406" y="74309"/>
                    <a:pt x="27528" y="74302"/>
                    <a:pt x="27528" y="74302"/>
                  </a:cubicBezTo>
                  <a:cubicBezTo>
                    <a:pt x="35029" y="74183"/>
                    <a:pt x="40173" y="74540"/>
                    <a:pt x="42506" y="65301"/>
                  </a:cubicBezTo>
                  <a:cubicBezTo>
                    <a:pt x="44840" y="56049"/>
                    <a:pt x="48709" y="55478"/>
                    <a:pt x="52805" y="44822"/>
                  </a:cubicBezTo>
                  <a:cubicBezTo>
                    <a:pt x="56901" y="34154"/>
                    <a:pt x="52924" y="31106"/>
                    <a:pt x="50805" y="23391"/>
                  </a:cubicBezTo>
                  <a:cubicBezTo>
                    <a:pt x="48697" y="15664"/>
                    <a:pt x="48340" y="5365"/>
                    <a:pt x="36601" y="1281"/>
                  </a:cubicBezTo>
                  <a:cubicBezTo>
                    <a:pt x="34084" y="409"/>
                    <a:pt x="31472" y="0"/>
                    <a:pt x="2886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1" name="Google Shape;3660;p40">
              <a:extLst>
                <a:ext uri="{FF2B5EF4-FFF2-40B4-BE49-F238E27FC236}">
                  <a16:creationId xmlns:a16="http://schemas.microsoft.com/office/drawing/2014/main" id="{DEC5334F-6A89-301C-A91B-5CF4CD862D9A}"/>
                </a:ext>
              </a:extLst>
            </p:cNvPr>
            <p:cNvSpPr/>
            <p:nvPr/>
          </p:nvSpPr>
          <p:spPr>
            <a:xfrm>
              <a:off x="1043323" y="1503466"/>
              <a:ext cx="545556" cy="2914156"/>
            </a:xfrm>
            <a:custGeom>
              <a:avLst/>
              <a:gdLst/>
              <a:ahLst/>
              <a:cxnLst/>
              <a:rect l="l" t="t" r="r" b="b"/>
              <a:pathLst>
                <a:path w="16527" h="88281" extrusionOk="0">
                  <a:moveTo>
                    <a:pt x="9180" y="48395"/>
                  </a:moveTo>
                  <a:cubicBezTo>
                    <a:pt x="9263" y="48395"/>
                    <a:pt x="9347" y="48395"/>
                    <a:pt x="9430" y="48418"/>
                  </a:cubicBezTo>
                  <a:cubicBezTo>
                    <a:pt x="10573" y="48478"/>
                    <a:pt x="11311" y="48895"/>
                    <a:pt x="11573" y="49669"/>
                  </a:cubicBezTo>
                  <a:cubicBezTo>
                    <a:pt x="11823" y="50395"/>
                    <a:pt x="11692" y="51371"/>
                    <a:pt x="11311" y="52467"/>
                  </a:cubicBezTo>
                  <a:cubicBezTo>
                    <a:pt x="10918" y="52657"/>
                    <a:pt x="10514" y="52836"/>
                    <a:pt x="10073" y="52967"/>
                  </a:cubicBezTo>
                  <a:cubicBezTo>
                    <a:pt x="9449" y="53158"/>
                    <a:pt x="8868" y="53253"/>
                    <a:pt x="8349" y="53253"/>
                  </a:cubicBezTo>
                  <a:cubicBezTo>
                    <a:pt x="7482" y="53253"/>
                    <a:pt x="6786" y="52988"/>
                    <a:pt x="6346" y="52467"/>
                  </a:cubicBezTo>
                  <a:cubicBezTo>
                    <a:pt x="5811" y="51824"/>
                    <a:pt x="5727" y="50871"/>
                    <a:pt x="6144" y="50038"/>
                  </a:cubicBezTo>
                  <a:cubicBezTo>
                    <a:pt x="6668" y="48990"/>
                    <a:pt x="7775" y="48395"/>
                    <a:pt x="9180" y="48395"/>
                  </a:cubicBezTo>
                  <a:close/>
                  <a:moveTo>
                    <a:pt x="16230" y="1"/>
                  </a:moveTo>
                  <a:cubicBezTo>
                    <a:pt x="16189" y="1"/>
                    <a:pt x="16148" y="11"/>
                    <a:pt x="16109" y="31"/>
                  </a:cubicBezTo>
                  <a:cubicBezTo>
                    <a:pt x="15990" y="91"/>
                    <a:pt x="3786" y="6354"/>
                    <a:pt x="1572" y="20653"/>
                  </a:cubicBezTo>
                  <a:cubicBezTo>
                    <a:pt x="0" y="30833"/>
                    <a:pt x="4418" y="33417"/>
                    <a:pt x="8311" y="35679"/>
                  </a:cubicBezTo>
                  <a:cubicBezTo>
                    <a:pt x="9954" y="36631"/>
                    <a:pt x="11502" y="37524"/>
                    <a:pt x="12442" y="38917"/>
                  </a:cubicBezTo>
                  <a:cubicBezTo>
                    <a:pt x="14526" y="42013"/>
                    <a:pt x="15205" y="46097"/>
                    <a:pt x="14145" y="49049"/>
                  </a:cubicBezTo>
                  <a:cubicBezTo>
                    <a:pt x="13704" y="50288"/>
                    <a:pt x="12978" y="51288"/>
                    <a:pt x="12002" y="52002"/>
                  </a:cubicBezTo>
                  <a:cubicBezTo>
                    <a:pt x="12288" y="51002"/>
                    <a:pt x="12323" y="50145"/>
                    <a:pt x="12085" y="49466"/>
                  </a:cubicBezTo>
                  <a:cubicBezTo>
                    <a:pt x="11847" y="48787"/>
                    <a:pt x="11192" y="47954"/>
                    <a:pt x="9466" y="47859"/>
                  </a:cubicBezTo>
                  <a:cubicBezTo>
                    <a:pt x="9376" y="47854"/>
                    <a:pt x="9287" y="47852"/>
                    <a:pt x="9200" y="47852"/>
                  </a:cubicBezTo>
                  <a:cubicBezTo>
                    <a:pt x="7593" y="47852"/>
                    <a:pt x="6277" y="48569"/>
                    <a:pt x="5668" y="49800"/>
                  </a:cubicBezTo>
                  <a:cubicBezTo>
                    <a:pt x="5156" y="50823"/>
                    <a:pt x="5263" y="52002"/>
                    <a:pt x="5953" y="52800"/>
                  </a:cubicBezTo>
                  <a:cubicBezTo>
                    <a:pt x="6500" y="53446"/>
                    <a:pt x="7345" y="53775"/>
                    <a:pt x="8382" y="53775"/>
                  </a:cubicBezTo>
                  <a:cubicBezTo>
                    <a:pt x="8950" y="53775"/>
                    <a:pt x="9575" y="53676"/>
                    <a:pt x="10240" y="53479"/>
                  </a:cubicBezTo>
                  <a:cubicBezTo>
                    <a:pt x="10502" y="53383"/>
                    <a:pt x="10752" y="53300"/>
                    <a:pt x="11014" y="53193"/>
                  </a:cubicBezTo>
                  <a:lnTo>
                    <a:pt x="11014" y="53193"/>
                  </a:lnTo>
                  <a:cubicBezTo>
                    <a:pt x="10097" y="55181"/>
                    <a:pt x="8466" y="57408"/>
                    <a:pt x="6751" y="58932"/>
                  </a:cubicBezTo>
                  <a:cubicBezTo>
                    <a:pt x="2632" y="62646"/>
                    <a:pt x="3667" y="78196"/>
                    <a:pt x="8716" y="88138"/>
                  </a:cubicBezTo>
                  <a:cubicBezTo>
                    <a:pt x="8763" y="88221"/>
                    <a:pt x="8847" y="88280"/>
                    <a:pt x="8954" y="88280"/>
                  </a:cubicBezTo>
                  <a:cubicBezTo>
                    <a:pt x="9001" y="88280"/>
                    <a:pt x="9025" y="88269"/>
                    <a:pt x="9061" y="88269"/>
                  </a:cubicBezTo>
                  <a:cubicBezTo>
                    <a:pt x="9192" y="88209"/>
                    <a:pt x="9251" y="88042"/>
                    <a:pt x="9180" y="87911"/>
                  </a:cubicBezTo>
                  <a:cubicBezTo>
                    <a:pt x="4322" y="78339"/>
                    <a:pt x="3191" y="62861"/>
                    <a:pt x="7096" y="59372"/>
                  </a:cubicBezTo>
                  <a:cubicBezTo>
                    <a:pt x="8561" y="58039"/>
                    <a:pt x="10025" y="56193"/>
                    <a:pt x="10990" y="54407"/>
                  </a:cubicBezTo>
                  <a:cubicBezTo>
                    <a:pt x="11287" y="53860"/>
                    <a:pt x="11526" y="53336"/>
                    <a:pt x="11716" y="52848"/>
                  </a:cubicBezTo>
                  <a:cubicBezTo>
                    <a:pt x="13073" y="52062"/>
                    <a:pt x="14073" y="50835"/>
                    <a:pt x="14633" y="49264"/>
                  </a:cubicBezTo>
                  <a:cubicBezTo>
                    <a:pt x="15752" y="46132"/>
                    <a:pt x="15038" y="41870"/>
                    <a:pt x="12871" y="38631"/>
                  </a:cubicBezTo>
                  <a:cubicBezTo>
                    <a:pt x="11859" y="37143"/>
                    <a:pt x="10263" y="36215"/>
                    <a:pt x="8561" y="35226"/>
                  </a:cubicBezTo>
                  <a:cubicBezTo>
                    <a:pt x="4810" y="33036"/>
                    <a:pt x="572" y="30571"/>
                    <a:pt x="2096" y="20748"/>
                  </a:cubicBezTo>
                  <a:cubicBezTo>
                    <a:pt x="4275" y="6711"/>
                    <a:pt x="16229" y="567"/>
                    <a:pt x="16348" y="508"/>
                  </a:cubicBezTo>
                  <a:cubicBezTo>
                    <a:pt x="16490" y="448"/>
                    <a:pt x="16526" y="282"/>
                    <a:pt x="16467" y="151"/>
                  </a:cubicBezTo>
                  <a:cubicBezTo>
                    <a:pt x="16424" y="58"/>
                    <a:pt x="16329" y="1"/>
                    <a:pt x="16230" y="1"/>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2" name="Google Shape;3661;p40">
              <a:extLst>
                <a:ext uri="{FF2B5EF4-FFF2-40B4-BE49-F238E27FC236}">
                  <a16:creationId xmlns:a16="http://schemas.microsoft.com/office/drawing/2014/main" id="{E0E8E36D-89B3-C343-FBFB-93CB93B7DDD7}"/>
                </a:ext>
              </a:extLst>
            </p:cNvPr>
            <p:cNvSpPr/>
            <p:nvPr/>
          </p:nvSpPr>
          <p:spPr>
            <a:xfrm>
              <a:off x="2354910" y="1483131"/>
              <a:ext cx="636730" cy="2839784"/>
            </a:xfrm>
            <a:custGeom>
              <a:avLst/>
              <a:gdLst/>
              <a:ahLst/>
              <a:cxnLst/>
              <a:rect l="l" t="t" r="r" b="b"/>
              <a:pathLst>
                <a:path w="19289" h="86028" extrusionOk="0">
                  <a:moveTo>
                    <a:pt x="12359" y="15078"/>
                  </a:moveTo>
                  <a:cubicBezTo>
                    <a:pt x="13085" y="15078"/>
                    <a:pt x="13919" y="15423"/>
                    <a:pt x="14752" y="16126"/>
                  </a:cubicBezTo>
                  <a:cubicBezTo>
                    <a:pt x="14288" y="17209"/>
                    <a:pt x="13514" y="18078"/>
                    <a:pt x="12252" y="18447"/>
                  </a:cubicBezTo>
                  <a:cubicBezTo>
                    <a:pt x="11984" y="18522"/>
                    <a:pt x="11723" y="18559"/>
                    <a:pt x="11484" y="18559"/>
                  </a:cubicBezTo>
                  <a:cubicBezTo>
                    <a:pt x="10928" y="18559"/>
                    <a:pt x="10492" y="18361"/>
                    <a:pt x="10359" y="17995"/>
                  </a:cubicBezTo>
                  <a:cubicBezTo>
                    <a:pt x="10026" y="17126"/>
                    <a:pt x="10430" y="15971"/>
                    <a:pt x="11240" y="15423"/>
                  </a:cubicBezTo>
                  <a:cubicBezTo>
                    <a:pt x="11561" y="15185"/>
                    <a:pt x="11954" y="15078"/>
                    <a:pt x="12359" y="15078"/>
                  </a:cubicBezTo>
                  <a:close/>
                  <a:moveTo>
                    <a:pt x="4526" y="1"/>
                  </a:moveTo>
                  <a:cubicBezTo>
                    <a:pt x="4392" y="1"/>
                    <a:pt x="4283" y="92"/>
                    <a:pt x="4251" y="231"/>
                  </a:cubicBezTo>
                  <a:cubicBezTo>
                    <a:pt x="4239" y="374"/>
                    <a:pt x="4334" y="517"/>
                    <a:pt x="4477" y="540"/>
                  </a:cubicBezTo>
                  <a:cubicBezTo>
                    <a:pt x="4572" y="552"/>
                    <a:pt x="13181" y="2124"/>
                    <a:pt x="15014" y="10232"/>
                  </a:cubicBezTo>
                  <a:cubicBezTo>
                    <a:pt x="15348" y="11708"/>
                    <a:pt x="15502" y="13828"/>
                    <a:pt x="14955" y="15578"/>
                  </a:cubicBezTo>
                  <a:cubicBezTo>
                    <a:pt x="13919" y="14780"/>
                    <a:pt x="13050" y="14536"/>
                    <a:pt x="12373" y="14536"/>
                  </a:cubicBezTo>
                  <a:cubicBezTo>
                    <a:pt x="11695" y="14536"/>
                    <a:pt x="11210" y="14780"/>
                    <a:pt x="10942" y="14959"/>
                  </a:cubicBezTo>
                  <a:cubicBezTo>
                    <a:pt x="9906" y="15649"/>
                    <a:pt x="9454" y="17066"/>
                    <a:pt x="9847" y="18162"/>
                  </a:cubicBezTo>
                  <a:cubicBezTo>
                    <a:pt x="10054" y="18750"/>
                    <a:pt x="10677" y="19080"/>
                    <a:pt x="11458" y="19080"/>
                  </a:cubicBezTo>
                  <a:cubicBezTo>
                    <a:pt x="11752" y="19080"/>
                    <a:pt x="12069" y="19033"/>
                    <a:pt x="12395" y="18935"/>
                  </a:cubicBezTo>
                  <a:cubicBezTo>
                    <a:pt x="13550" y="18590"/>
                    <a:pt x="14550" y="17697"/>
                    <a:pt x="15169" y="16471"/>
                  </a:cubicBezTo>
                  <a:cubicBezTo>
                    <a:pt x="17074" y="18281"/>
                    <a:pt x="17669" y="22198"/>
                    <a:pt x="17824" y="25186"/>
                  </a:cubicBezTo>
                  <a:cubicBezTo>
                    <a:pt x="18027" y="28615"/>
                    <a:pt x="17693" y="32735"/>
                    <a:pt x="17026" y="35699"/>
                  </a:cubicBezTo>
                  <a:cubicBezTo>
                    <a:pt x="16324" y="38807"/>
                    <a:pt x="13514" y="43974"/>
                    <a:pt x="10537" y="49451"/>
                  </a:cubicBezTo>
                  <a:cubicBezTo>
                    <a:pt x="8335" y="53499"/>
                    <a:pt x="6061" y="57678"/>
                    <a:pt x="4275" y="61631"/>
                  </a:cubicBezTo>
                  <a:cubicBezTo>
                    <a:pt x="0" y="71085"/>
                    <a:pt x="2536" y="85658"/>
                    <a:pt x="2560" y="85801"/>
                  </a:cubicBezTo>
                  <a:cubicBezTo>
                    <a:pt x="2584" y="85944"/>
                    <a:pt x="2691" y="86027"/>
                    <a:pt x="2834" y="86027"/>
                  </a:cubicBezTo>
                  <a:lnTo>
                    <a:pt x="2858" y="86027"/>
                  </a:lnTo>
                  <a:cubicBezTo>
                    <a:pt x="3001" y="86003"/>
                    <a:pt x="3108" y="85860"/>
                    <a:pt x="3084" y="85717"/>
                  </a:cubicBezTo>
                  <a:cubicBezTo>
                    <a:pt x="3060" y="85563"/>
                    <a:pt x="548" y="71156"/>
                    <a:pt x="4763" y="61857"/>
                  </a:cubicBezTo>
                  <a:cubicBezTo>
                    <a:pt x="6549" y="57916"/>
                    <a:pt x="8823" y="53737"/>
                    <a:pt x="11014" y="49701"/>
                  </a:cubicBezTo>
                  <a:cubicBezTo>
                    <a:pt x="14002" y="44189"/>
                    <a:pt x="16836" y="38997"/>
                    <a:pt x="17562" y="35818"/>
                  </a:cubicBezTo>
                  <a:cubicBezTo>
                    <a:pt x="18705" y="30782"/>
                    <a:pt x="19289" y="19424"/>
                    <a:pt x="15443" y="15995"/>
                  </a:cubicBezTo>
                  <a:lnTo>
                    <a:pt x="15407" y="15947"/>
                  </a:lnTo>
                  <a:cubicBezTo>
                    <a:pt x="16014" y="14363"/>
                    <a:pt x="16062" y="12423"/>
                    <a:pt x="15538" y="10113"/>
                  </a:cubicBezTo>
                  <a:cubicBezTo>
                    <a:pt x="13621" y="1660"/>
                    <a:pt x="4656" y="16"/>
                    <a:pt x="4572" y="5"/>
                  </a:cubicBezTo>
                  <a:cubicBezTo>
                    <a:pt x="4557" y="2"/>
                    <a:pt x="4541" y="1"/>
                    <a:pt x="4526" y="1"/>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3" name="Google Shape;3662;p40">
              <a:extLst>
                <a:ext uri="{FF2B5EF4-FFF2-40B4-BE49-F238E27FC236}">
                  <a16:creationId xmlns:a16="http://schemas.microsoft.com/office/drawing/2014/main" id="{6FE2D1BD-A73F-0233-D244-A538A08EC4C3}"/>
                </a:ext>
              </a:extLst>
            </p:cNvPr>
            <p:cNvSpPr/>
            <p:nvPr/>
          </p:nvSpPr>
          <p:spPr>
            <a:xfrm>
              <a:off x="2347449" y="3581584"/>
              <a:ext cx="349609" cy="981156"/>
            </a:xfrm>
            <a:custGeom>
              <a:avLst/>
              <a:gdLst/>
              <a:ahLst/>
              <a:cxnLst/>
              <a:rect l="l" t="t" r="r" b="b"/>
              <a:pathLst>
                <a:path w="10591" h="29723" extrusionOk="0">
                  <a:moveTo>
                    <a:pt x="6970" y="1"/>
                  </a:moveTo>
                  <a:cubicBezTo>
                    <a:pt x="5462" y="1"/>
                    <a:pt x="3793" y="1336"/>
                    <a:pt x="2643" y="4851"/>
                  </a:cubicBezTo>
                  <a:cubicBezTo>
                    <a:pt x="0" y="12911"/>
                    <a:pt x="6668" y="29723"/>
                    <a:pt x="6668" y="29723"/>
                  </a:cubicBezTo>
                  <a:cubicBezTo>
                    <a:pt x="6668" y="29723"/>
                    <a:pt x="10454" y="9530"/>
                    <a:pt x="10537" y="4851"/>
                  </a:cubicBezTo>
                  <a:cubicBezTo>
                    <a:pt x="10591" y="2222"/>
                    <a:pt x="8914" y="1"/>
                    <a:pt x="6970" y="1"/>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4" name="Google Shape;3663;p40">
              <a:extLst>
                <a:ext uri="{FF2B5EF4-FFF2-40B4-BE49-F238E27FC236}">
                  <a16:creationId xmlns:a16="http://schemas.microsoft.com/office/drawing/2014/main" id="{B28992A7-9C34-AD85-32B7-6CAD35D0294A}"/>
                </a:ext>
              </a:extLst>
            </p:cNvPr>
            <p:cNvSpPr/>
            <p:nvPr/>
          </p:nvSpPr>
          <p:spPr>
            <a:xfrm>
              <a:off x="2492470" y="3581716"/>
              <a:ext cx="77078" cy="981024"/>
            </a:xfrm>
            <a:custGeom>
              <a:avLst/>
              <a:gdLst/>
              <a:ahLst/>
              <a:cxnLst/>
              <a:rect l="l" t="t" r="r" b="b"/>
              <a:pathLst>
                <a:path w="2335" h="29719" fill="none" extrusionOk="0">
                  <a:moveTo>
                    <a:pt x="2334" y="1"/>
                  </a:moveTo>
                  <a:cubicBezTo>
                    <a:pt x="2334" y="1"/>
                    <a:pt x="1" y="14717"/>
                    <a:pt x="2275" y="29719"/>
                  </a:cubicBezTo>
                </a:path>
              </a:pathLst>
            </a:custGeom>
            <a:noFill/>
            <a:ln w="3875" cap="rnd" cmpd="sng">
              <a:solidFill>
                <a:srgbClr val="06060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5" name="Google Shape;3664;p40">
              <a:extLst>
                <a:ext uri="{FF2B5EF4-FFF2-40B4-BE49-F238E27FC236}">
                  <a16:creationId xmlns:a16="http://schemas.microsoft.com/office/drawing/2014/main" id="{E11EEF4F-2CFD-7DD9-1CE2-7B0759936CF1}"/>
                </a:ext>
              </a:extLst>
            </p:cNvPr>
            <p:cNvSpPr/>
            <p:nvPr/>
          </p:nvSpPr>
          <p:spPr>
            <a:xfrm>
              <a:off x="2249966" y="4249410"/>
              <a:ext cx="677596" cy="389221"/>
            </a:xfrm>
            <a:custGeom>
              <a:avLst/>
              <a:gdLst/>
              <a:ahLst/>
              <a:cxnLst/>
              <a:rect l="l" t="t" r="r" b="b"/>
              <a:pathLst>
                <a:path w="20527" h="11791" extrusionOk="0">
                  <a:moveTo>
                    <a:pt x="13341" y="0"/>
                  </a:moveTo>
                  <a:cubicBezTo>
                    <a:pt x="12541" y="0"/>
                    <a:pt x="11764" y="107"/>
                    <a:pt x="11073" y="313"/>
                  </a:cubicBezTo>
                  <a:cubicBezTo>
                    <a:pt x="9953" y="645"/>
                    <a:pt x="9239" y="1285"/>
                    <a:pt x="8832" y="1995"/>
                  </a:cubicBezTo>
                  <a:lnTo>
                    <a:pt x="8832" y="1995"/>
                  </a:lnTo>
                  <a:cubicBezTo>
                    <a:pt x="8412" y="1857"/>
                    <a:pt x="7926" y="1776"/>
                    <a:pt x="7395" y="1776"/>
                  </a:cubicBezTo>
                  <a:cubicBezTo>
                    <a:pt x="6568" y="1776"/>
                    <a:pt x="5634" y="1974"/>
                    <a:pt x="4680" y="2468"/>
                  </a:cubicBezTo>
                  <a:cubicBezTo>
                    <a:pt x="1929" y="3885"/>
                    <a:pt x="0" y="6635"/>
                    <a:pt x="929" y="11791"/>
                  </a:cubicBezTo>
                  <a:lnTo>
                    <a:pt x="20491" y="11791"/>
                  </a:lnTo>
                  <a:cubicBezTo>
                    <a:pt x="20491" y="11791"/>
                    <a:pt x="20526" y="9215"/>
                    <a:pt x="19468" y="7639"/>
                  </a:cubicBezTo>
                  <a:lnTo>
                    <a:pt x="19468" y="7639"/>
                  </a:lnTo>
                  <a:cubicBezTo>
                    <a:pt x="20051" y="6864"/>
                    <a:pt x="20359" y="5725"/>
                    <a:pt x="19967" y="4183"/>
                  </a:cubicBezTo>
                  <a:cubicBezTo>
                    <a:pt x="19236" y="1303"/>
                    <a:pt x="16142" y="0"/>
                    <a:pt x="13341" y="0"/>
                  </a:cubicBezTo>
                  <a:close/>
                </a:path>
              </a:pathLst>
            </a:custGeom>
            <a:solidFill>
              <a:srgbClr val="FFFFFF"/>
            </a:solid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6" name="Google Shape;3665;p40">
              <a:extLst>
                <a:ext uri="{FF2B5EF4-FFF2-40B4-BE49-F238E27FC236}">
                  <a16:creationId xmlns:a16="http://schemas.microsoft.com/office/drawing/2014/main" id="{938BAC05-BF87-31CA-843E-2BB82CD97C3A}"/>
                </a:ext>
              </a:extLst>
            </p:cNvPr>
            <p:cNvSpPr/>
            <p:nvPr/>
          </p:nvSpPr>
          <p:spPr>
            <a:xfrm>
              <a:off x="1187650" y="3741690"/>
              <a:ext cx="258171" cy="852912"/>
            </a:xfrm>
            <a:custGeom>
              <a:avLst/>
              <a:gdLst/>
              <a:ahLst/>
              <a:cxnLst/>
              <a:rect l="l" t="t" r="r" b="b"/>
              <a:pathLst>
                <a:path w="7821" h="25838" extrusionOk="0">
                  <a:moveTo>
                    <a:pt x="2876" y="0"/>
                  </a:moveTo>
                  <a:cubicBezTo>
                    <a:pt x="952" y="0"/>
                    <a:pt x="0" y="1789"/>
                    <a:pt x="712" y="6609"/>
                  </a:cubicBezTo>
                  <a:cubicBezTo>
                    <a:pt x="1593" y="12586"/>
                    <a:pt x="6594" y="25837"/>
                    <a:pt x="6594" y="25837"/>
                  </a:cubicBezTo>
                  <a:cubicBezTo>
                    <a:pt x="7820" y="21110"/>
                    <a:pt x="7308" y="1251"/>
                    <a:pt x="4403" y="286"/>
                  </a:cubicBezTo>
                  <a:cubicBezTo>
                    <a:pt x="3846" y="101"/>
                    <a:pt x="3334" y="0"/>
                    <a:pt x="2876" y="0"/>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7" name="Google Shape;3666;p40">
              <a:extLst>
                <a:ext uri="{FF2B5EF4-FFF2-40B4-BE49-F238E27FC236}">
                  <a16:creationId xmlns:a16="http://schemas.microsoft.com/office/drawing/2014/main" id="{1D103E0E-D544-04DE-1258-B4B0F88EBE22}"/>
                </a:ext>
              </a:extLst>
            </p:cNvPr>
            <p:cNvSpPr/>
            <p:nvPr/>
          </p:nvSpPr>
          <p:spPr>
            <a:xfrm>
              <a:off x="1272061" y="3741690"/>
              <a:ext cx="133261" cy="852912"/>
            </a:xfrm>
            <a:custGeom>
              <a:avLst/>
              <a:gdLst/>
              <a:ahLst/>
              <a:cxnLst/>
              <a:rect l="l" t="t" r="r" b="b"/>
              <a:pathLst>
                <a:path w="4037" h="25838" fill="none" extrusionOk="0">
                  <a:moveTo>
                    <a:pt x="1" y="1"/>
                  </a:moveTo>
                  <a:cubicBezTo>
                    <a:pt x="1" y="1"/>
                    <a:pt x="3430" y="14252"/>
                    <a:pt x="4037" y="25837"/>
                  </a:cubicBezTo>
                </a:path>
              </a:pathLst>
            </a:custGeom>
            <a:noFill/>
            <a:ln w="3875" cap="rnd" cmpd="sng">
              <a:solidFill>
                <a:srgbClr val="06060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8" name="Google Shape;3667;p40">
              <a:extLst>
                <a:ext uri="{FF2B5EF4-FFF2-40B4-BE49-F238E27FC236}">
                  <a16:creationId xmlns:a16="http://schemas.microsoft.com/office/drawing/2014/main" id="{D6635713-29A8-5EB7-36CA-F1C80CA69B09}"/>
                </a:ext>
              </a:extLst>
            </p:cNvPr>
            <p:cNvSpPr/>
            <p:nvPr/>
          </p:nvSpPr>
          <p:spPr>
            <a:xfrm>
              <a:off x="1430451" y="3713828"/>
              <a:ext cx="348652" cy="866612"/>
            </a:xfrm>
            <a:custGeom>
              <a:avLst/>
              <a:gdLst/>
              <a:ahLst/>
              <a:cxnLst/>
              <a:rect l="l" t="t" r="r" b="b"/>
              <a:pathLst>
                <a:path w="10562" h="26253" extrusionOk="0">
                  <a:moveTo>
                    <a:pt x="7554" y="0"/>
                  </a:moveTo>
                  <a:cubicBezTo>
                    <a:pt x="6153" y="0"/>
                    <a:pt x="4394" y="1219"/>
                    <a:pt x="2870" y="3976"/>
                  </a:cubicBezTo>
                  <a:cubicBezTo>
                    <a:pt x="1" y="9167"/>
                    <a:pt x="1168" y="26253"/>
                    <a:pt x="1168" y="26253"/>
                  </a:cubicBezTo>
                  <a:cubicBezTo>
                    <a:pt x="3108" y="20811"/>
                    <a:pt x="10562" y="6238"/>
                    <a:pt x="10014" y="2631"/>
                  </a:cubicBezTo>
                  <a:cubicBezTo>
                    <a:pt x="9746" y="950"/>
                    <a:pt x="8790" y="0"/>
                    <a:pt x="7554" y="0"/>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9" name="Google Shape;3668;p40">
              <a:extLst>
                <a:ext uri="{FF2B5EF4-FFF2-40B4-BE49-F238E27FC236}">
                  <a16:creationId xmlns:a16="http://schemas.microsoft.com/office/drawing/2014/main" id="{9EB32369-2876-2BA8-8DD5-3F170E92DF09}"/>
                </a:ext>
              </a:extLst>
            </p:cNvPr>
            <p:cNvSpPr/>
            <p:nvPr/>
          </p:nvSpPr>
          <p:spPr>
            <a:xfrm>
              <a:off x="1468976" y="3725977"/>
              <a:ext cx="251569" cy="854464"/>
            </a:xfrm>
            <a:custGeom>
              <a:avLst/>
              <a:gdLst/>
              <a:ahLst/>
              <a:cxnLst/>
              <a:rect l="l" t="t" r="r" b="b"/>
              <a:pathLst>
                <a:path w="7621" h="25885" fill="none" extrusionOk="0">
                  <a:moveTo>
                    <a:pt x="1" y="25885"/>
                  </a:moveTo>
                  <a:cubicBezTo>
                    <a:pt x="1" y="25885"/>
                    <a:pt x="322" y="8382"/>
                    <a:pt x="7621" y="0"/>
                  </a:cubicBezTo>
                </a:path>
              </a:pathLst>
            </a:custGeom>
            <a:noFill/>
            <a:ln w="3875" cap="rnd" cmpd="sng">
              <a:solidFill>
                <a:srgbClr val="06060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0" name="Google Shape;3669;p40">
              <a:extLst>
                <a:ext uri="{FF2B5EF4-FFF2-40B4-BE49-F238E27FC236}">
                  <a16:creationId xmlns:a16="http://schemas.microsoft.com/office/drawing/2014/main" id="{B0C6C5B9-9611-A260-FF00-2DB34DFE8ADB}"/>
                </a:ext>
              </a:extLst>
            </p:cNvPr>
            <p:cNvSpPr/>
            <p:nvPr/>
          </p:nvSpPr>
          <p:spPr>
            <a:xfrm>
              <a:off x="1189532" y="4355872"/>
              <a:ext cx="622965" cy="307125"/>
            </a:xfrm>
            <a:custGeom>
              <a:avLst/>
              <a:gdLst/>
              <a:ahLst/>
              <a:cxnLst/>
              <a:rect l="l" t="t" r="r" b="b"/>
              <a:pathLst>
                <a:path w="18872" h="9304" extrusionOk="0">
                  <a:moveTo>
                    <a:pt x="8952" y="0"/>
                  </a:moveTo>
                  <a:cubicBezTo>
                    <a:pt x="8767" y="0"/>
                    <a:pt x="8577" y="10"/>
                    <a:pt x="8382" y="29"/>
                  </a:cubicBezTo>
                  <a:cubicBezTo>
                    <a:pt x="7010" y="171"/>
                    <a:pt x="6199" y="689"/>
                    <a:pt x="5755" y="1326"/>
                  </a:cubicBezTo>
                  <a:lnTo>
                    <a:pt x="5755" y="1326"/>
                  </a:lnTo>
                  <a:cubicBezTo>
                    <a:pt x="5657" y="1318"/>
                    <a:pt x="5556" y="1314"/>
                    <a:pt x="5454" y="1314"/>
                  </a:cubicBezTo>
                  <a:cubicBezTo>
                    <a:pt x="4091" y="1314"/>
                    <a:pt x="2372" y="2026"/>
                    <a:pt x="1501" y="3517"/>
                  </a:cubicBezTo>
                  <a:cubicBezTo>
                    <a:pt x="0" y="6065"/>
                    <a:pt x="131" y="9304"/>
                    <a:pt x="131" y="9304"/>
                  </a:cubicBezTo>
                  <a:lnTo>
                    <a:pt x="18872" y="9304"/>
                  </a:lnTo>
                  <a:cubicBezTo>
                    <a:pt x="18872" y="9304"/>
                    <a:pt x="18348" y="4780"/>
                    <a:pt x="16110" y="3029"/>
                  </a:cubicBezTo>
                  <a:cubicBezTo>
                    <a:pt x="14926" y="2098"/>
                    <a:pt x="13960" y="1878"/>
                    <a:pt x="13311" y="1878"/>
                  </a:cubicBezTo>
                  <a:cubicBezTo>
                    <a:pt x="13049" y="1878"/>
                    <a:pt x="12839" y="1914"/>
                    <a:pt x="12688" y="1953"/>
                  </a:cubicBezTo>
                  <a:lnTo>
                    <a:pt x="12688" y="1953"/>
                  </a:lnTo>
                  <a:cubicBezTo>
                    <a:pt x="12163" y="909"/>
                    <a:pt x="10787" y="0"/>
                    <a:pt x="8952" y="0"/>
                  </a:cubicBezTo>
                  <a:close/>
                </a:path>
              </a:pathLst>
            </a:custGeom>
            <a:solidFill>
              <a:srgbClr val="FFFFFF"/>
            </a:solid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1" name="Google Shape;3670;p40">
              <a:extLst>
                <a:ext uri="{FF2B5EF4-FFF2-40B4-BE49-F238E27FC236}">
                  <a16:creationId xmlns:a16="http://schemas.microsoft.com/office/drawing/2014/main" id="{20171CA7-DEAD-D6DF-FEFD-EC1E977386C8}"/>
                </a:ext>
              </a:extLst>
            </p:cNvPr>
            <p:cNvSpPr/>
            <p:nvPr/>
          </p:nvSpPr>
          <p:spPr>
            <a:xfrm>
              <a:off x="1698143" y="2906462"/>
              <a:ext cx="591902" cy="1353707"/>
            </a:xfrm>
            <a:custGeom>
              <a:avLst/>
              <a:gdLst/>
              <a:ahLst/>
              <a:cxnLst/>
              <a:rect l="l" t="t" r="r" b="b"/>
              <a:pathLst>
                <a:path w="17931" h="41009" extrusionOk="0">
                  <a:moveTo>
                    <a:pt x="0" y="1"/>
                  </a:moveTo>
                  <a:lnTo>
                    <a:pt x="1905" y="40173"/>
                  </a:lnTo>
                  <a:cubicBezTo>
                    <a:pt x="1905" y="40173"/>
                    <a:pt x="3831" y="41009"/>
                    <a:pt x="5948" y="41009"/>
                  </a:cubicBezTo>
                  <a:cubicBezTo>
                    <a:pt x="7006" y="41009"/>
                    <a:pt x="8112" y="40800"/>
                    <a:pt x="9049" y="40173"/>
                  </a:cubicBezTo>
                  <a:lnTo>
                    <a:pt x="9049" y="20504"/>
                  </a:lnTo>
                  <a:lnTo>
                    <a:pt x="11323" y="40518"/>
                  </a:lnTo>
                  <a:cubicBezTo>
                    <a:pt x="11323" y="40518"/>
                    <a:pt x="12915" y="41005"/>
                    <a:pt x="14630" y="41005"/>
                  </a:cubicBezTo>
                  <a:cubicBezTo>
                    <a:pt x="15841" y="41005"/>
                    <a:pt x="17113" y="40762"/>
                    <a:pt x="17931" y="39934"/>
                  </a:cubicBezTo>
                  <a:lnTo>
                    <a:pt x="15847" y="227"/>
                  </a:lnTo>
                  <a:cubicBezTo>
                    <a:pt x="13139" y="1045"/>
                    <a:pt x="10565" y="1325"/>
                    <a:pt x="8308" y="1325"/>
                  </a:cubicBezTo>
                  <a:cubicBezTo>
                    <a:pt x="3402" y="1325"/>
                    <a:pt x="0" y="1"/>
                    <a:pt x="0"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2" name="Google Shape;3671;p40">
              <a:extLst>
                <a:ext uri="{FF2B5EF4-FFF2-40B4-BE49-F238E27FC236}">
                  <a16:creationId xmlns:a16="http://schemas.microsoft.com/office/drawing/2014/main" id="{C8355DF6-3B8F-9428-121C-6B9AD80FCFCD}"/>
                </a:ext>
              </a:extLst>
            </p:cNvPr>
            <p:cNvSpPr/>
            <p:nvPr/>
          </p:nvSpPr>
          <p:spPr>
            <a:xfrm>
              <a:off x="1793249" y="4243996"/>
              <a:ext cx="170596" cy="173765"/>
            </a:xfrm>
            <a:custGeom>
              <a:avLst/>
              <a:gdLst/>
              <a:ahLst/>
              <a:cxnLst/>
              <a:rect l="l" t="t" r="r" b="b"/>
              <a:pathLst>
                <a:path w="5168" h="5264" extrusionOk="0">
                  <a:moveTo>
                    <a:pt x="0" y="1"/>
                  </a:moveTo>
                  <a:lnTo>
                    <a:pt x="0" y="3930"/>
                  </a:lnTo>
                  <a:cubicBezTo>
                    <a:pt x="0" y="3930"/>
                    <a:pt x="1413" y="3851"/>
                    <a:pt x="2613" y="3851"/>
                  </a:cubicBezTo>
                  <a:cubicBezTo>
                    <a:pt x="3212" y="3851"/>
                    <a:pt x="3759" y="3870"/>
                    <a:pt x="4049" y="3930"/>
                  </a:cubicBezTo>
                  <a:cubicBezTo>
                    <a:pt x="4930" y="4109"/>
                    <a:pt x="4346" y="4990"/>
                    <a:pt x="5168" y="5263"/>
                  </a:cubicBezTo>
                  <a:lnTo>
                    <a:pt x="5168" y="144"/>
                  </a:lnTo>
                  <a:cubicBezTo>
                    <a:pt x="4481" y="389"/>
                    <a:pt x="3755" y="481"/>
                    <a:pt x="3051" y="481"/>
                  </a:cubicBezTo>
                  <a:cubicBezTo>
                    <a:pt x="1874" y="481"/>
                    <a:pt x="760" y="224"/>
                    <a:pt x="0" y="1"/>
                  </a:cubicBezTo>
                  <a:close/>
                </a:path>
              </a:pathLst>
            </a:custGeom>
            <a:solidFill>
              <a:srgbClr val="FFFFFF"/>
            </a:solid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3" name="Google Shape;3672;p40">
              <a:extLst>
                <a:ext uri="{FF2B5EF4-FFF2-40B4-BE49-F238E27FC236}">
                  <a16:creationId xmlns:a16="http://schemas.microsoft.com/office/drawing/2014/main" id="{5E129B20-F6D4-20AD-F4F5-E293D250C81D}"/>
                </a:ext>
              </a:extLst>
            </p:cNvPr>
            <p:cNvSpPr/>
            <p:nvPr/>
          </p:nvSpPr>
          <p:spPr>
            <a:xfrm>
              <a:off x="2102569" y="4240463"/>
              <a:ext cx="166667" cy="147027"/>
            </a:xfrm>
            <a:custGeom>
              <a:avLst/>
              <a:gdLst/>
              <a:ahLst/>
              <a:cxnLst/>
              <a:rect l="l" t="t" r="r" b="b"/>
              <a:pathLst>
                <a:path w="5049" h="4454" extrusionOk="0">
                  <a:moveTo>
                    <a:pt x="5049" y="1"/>
                  </a:moveTo>
                  <a:cubicBezTo>
                    <a:pt x="4275" y="448"/>
                    <a:pt x="3307" y="592"/>
                    <a:pt x="2378" y="592"/>
                  </a:cubicBezTo>
                  <a:cubicBezTo>
                    <a:pt x="1479" y="592"/>
                    <a:pt x="616" y="457"/>
                    <a:pt x="1" y="334"/>
                  </a:cubicBezTo>
                  <a:lnTo>
                    <a:pt x="1" y="334"/>
                  </a:lnTo>
                  <a:lnTo>
                    <a:pt x="215" y="4454"/>
                  </a:lnTo>
                  <a:cubicBezTo>
                    <a:pt x="215" y="4454"/>
                    <a:pt x="655" y="3704"/>
                    <a:pt x="1322" y="3620"/>
                  </a:cubicBezTo>
                  <a:cubicBezTo>
                    <a:pt x="1723" y="3562"/>
                    <a:pt x="2455" y="3526"/>
                    <a:pt x="3063" y="3526"/>
                  </a:cubicBezTo>
                  <a:cubicBezTo>
                    <a:pt x="3448" y="3526"/>
                    <a:pt x="3783" y="3540"/>
                    <a:pt x="3954" y="3573"/>
                  </a:cubicBezTo>
                  <a:cubicBezTo>
                    <a:pt x="4382" y="3668"/>
                    <a:pt x="5049" y="4454"/>
                    <a:pt x="5049" y="4454"/>
                  </a:cubicBezTo>
                  <a:lnTo>
                    <a:pt x="5049" y="1"/>
                  </a:lnTo>
                  <a:close/>
                </a:path>
              </a:pathLst>
            </a:custGeom>
            <a:solidFill>
              <a:srgbClr val="FFFFFF"/>
            </a:solid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4" name="Google Shape;3673;p40">
              <a:extLst>
                <a:ext uri="{FF2B5EF4-FFF2-40B4-BE49-F238E27FC236}">
                  <a16:creationId xmlns:a16="http://schemas.microsoft.com/office/drawing/2014/main" id="{96D5B88E-DB73-5EDA-E5C3-300051E62BAB}"/>
                </a:ext>
              </a:extLst>
            </p:cNvPr>
            <p:cNvSpPr/>
            <p:nvPr/>
          </p:nvSpPr>
          <p:spPr>
            <a:xfrm>
              <a:off x="1922556" y="3260446"/>
              <a:ext cx="141118" cy="176273"/>
            </a:xfrm>
            <a:custGeom>
              <a:avLst/>
              <a:gdLst/>
              <a:ahLst/>
              <a:cxnLst/>
              <a:rect l="l" t="t" r="r" b="b"/>
              <a:pathLst>
                <a:path w="4275" h="5340" extrusionOk="0">
                  <a:moveTo>
                    <a:pt x="1916" y="0"/>
                  </a:moveTo>
                  <a:cubicBezTo>
                    <a:pt x="745" y="0"/>
                    <a:pt x="1" y="208"/>
                    <a:pt x="1" y="208"/>
                  </a:cubicBezTo>
                  <a:lnTo>
                    <a:pt x="2168" y="5339"/>
                  </a:lnTo>
                  <a:lnTo>
                    <a:pt x="4275" y="279"/>
                  </a:lnTo>
                  <a:cubicBezTo>
                    <a:pt x="3389" y="68"/>
                    <a:pt x="2583" y="0"/>
                    <a:pt x="1916" y="0"/>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5" name="Google Shape;3674;p40">
              <a:extLst>
                <a:ext uri="{FF2B5EF4-FFF2-40B4-BE49-F238E27FC236}">
                  <a16:creationId xmlns:a16="http://schemas.microsoft.com/office/drawing/2014/main" id="{8B451D57-1EEE-1E2E-0210-40249C7E7EE3}"/>
                </a:ext>
              </a:extLst>
            </p:cNvPr>
            <p:cNvSpPr/>
            <p:nvPr/>
          </p:nvSpPr>
          <p:spPr>
            <a:xfrm>
              <a:off x="2042058" y="4348973"/>
              <a:ext cx="291643" cy="336438"/>
            </a:xfrm>
            <a:custGeom>
              <a:avLst/>
              <a:gdLst/>
              <a:ahLst/>
              <a:cxnLst/>
              <a:rect l="l" t="t" r="r" b="b"/>
              <a:pathLst>
                <a:path w="8835" h="10192" extrusionOk="0">
                  <a:moveTo>
                    <a:pt x="4911" y="1"/>
                  </a:moveTo>
                  <a:cubicBezTo>
                    <a:pt x="4274" y="1"/>
                    <a:pt x="3507" y="37"/>
                    <a:pt x="3084" y="95"/>
                  </a:cubicBezTo>
                  <a:cubicBezTo>
                    <a:pt x="2381" y="178"/>
                    <a:pt x="1929" y="964"/>
                    <a:pt x="1929" y="964"/>
                  </a:cubicBezTo>
                  <a:cubicBezTo>
                    <a:pt x="1929" y="964"/>
                    <a:pt x="2215" y="4881"/>
                    <a:pt x="1095" y="6358"/>
                  </a:cubicBezTo>
                  <a:cubicBezTo>
                    <a:pt x="0" y="7834"/>
                    <a:pt x="310" y="9727"/>
                    <a:pt x="310" y="9727"/>
                  </a:cubicBezTo>
                  <a:cubicBezTo>
                    <a:pt x="1736" y="10069"/>
                    <a:pt x="3039" y="10191"/>
                    <a:pt x="4171" y="10191"/>
                  </a:cubicBezTo>
                  <a:cubicBezTo>
                    <a:pt x="6980" y="10191"/>
                    <a:pt x="8739" y="9441"/>
                    <a:pt x="8739" y="9441"/>
                  </a:cubicBezTo>
                  <a:cubicBezTo>
                    <a:pt x="8835" y="7608"/>
                    <a:pt x="7870" y="6001"/>
                    <a:pt x="7453" y="4667"/>
                  </a:cubicBezTo>
                  <a:cubicBezTo>
                    <a:pt x="7037" y="3322"/>
                    <a:pt x="6989" y="976"/>
                    <a:pt x="6989" y="976"/>
                  </a:cubicBezTo>
                  <a:cubicBezTo>
                    <a:pt x="6989" y="976"/>
                    <a:pt x="6310" y="143"/>
                    <a:pt x="5846" y="47"/>
                  </a:cubicBezTo>
                  <a:cubicBezTo>
                    <a:pt x="5666" y="15"/>
                    <a:pt x="5314" y="1"/>
                    <a:pt x="4911" y="1"/>
                  </a:cubicBezTo>
                  <a:close/>
                </a:path>
              </a:pathLst>
            </a:custGeom>
            <a:solidFill>
              <a:srgbClr val="A060A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6" name="Google Shape;3675;p40">
              <a:extLst>
                <a:ext uri="{FF2B5EF4-FFF2-40B4-BE49-F238E27FC236}">
                  <a16:creationId xmlns:a16="http://schemas.microsoft.com/office/drawing/2014/main" id="{57325EAD-BF83-A5DB-0D86-5A9446B89741}"/>
                </a:ext>
              </a:extLst>
            </p:cNvPr>
            <p:cNvSpPr/>
            <p:nvPr/>
          </p:nvSpPr>
          <p:spPr>
            <a:xfrm>
              <a:off x="2050707" y="4635481"/>
              <a:ext cx="280651" cy="49944"/>
            </a:xfrm>
            <a:custGeom>
              <a:avLst/>
              <a:gdLst/>
              <a:ahLst/>
              <a:cxnLst/>
              <a:rect l="l" t="t" r="r" b="b"/>
              <a:pathLst>
                <a:path w="8502" h="1513" extrusionOk="0">
                  <a:moveTo>
                    <a:pt x="8477" y="0"/>
                  </a:moveTo>
                  <a:cubicBezTo>
                    <a:pt x="6900" y="474"/>
                    <a:pt x="5278" y="627"/>
                    <a:pt x="3838" y="627"/>
                  </a:cubicBezTo>
                  <a:cubicBezTo>
                    <a:pt x="2235" y="627"/>
                    <a:pt x="858" y="437"/>
                    <a:pt x="24" y="286"/>
                  </a:cubicBezTo>
                  <a:lnTo>
                    <a:pt x="24" y="286"/>
                  </a:lnTo>
                  <a:cubicBezTo>
                    <a:pt x="0" y="751"/>
                    <a:pt x="60" y="1048"/>
                    <a:pt x="60" y="1048"/>
                  </a:cubicBezTo>
                  <a:cubicBezTo>
                    <a:pt x="1490" y="1390"/>
                    <a:pt x="2794" y="1512"/>
                    <a:pt x="3927" y="1512"/>
                  </a:cubicBezTo>
                  <a:cubicBezTo>
                    <a:pt x="6736" y="1512"/>
                    <a:pt x="8489" y="762"/>
                    <a:pt x="8489" y="762"/>
                  </a:cubicBezTo>
                  <a:cubicBezTo>
                    <a:pt x="8501" y="512"/>
                    <a:pt x="8489" y="251"/>
                    <a:pt x="8477" y="0"/>
                  </a:cubicBezTo>
                  <a:close/>
                </a:path>
              </a:pathLst>
            </a:custGeom>
            <a:solidFill>
              <a:srgbClr val="06060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0" name="Google Shape;3676;p40">
              <a:extLst>
                <a:ext uri="{FF2B5EF4-FFF2-40B4-BE49-F238E27FC236}">
                  <a16:creationId xmlns:a16="http://schemas.microsoft.com/office/drawing/2014/main" id="{DC1681C7-578E-22D4-E3AE-95FCC0FCDA40}"/>
                </a:ext>
              </a:extLst>
            </p:cNvPr>
            <p:cNvSpPr/>
            <p:nvPr/>
          </p:nvSpPr>
          <p:spPr>
            <a:xfrm>
              <a:off x="2122607" y="4413412"/>
              <a:ext cx="180829" cy="76946"/>
            </a:xfrm>
            <a:custGeom>
              <a:avLst/>
              <a:gdLst/>
              <a:ahLst/>
              <a:cxnLst/>
              <a:rect l="l" t="t" r="r" b="b"/>
              <a:pathLst>
                <a:path w="5478" h="2331" extrusionOk="0">
                  <a:moveTo>
                    <a:pt x="263" y="0"/>
                  </a:moveTo>
                  <a:cubicBezTo>
                    <a:pt x="1" y="0"/>
                    <a:pt x="1" y="417"/>
                    <a:pt x="263" y="417"/>
                  </a:cubicBezTo>
                  <a:cubicBezTo>
                    <a:pt x="1263" y="429"/>
                    <a:pt x="2263" y="429"/>
                    <a:pt x="3263" y="453"/>
                  </a:cubicBezTo>
                  <a:cubicBezTo>
                    <a:pt x="2275" y="655"/>
                    <a:pt x="1311" y="870"/>
                    <a:pt x="322" y="1060"/>
                  </a:cubicBezTo>
                  <a:cubicBezTo>
                    <a:pt x="72" y="1120"/>
                    <a:pt x="168" y="1441"/>
                    <a:pt x="382" y="1477"/>
                  </a:cubicBezTo>
                  <a:cubicBezTo>
                    <a:pt x="822" y="1536"/>
                    <a:pt x="1251" y="1560"/>
                    <a:pt x="1692" y="1584"/>
                  </a:cubicBezTo>
                  <a:cubicBezTo>
                    <a:pt x="1215" y="1679"/>
                    <a:pt x="763" y="1798"/>
                    <a:pt x="299" y="1917"/>
                  </a:cubicBezTo>
                  <a:cubicBezTo>
                    <a:pt x="47" y="1994"/>
                    <a:pt x="127" y="2331"/>
                    <a:pt x="353" y="2331"/>
                  </a:cubicBezTo>
                  <a:cubicBezTo>
                    <a:pt x="373" y="2331"/>
                    <a:pt x="395" y="2328"/>
                    <a:pt x="418" y="2322"/>
                  </a:cubicBezTo>
                  <a:cubicBezTo>
                    <a:pt x="1620" y="1977"/>
                    <a:pt x="2858" y="1727"/>
                    <a:pt x="4109" y="1560"/>
                  </a:cubicBezTo>
                  <a:cubicBezTo>
                    <a:pt x="4367" y="1537"/>
                    <a:pt x="4394" y="1143"/>
                    <a:pt x="4121" y="1143"/>
                  </a:cubicBezTo>
                  <a:cubicBezTo>
                    <a:pt x="4117" y="1143"/>
                    <a:pt x="4113" y="1143"/>
                    <a:pt x="4109" y="1143"/>
                  </a:cubicBezTo>
                  <a:cubicBezTo>
                    <a:pt x="3577" y="1161"/>
                    <a:pt x="3052" y="1172"/>
                    <a:pt x="2519" y="1172"/>
                  </a:cubicBezTo>
                  <a:cubicBezTo>
                    <a:pt x="2324" y="1172"/>
                    <a:pt x="2127" y="1170"/>
                    <a:pt x="1930" y="1167"/>
                  </a:cubicBezTo>
                  <a:cubicBezTo>
                    <a:pt x="3049" y="929"/>
                    <a:pt x="4168" y="691"/>
                    <a:pt x="5287" y="465"/>
                  </a:cubicBezTo>
                  <a:cubicBezTo>
                    <a:pt x="5478" y="417"/>
                    <a:pt x="5418" y="48"/>
                    <a:pt x="5192" y="48"/>
                  </a:cubicBezTo>
                  <a:cubicBezTo>
                    <a:pt x="3561" y="36"/>
                    <a:pt x="1906" y="12"/>
                    <a:pt x="263" y="0"/>
                  </a:cubicBezTo>
                  <a:close/>
                </a:path>
              </a:pathLst>
            </a:custGeom>
            <a:solidFill>
              <a:srgbClr val="06060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1" name="Google Shape;3677;p40">
              <a:extLst>
                <a:ext uri="{FF2B5EF4-FFF2-40B4-BE49-F238E27FC236}">
                  <a16:creationId xmlns:a16="http://schemas.microsoft.com/office/drawing/2014/main" id="{8D9FB115-C80A-3B57-040A-CA351A1368E5}"/>
                </a:ext>
              </a:extLst>
            </p:cNvPr>
            <p:cNvSpPr/>
            <p:nvPr/>
          </p:nvSpPr>
          <p:spPr>
            <a:xfrm>
              <a:off x="1698539" y="2906099"/>
              <a:ext cx="525882" cy="93451"/>
            </a:xfrm>
            <a:custGeom>
              <a:avLst/>
              <a:gdLst/>
              <a:ahLst/>
              <a:cxnLst/>
              <a:rect l="l" t="t" r="r" b="b"/>
              <a:pathLst>
                <a:path w="15931" h="2831" extrusionOk="0">
                  <a:moveTo>
                    <a:pt x="0" y="0"/>
                  </a:moveTo>
                  <a:lnTo>
                    <a:pt x="95" y="1905"/>
                  </a:lnTo>
                  <a:cubicBezTo>
                    <a:pt x="1756" y="2351"/>
                    <a:pt x="4309" y="2831"/>
                    <a:pt x="7522" y="2831"/>
                  </a:cubicBezTo>
                  <a:cubicBezTo>
                    <a:pt x="9974" y="2831"/>
                    <a:pt x="12812" y="2551"/>
                    <a:pt x="15931" y="1762"/>
                  </a:cubicBezTo>
                  <a:lnTo>
                    <a:pt x="15847" y="226"/>
                  </a:lnTo>
                  <a:cubicBezTo>
                    <a:pt x="13140" y="1040"/>
                    <a:pt x="10566" y="1319"/>
                    <a:pt x="8310" y="1319"/>
                  </a:cubicBezTo>
                  <a:cubicBezTo>
                    <a:pt x="3403" y="1319"/>
                    <a:pt x="0" y="0"/>
                    <a:pt x="0" y="0"/>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2" name="Google Shape;3678;p40">
              <a:extLst>
                <a:ext uri="{FF2B5EF4-FFF2-40B4-BE49-F238E27FC236}">
                  <a16:creationId xmlns:a16="http://schemas.microsoft.com/office/drawing/2014/main" id="{053FA423-3F0F-057A-3AF9-1565B97DA2F4}"/>
                </a:ext>
              </a:extLst>
            </p:cNvPr>
            <p:cNvSpPr/>
            <p:nvPr/>
          </p:nvSpPr>
          <p:spPr>
            <a:xfrm>
              <a:off x="1996832" y="3583300"/>
              <a:ext cx="129729" cy="672513"/>
            </a:xfrm>
            <a:custGeom>
              <a:avLst/>
              <a:gdLst/>
              <a:ahLst/>
              <a:cxnLst/>
              <a:rect l="l" t="t" r="r" b="b"/>
              <a:pathLst>
                <a:path w="3930" h="20373" extrusionOk="0">
                  <a:moveTo>
                    <a:pt x="1" y="1"/>
                  </a:moveTo>
                  <a:lnTo>
                    <a:pt x="2275" y="20015"/>
                  </a:lnTo>
                  <a:cubicBezTo>
                    <a:pt x="2275" y="20015"/>
                    <a:pt x="2966" y="20217"/>
                    <a:pt x="3930" y="20372"/>
                  </a:cubicBezTo>
                  <a:lnTo>
                    <a:pt x="1" y="1"/>
                  </a:ln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3" name="Google Shape;3679;p40">
              <a:extLst>
                <a:ext uri="{FF2B5EF4-FFF2-40B4-BE49-F238E27FC236}">
                  <a16:creationId xmlns:a16="http://schemas.microsoft.com/office/drawing/2014/main" id="{108D6944-EE44-6978-7BF5-77603B0068FB}"/>
                </a:ext>
              </a:extLst>
            </p:cNvPr>
            <p:cNvSpPr/>
            <p:nvPr/>
          </p:nvSpPr>
          <p:spPr>
            <a:xfrm>
              <a:off x="1910771" y="3256287"/>
              <a:ext cx="156831" cy="22480"/>
            </a:xfrm>
            <a:custGeom>
              <a:avLst/>
              <a:gdLst/>
              <a:ahLst/>
              <a:cxnLst/>
              <a:rect l="l" t="t" r="r" b="b"/>
              <a:pathLst>
                <a:path w="4751" h="681" extrusionOk="0">
                  <a:moveTo>
                    <a:pt x="2138" y="0"/>
                  </a:moveTo>
                  <a:cubicBezTo>
                    <a:pt x="815" y="0"/>
                    <a:pt x="135" y="409"/>
                    <a:pt x="96" y="441"/>
                  </a:cubicBezTo>
                  <a:cubicBezTo>
                    <a:pt x="36" y="465"/>
                    <a:pt x="0" y="560"/>
                    <a:pt x="48" y="620"/>
                  </a:cubicBezTo>
                  <a:cubicBezTo>
                    <a:pt x="63" y="657"/>
                    <a:pt x="107" y="681"/>
                    <a:pt x="152" y="681"/>
                  </a:cubicBezTo>
                  <a:cubicBezTo>
                    <a:pt x="178" y="681"/>
                    <a:pt x="205" y="673"/>
                    <a:pt x="227" y="655"/>
                  </a:cubicBezTo>
                  <a:cubicBezTo>
                    <a:pt x="227" y="648"/>
                    <a:pt x="872" y="263"/>
                    <a:pt x="2119" y="263"/>
                  </a:cubicBezTo>
                  <a:cubicBezTo>
                    <a:pt x="2765" y="263"/>
                    <a:pt x="3573" y="366"/>
                    <a:pt x="4537" y="679"/>
                  </a:cubicBezTo>
                  <a:lnTo>
                    <a:pt x="4584" y="679"/>
                  </a:lnTo>
                  <a:cubicBezTo>
                    <a:pt x="4644" y="679"/>
                    <a:pt x="4691" y="643"/>
                    <a:pt x="4739" y="584"/>
                  </a:cubicBezTo>
                  <a:cubicBezTo>
                    <a:pt x="4751" y="524"/>
                    <a:pt x="4715" y="453"/>
                    <a:pt x="4644" y="417"/>
                  </a:cubicBezTo>
                  <a:cubicBezTo>
                    <a:pt x="3643" y="105"/>
                    <a:pt x="2808" y="0"/>
                    <a:pt x="2138" y="0"/>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4" name="Google Shape;3680;p40">
              <a:extLst>
                <a:ext uri="{FF2B5EF4-FFF2-40B4-BE49-F238E27FC236}">
                  <a16:creationId xmlns:a16="http://schemas.microsoft.com/office/drawing/2014/main" id="{D649C04E-6E1D-92A7-8207-9BEE386FF66D}"/>
                </a:ext>
              </a:extLst>
            </p:cNvPr>
            <p:cNvSpPr/>
            <p:nvPr/>
          </p:nvSpPr>
          <p:spPr>
            <a:xfrm>
              <a:off x="1984651" y="3255890"/>
              <a:ext cx="16538" cy="331750"/>
            </a:xfrm>
            <a:custGeom>
              <a:avLst/>
              <a:gdLst/>
              <a:ahLst/>
              <a:cxnLst/>
              <a:rect l="l" t="t" r="r" b="b"/>
              <a:pathLst>
                <a:path w="501" h="10050" extrusionOk="0">
                  <a:moveTo>
                    <a:pt x="132" y="1"/>
                  </a:moveTo>
                  <a:cubicBezTo>
                    <a:pt x="60" y="1"/>
                    <a:pt x="1" y="60"/>
                    <a:pt x="1" y="132"/>
                  </a:cubicBezTo>
                  <a:lnTo>
                    <a:pt x="239" y="9919"/>
                  </a:lnTo>
                  <a:cubicBezTo>
                    <a:pt x="239" y="9990"/>
                    <a:pt x="298" y="10049"/>
                    <a:pt x="370" y="10049"/>
                  </a:cubicBezTo>
                  <a:cubicBezTo>
                    <a:pt x="441" y="10049"/>
                    <a:pt x="501" y="9990"/>
                    <a:pt x="501" y="9919"/>
                  </a:cubicBezTo>
                  <a:lnTo>
                    <a:pt x="263" y="132"/>
                  </a:lnTo>
                  <a:cubicBezTo>
                    <a:pt x="263" y="60"/>
                    <a:pt x="203" y="1"/>
                    <a:pt x="132" y="1"/>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5" name="Google Shape;3681;p40">
              <a:extLst>
                <a:ext uri="{FF2B5EF4-FFF2-40B4-BE49-F238E27FC236}">
                  <a16:creationId xmlns:a16="http://schemas.microsoft.com/office/drawing/2014/main" id="{F7F456F4-6BDE-4AD9-2F94-BF2CE55ACDE4}"/>
                </a:ext>
              </a:extLst>
            </p:cNvPr>
            <p:cNvSpPr/>
            <p:nvPr/>
          </p:nvSpPr>
          <p:spPr>
            <a:xfrm>
              <a:off x="1935530" y="2945317"/>
              <a:ext cx="36179" cy="198192"/>
            </a:xfrm>
            <a:custGeom>
              <a:avLst/>
              <a:gdLst/>
              <a:ahLst/>
              <a:cxnLst/>
              <a:rect l="l" t="t" r="r" b="b"/>
              <a:pathLst>
                <a:path w="1096" h="6004" extrusionOk="0">
                  <a:moveTo>
                    <a:pt x="942" y="1"/>
                  </a:moveTo>
                  <a:cubicBezTo>
                    <a:pt x="877" y="1"/>
                    <a:pt x="809" y="46"/>
                    <a:pt x="798" y="110"/>
                  </a:cubicBezTo>
                  <a:cubicBezTo>
                    <a:pt x="774" y="288"/>
                    <a:pt x="0" y="4503"/>
                    <a:pt x="810" y="5932"/>
                  </a:cubicBezTo>
                  <a:cubicBezTo>
                    <a:pt x="846" y="5968"/>
                    <a:pt x="893" y="6003"/>
                    <a:pt x="929" y="6003"/>
                  </a:cubicBezTo>
                  <a:cubicBezTo>
                    <a:pt x="953" y="6003"/>
                    <a:pt x="977" y="5992"/>
                    <a:pt x="1001" y="5968"/>
                  </a:cubicBezTo>
                  <a:cubicBezTo>
                    <a:pt x="1072" y="5944"/>
                    <a:pt x="1096" y="5849"/>
                    <a:pt x="1048" y="5789"/>
                  </a:cubicBezTo>
                  <a:cubicBezTo>
                    <a:pt x="274" y="4456"/>
                    <a:pt x="1048" y="205"/>
                    <a:pt x="1072" y="169"/>
                  </a:cubicBezTo>
                  <a:cubicBezTo>
                    <a:pt x="1084" y="98"/>
                    <a:pt x="1036" y="15"/>
                    <a:pt x="965" y="3"/>
                  </a:cubicBezTo>
                  <a:cubicBezTo>
                    <a:pt x="958" y="1"/>
                    <a:pt x="950" y="1"/>
                    <a:pt x="942" y="1"/>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6" name="Google Shape;3682;p40">
              <a:extLst>
                <a:ext uri="{FF2B5EF4-FFF2-40B4-BE49-F238E27FC236}">
                  <a16:creationId xmlns:a16="http://schemas.microsoft.com/office/drawing/2014/main" id="{82145694-4468-3548-9C5A-30E51A3DDE2B}"/>
                </a:ext>
              </a:extLst>
            </p:cNvPr>
            <p:cNvSpPr/>
            <p:nvPr/>
          </p:nvSpPr>
          <p:spPr>
            <a:xfrm>
              <a:off x="1702830" y="2920228"/>
              <a:ext cx="71962" cy="192613"/>
            </a:xfrm>
            <a:custGeom>
              <a:avLst/>
              <a:gdLst/>
              <a:ahLst/>
              <a:cxnLst/>
              <a:rect l="l" t="t" r="r" b="b"/>
              <a:pathLst>
                <a:path w="2180" h="5835" extrusionOk="0">
                  <a:moveTo>
                    <a:pt x="1751" y="1"/>
                  </a:moveTo>
                  <a:cubicBezTo>
                    <a:pt x="1668" y="25"/>
                    <a:pt x="1608" y="84"/>
                    <a:pt x="1608" y="155"/>
                  </a:cubicBezTo>
                  <a:cubicBezTo>
                    <a:pt x="1704" y="1608"/>
                    <a:pt x="1596" y="5394"/>
                    <a:pt x="144" y="5573"/>
                  </a:cubicBezTo>
                  <a:cubicBezTo>
                    <a:pt x="61" y="5585"/>
                    <a:pt x="1" y="5644"/>
                    <a:pt x="25" y="5716"/>
                  </a:cubicBezTo>
                  <a:cubicBezTo>
                    <a:pt x="37" y="5799"/>
                    <a:pt x="84" y="5835"/>
                    <a:pt x="156" y="5835"/>
                  </a:cubicBezTo>
                  <a:lnTo>
                    <a:pt x="180" y="5835"/>
                  </a:lnTo>
                  <a:cubicBezTo>
                    <a:pt x="2180" y="5597"/>
                    <a:pt x="1906" y="358"/>
                    <a:pt x="1894" y="144"/>
                  </a:cubicBezTo>
                  <a:cubicBezTo>
                    <a:pt x="1882" y="60"/>
                    <a:pt x="1823" y="1"/>
                    <a:pt x="1751" y="1"/>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7" name="Google Shape;3683;p40">
              <a:extLst>
                <a:ext uri="{FF2B5EF4-FFF2-40B4-BE49-F238E27FC236}">
                  <a16:creationId xmlns:a16="http://schemas.microsoft.com/office/drawing/2014/main" id="{C221634B-CEE5-68E1-8F0A-EB2D6350D7ED}"/>
                </a:ext>
              </a:extLst>
            </p:cNvPr>
            <p:cNvSpPr/>
            <p:nvPr/>
          </p:nvSpPr>
          <p:spPr>
            <a:xfrm>
              <a:off x="2151690" y="2926137"/>
              <a:ext cx="83383" cy="170992"/>
            </a:xfrm>
            <a:custGeom>
              <a:avLst/>
              <a:gdLst/>
              <a:ahLst/>
              <a:cxnLst/>
              <a:rect l="l" t="t" r="r" b="b"/>
              <a:pathLst>
                <a:path w="2526" h="5180" extrusionOk="0">
                  <a:moveTo>
                    <a:pt x="132" y="0"/>
                  </a:moveTo>
                  <a:cubicBezTo>
                    <a:pt x="60" y="0"/>
                    <a:pt x="1" y="60"/>
                    <a:pt x="1" y="143"/>
                  </a:cubicBezTo>
                  <a:cubicBezTo>
                    <a:pt x="1" y="346"/>
                    <a:pt x="132" y="5060"/>
                    <a:pt x="2394" y="5180"/>
                  </a:cubicBezTo>
                  <a:cubicBezTo>
                    <a:pt x="2466" y="5180"/>
                    <a:pt x="2525" y="5120"/>
                    <a:pt x="2525" y="5060"/>
                  </a:cubicBezTo>
                  <a:cubicBezTo>
                    <a:pt x="2525" y="4989"/>
                    <a:pt x="2466" y="4918"/>
                    <a:pt x="2394" y="4918"/>
                  </a:cubicBezTo>
                  <a:cubicBezTo>
                    <a:pt x="382" y="4810"/>
                    <a:pt x="263" y="179"/>
                    <a:pt x="263" y="143"/>
                  </a:cubicBezTo>
                  <a:cubicBezTo>
                    <a:pt x="263" y="60"/>
                    <a:pt x="203" y="0"/>
                    <a:pt x="132" y="0"/>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9" name="Google Shape;3684;p40">
              <a:extLst>
                <a:ext uri="{FF2B5EF4-FFF2-40B4-BE49-F238E27FC236}">
                  <a16:creationId xmlns:a16="http://schemas.microsoft.com/office/drawing/2014/main" id="{C04E23FF-F635-384F-C9FE-EF2F17E0C8C0}"/>
                </a:ext>
              </a:extLst>
            </p:cNvPr>
            <p:cNvSpPr/>
            <p:nvPr/>
          </p:nvSpPr>
          <p:spPr>
            <a:xfrm>
              <a:off x="1596335" y="4362045"/>
              <a:ext cx="397374" cy="322904"/>
            </a:xfrm>
            <a:custGeom>
              <a:avLst/>
              <a:gdLst/>
              <a:ahLst/>
              <a:cxnLst/>
              <a:rect l="l" t="t" r="r" b="b"/>
              <a:pathLst>
                <a:path w="12038" h="9782" extrusionOk="0">
                  <a:moveTo>
                    <a:pt x="8638" y="1"/>
                  </a:moveTo>
                  <a:cubicBezTo>
                    <a:pt x="7403" y="1"/>
                    <a:pt x="5954" y="80"/>
                    <a:pt x="5954" y="80"/>
                  </a:cubicBezTo>
                  <a:cubicBezTo>
                    <a:pt x="5954" y="80"/>
                    <a:pt x="5668" y="2068"/>
                    <a:pt x="4227" y="3688"/>
                  </a:cubicBezTo>
                  <a:cubicBezTo>
                    <a:pt x="2727" y="5378"/>
                    <a:pt x="1143" y="6248"/>
                    <a:pt x="1143" y="6248"/>
                  </a:cubicBezTo>
                  <a:cubicBezTo>
                    <a:pt x="417" y="6617"/>
                    <a:pt x="0" y="8581"/>
                    <a:pt x="1143" y="9307"/>
                  </a:cubicBezTo>
                  <a:cubicBezTo>
                    <a:pt x="2048" y="9653"/>
                    <a:pt x="3199" y="9781"/>
                    <a:pt x="4408" y="9781"/>
                  </a:cubicBezTo>
                  <a:cubicBezTo>
                    <a:pt x="7861" y="9781"/>
                    <a:pt x="11788" y="8736"/>
                    <a:pt x="11788" y="8736"/>
                  </a:cubicBezTo>
                  <a:cubicBezTo>
                    <a:pt x="12038" y="6509"/>
                    <a:pt x="11264" y="1473"/>
                    <a:pt x="11264" y="1473"/>
                  </a:cubicBezTo>
                  <a:cubicBezTo>
                    <a:pt x="10418" y="1175"/>
                    <a:pt x="11026" y="259"/>
                    <a:pt x="10121" y="80"/>
                  </a:cubicBezTo>
                  <a:cubicBezTo>
                    <a:pt x="9819" y="21"/>
                    <a:pt x="9256" y="1"/>
                    <a:pt x="8638" y="1"/>
                  </a:cubicBezTo>
                  <a:close/>
                </a:path>
              </a:pathLst>
            </a:custGeom>
            <a:solidFill>
              <a:srgbClr val="A060A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1" name="Google Shape;3685;p40">
              <a:extLst>
                <a:ext uri="{FF2B5EF4-FFF2-40B4-BE49-F238E27FC236}">
                  <a16:creationId xmlns:a16="http://schemas.microsoft.com/office/drawing/2014/main" id="{7CC77EF2-E646-8214-4350-AE2299ECF28C}"/>
                </a:ext>
              </a:extLst>
            </p:cNvPr>
            <p:cNvSpPr/>
            <p:nvPr/>
          </p:nvSpPr>
          <p:spPr>
            <a:xfrm>
              <a:off x="1613633" y="4622904"/>
              <a:ext cx="373805" cy="62059"/>
            </a:xfrm>
            <a:custGeom>
              <a:avLst/>
              <a:gdLst/>
              <a:ahLst/>
              <a:cxnLst/>
              <a:rect l="l" t="t" r="r" b="b"/>
              <a:pathLst>
                <a:path w="11324" h="1880" extrusionOk="0">
                  <a:moveTo>
                    <a:pt x="11323" y="0"/>
                  </a:moveTo>
                  <a:lnTo>
                    <a:pt x="11323" y="0"/>
                  </a:lnTo>
                  <a:cubicBezTo>
                    <a:pt x="8321" y="703"/>
                    <a:pt x="5894" y="931"/>
                    <a:pt x="4005" y="931"/>
                  </a:cubicBezTo>
                  <a:cubicBezTo>
                    <a:pt x="2179" y="931"/>
                    <a:pt x="855" y="717"/>
                    <a:pt x="0" y="512"/>
                  </a:cubicBezTo>
                  <a:lnTo>
                    <a:pt x="0" y="512"/>
                  </a:lnTo>
                  <a:cubicBezTo>
                    <a:pt x="107" y="870"/>
                    <a:pt x="298" y="1203"/>
                    <a:pt x="643" y="1405"/>
                  </a:cubicBezTo>
                  <a:cubicBezTo>
                    <a:pt x="1545" y="1751"/>
                    <a:pt x="2693" y="1879"/>
                    <a:pt x="3900" y="1879"/>
                  </a:cubicBezTo>
                  <a:cubicBezTo>
                    <a:pt x="7349" y="1879"/>
                    <a:pt x="11275" y="834"/>
                    <a:pt x="11275" y="834"/>
                  </a:cubicBezTo>
                  <a:cubicBezTo>
                    <a:pt x="11311" y="572"/>
                    <a:pt x="11323" y="298"/>
                    <a:pt x="11323" y="0"/>
                  </a:cubicBezTo>
                  <a:close/>
                </a:path>
              </a:pathLst>
            </a:custGeom>
            <a:solidFill>
              <a:srgbClr val="06060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2" name="Google Shape;3686;p40">
              <a:extLst>
                <a:ext uri="{FF2B5EF4-FFF2-40B4-BE49-F238E27FC236}">
                  <a16:creationId xmlns:a16="http://schemas.microsoft.com/office/drawing/2014/main" id="{67B260DE-0B32-B5F5-8608-03CF42CA8E2B}"/>
                </a:ext>
              </a:extLst>
            </p:cNvPr>
            <p:cNvSpPr/>
            <p:nvPr/>
          </p:nvSpPr>
          <p:spPr>
            <a:xfrm>
              <a:off x="1718247" y="4413412"/>
              <a:ext cx="202747" cy="77177"/>
            </a:xfrm>
            <a:custGeom>
              <a:avLst/>
              <a:gdLst/>
              <a:ahLst/>
              <a:cxnLst/>
              <a:rect l="l" t="t" r="r" b="b"/>
              <a:pathLst>
                <a:path w="6142" h="2338" extrusionOk="0">
                  <a:moveTo>
                    <a:pt x="1760" y="0"/>
                  </a:moveTo>
                  <a:cubicBezTo>
                    <a:pt x="1487" y="0"/>
                    <a:pt x="1487" y="417"/>
                    <a:pt x="1760" y="417"/>
                  </a:cubicBezTo>
                  <a:cubicBezTo>
                    <a:pt x="2070" y="417"/>
                    <a:pt x="2391" y="429"/>
                    <a:pt x="2713" y="429"/>
                  </a:cubicBezTo>
                  <a:cubicBezTo>
                    <a:pt x="2094" y="548"/>
                    <a:pt x="1487" y="703"/>
                    <a:pt x="879" y="870"/>
                  </a:cubicBezTo>
                  <a:cubicBezTo>
                    <a:pt x="689" y="929"/>
                    <a:pt x="665" y="1227"/>
                    <a:pt x="879" y="1263"/>
                  </a:cubicBezTo>
                  <a:cubicBezTo>
                    <a:pt x="1499" y="1405"/>
                    <a:pt x="2153" y="1441"/>
                    <a:pt x="2796" y="1441"/>
                  </a:cubicBezTo>
                  <a:lnTo>
                    <a:pt x="248" y="1941"/>
                  </a:lnTo>
                  <a:cubicBezTo>
                    <a:pt x="1" y="1975"/>
                    <a:pt x="93" y="2338"/>
                    <a:pt x="315" y="2338"/>
                  </a:cubicBezTo>
                  <a:cubicBezTo>
                    <a:pt x="328" y="2338"/>
                    <a:pt x="342" y="2337"/>
                    <a:pt x="356" y="2334"/>
                  </a:cubicBezTo>
                  <a:cubicBezTo>
                    <a:pt x="1951" y="2025"/>
                    <a:pt x="3534" y="1727"/>
                    <a:pt x="5130" y="1417"/>
                  </a:cubicBezTo>
                  <a:cubicBezTo>
                    <a:pt x="5368" y="1370"/>
                    <a:pt x="5309" y="1012"/>
                    <a:pt x="5070" y="1012"/>
                  </a:cubicBezTo>
                  <a:cubicBezTo>
                    <a:pt x="4431" y="1012"/>
                    <a:pt x="3783" y="1041"/>
                    <a:pt x="3136" y="1041"/>
                  </a:cubicBezTo>
                  <a:cubicBezTo>
                    <a:pt x="2759" y="1041"/>
                    <a:pt x="2383" y="1031"/>
                    <a:pt x="2010" y="1001"/>
                  </a:cubicBezTo>
                  <a:cubicBezTo>
                    <a:pt x="3273" y="703"/>
                    <a:pt x="4570" y="524"/>
                    <a:pt x="5880" y="465"/>
                  </a:cubicBezTo>
                  <a:cubicBezTo>
                    <a:pt x="6142" y="465"/>
                    <a:pt x="6142" y="60"/>
                    <a:pt x="5880" y="60"/>
                  </a:cubicBezTo>
                  <a:cubicBezTo>
                    <a:pt x="4511" y="48"/>
                    <a:pt x="3130" y="36"/>
                    <a:pt x="1760" y="0"/>
                  </a:cubicBezTo>
                  <a:close/>
                </a:path>
              </a:pathLst>
            </a:custGeom>
            <a:solidFill>
              <a:srgbClr val="06060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3" name="Google Shape;3687;p40">
              <a:extLst>
                <a:ext uri="{FF2B5EF4-FFF2-40B4-BE49-F238E27FC236}">
                  <a16:creationId xmlns:a16="http://schemas.microsoft.com/office/drawing/2014/main" id="{F6B29AB1-03EC-BD9F-F49E-8ED2984D6218}"/>
                </a:ext>
              </a:extLst>
            </p:cNvPr>
            <p:cNvSpPr/>
            <p:nvPr/>
          </p:nvSpPr>
          <p:spPr>
            <a:xfrm>
              <a:off x="1815664" y="1625147"/>
              <a:ext cx="274346" cy="342083"/>
            </a:xfrm>
            <a:custGeom>
              <a:avLst/>
              <a:gdLst/>
              <a:ahLst/>
              <a:cxnLst/>
              <a:rect l="l" t="t" r="r" b="b"/>
              <a:pathLst>
                <a:path w="8311" h="10363" extrusionOk="0">
                  <a:moveTo>
                    <a:pt x="1274" y="1584"/>
                  </a:moveTo>
                  <a:lnTo>
                    <a:pt x="1274" y="1584"/>
                  </a:lnTo>
                  <a:cubicBezTo>
                    <a:pt x="1274" y="1584"/>
                    <a:pt x="1274" y="1584"/>
                    <a:pt x="1274" y="1584"/>
                  </a:cubicBezTo>
                  <a:cubicBezTo>
                    <a:pt x="1274" y="1584"/>
                    <a:pt x="1274" y="1584"/>
                    <a:pt x="1274" y="1584"/>
                  </a:cubicBezTo>
                  <a:lnTo>
                    <a:pt x="1274" y="1584"/>
                  </a:lnTo>
                  <a:cubicBezTo>
                    <a:pt x="1274" y="1584"/>
                    <a:pt x="1274" y="1584"/>
                    <a:pt x="1274" y="1584"/>
                  </a:cubicBezTo>
                  <a:close/>
                  <a:moveTo>
                    <a:pt x="4179" y="1"/>
                  </a:moveTo>
                  <a:cubicBezTo>
                    <a:pt x="4179" y="1"/>
                    <a:pt x="3980" y="1631"/>
                    <a:pt x="1912" y="1631"/>
                  </a:cubicBezTo>
                  <a:cubicBezTo>
                    <a:pt x="1717" y="1631"/>
                    <a:pt x="1505" y="1616"/>
                    <a:pt x="1274" y="1584"/>
                  </a:cubicBezTo>
                  <a:lnTo>
                    <a:pt x="1274" y="1584"/>
                  </a:lnTo>
                  <a:cubicBezTo>
                    <a:pt x="1289" y="1600"/>
                    <a:pt x="1415" y="2961"/>
                    <a:pt x="72" y="3680"/>
                  </a:cubicBezTo>
                  <a:cubicBezTo>
                    <a:pt x="72" y="3680"/>
                    <a:pt x="0" y="6168"/>
                    <a:pt x="381" y="7192"/>
                  </a:cubicBezTo>
                  <a:cubicBezTo>
                    <a:pt x="786" y="8216"/>
                    <a:pt x="3274" y="10264"/>
                    <a:pt x="4429" y="10359"/>
                  </a:cubicBezTo>
                  <a:cubicBezTo>
                    <a:pt x="4453" y="10361"/>
                    <a:pt x="4477" y="10362"/>
                    <a:pt x="4502" y="10362"/>
                  </a:cubicBezTo>
                  <a:cubicBezTo>
                    <a:pt x="5700" y="10362"/>
                    <a:pt x="8181" y="7862"/>
                    <a:pt x="8251" y="6882"/>
                  </a:cubicBezTo>
                  <a:cubicBezTo>
                    <a:pt x="8311" y="5882"/>
                    <a:pt x="8251" y="3442"/>
                    <a:pt x="8251" y="3442"/>
                  </a:cubicBezTo>
                  <a:cubicBezTo>
                    <a:pt x="8251" y="3442"/>
                    <a:pt x="6632" y="2763"/>
                    <a:pt x="6858" y="917"/>
                  </a:cubicBezTo>
                  <a:lnTo>
                    <a:pt x="6858" y="917"/>
                  </a:lnTo>
                  <a:cubicBezTo>
                    <a:pt x="6858" y="917"/>
                    <a:pt x="6465" y="1033"/>
                    <a:pt x="5970" y="1033"/>
                  </a:cubicBezTo>
                  <a:cubicBezTo>
                    <a:pt x="5340" y="1033"/>
                    <a:pt x="4546" y="847"/>
                    <a:pt x="4179" y="1"/>
                  </a:cubicBezTo>
                  <a:close/>
                </a:path>
              </a:pathLst>
            </a:custGeom>
            <a:solidFill>
              <a:srgbClr val="FFFFFF"/>
            </a:solid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4" name="Google Shape;3688;p40">
              <a:extLst>
                <a:ext uri="{FF2B5EF4-FFF2-40B4-BE49-F238E27FC236}">
                  <a16:creationId xmlns:a16="http://schemas.microsoft.com/office/drawing/2014/main" id="{31D0A342-9727-B27D-DCB3-E54072ACCFB2}"/>
                </a:ext>
              </a:extLst>
            </p:cNvPr>
            <p:cNvSpPr/>
            <p:nvPr/>
          </p:nvSpPr>
          <p:spPr>
            <a:xfrm>
              <a:off x="1708343" y="1467384"/>
              <a:ext cx="463824" cy="336669"/>
            </a:xfrm>
            <a:custGeom>
              <a:avLst/>
              <a:gdLst/>
              <a:ahLst/>
              <a:cxnLst/>
              <a:rect l="l" t="t" r="r" b="b"/>
              <a:pathLst>
                <a:path w="14051" h="10199" extrusionOk="0">
                  <a:moveTo>
                    <a:pt x="9339" y="1"/>
                  </a:moveTo>
                  <a:cubicBezTo>
                    <a:pt x="7497" y="1"/>
                    <a:pt x="7323" y="1732"/>
                    <a:pt x="7323" y="1732"/>
                  </a:cubicBezTo>
                  <a:cubicBezTo>
                    <a:pt x="7323" y="1732"/>
                    <a:pt x="6811" y="1164"/>
                    <a:pt x="6062" y="1164"/>
                  </a:cubicBezTo>
                  <a:cubicBezTo>
                    <a:pt x="5890" y="1164"/>
                    <a:pt x="5706" y="1194"/>
                    <a:pt x="5513" y="1267"/>
                  </a:cubicBezTo>
                  <a:cubicBezTo>
                    <a:pt x="4466" y="1672"/>
                    <a:pt x="4287" y="2863"/>
                    <a:pt x="4287" y="2863"/>
                  </a:cubicBezTo>
                  <a:cubicBezTo>
                    <a:pt x="4287" y="2863"/>
                    <a:pt x="3770" y="2275"/>
                    <a:pt x="2831" y="2275"/>
                  </a:cubicBezTo>
                  <a:cubicBezTo>
                    <a:pt x="2495" y="2275"/>
                    <a:pt x="2106" y="2350"/>
                    <a:pt x="1668" y="2553"/>
                  </a:cubicBezTo>
                  <a:cubicBezTo>
                    <a:pt x="1" y="3327"/>
                    <a:pt x="275" y="6030"/>
                    <a:pt x="1858" y="6256"/>
                  </a:cubicBezTo>
                  <a:cubicBezTo>
                    <a:pt x="1858" y="6256"/>
                    <a:pt x="775" y="7054"/>
                    <a:pt x="929" y="8340"/>
                  </a:cubicBezTo>
                  <a:cubicBezTo>
                    <a:pt x="1045" y="9326"/>
                    <a:pt x="2066" y="10199"/>
                    <a:pt x="3274" y="10199"/>
                  </a:cubicBezTo>
                  <a:cubicBezTo>
                    <a:pt x="3306" y="10199"/>
                    <a:pt x="3338" y="10198"/>
                    <a:pt x="3370" y="10197"/>
                  </a:cubicBezTo>
                  <a:cubicBezTo>
                    <a:pt x="3311" y="9292"/>
                    <a:pt x="3334" y="8447"/>
                    <a:pt x="3334" y="8447"/>
                  </a:cubicBezTo>
                  <a:cubicBezTo>
                    <a:pt x="4680" y="7709"/>
                    <a:pt x="4537" y="6328"/>
                    <a:pt x="4537" y="6328"/>
                  </a:cubicBezTo>
                  <a:lnTo>
                    <a:pt x="4537" y="6328"/>
                  </a:lnTo>
                  <a:cubicBezTo>
                    <a:pt x="4769" y="6360"/>
                    <a:pt x="4982" y="6374"/>
                    <a:pt x="5178" y="6374"/>
                  </a:cubicBezTo>
                  <a:cubicBezTo>
                    <a:pt x="7244" y="6374"/>
                    <a:pt x="7442" y="4756"/>
                    <a:pt x="7442" y="4756"/>
                  </a:cubicBezTo>
                  <a:cubicBezTo>
                    <a:pt x="7805" y="5594"/>
                    <a:pt x="8590" y="5781"/>
                    <a:pt x="9216" y="5781"/>
                  </a:cubicBezTo>
                  <a:cubicBezTo>
                    <a:pt x="9719" y="5781"/>
                    <a:pt x="10121" y="5661"/>
                    <a:pt x="10121" y="5661"/>
                  </a:cubicBezTo>
                  <a:lnTo>
                    <a:pt x="10121" y="5661"/>
                  </a:lnTo>
                  <a:cubicBezTo>
                    <a:pt x="9895" y="7506"/>
                    <a:pt x="11526" y="8185"/>
                    <a:pt x="11526" y="8185"/>
                  </a:cubicBezTo>
                  <a:cubicBezTo>
                    <a:pt x="11526" y="8185"/>
                    <a:pt x="11538" y="8685"/>
                    <a:pt x="11538" y="9304"/>
                  </a:cubicBezTo>
                  <a:lnTo>
                    <a:pt x="11550" y="9304"/>
                  </a:lnTo>
                  <a:cubicBezTo>
                    <a:pt x="11550" y="9304"/>
                    <a:pt x="11558" y="9304"/>
                    <a:pt x="11573" y="9304"/>
                  </a:cubicBezTo>
                  <a:cubicBezTo>
                    <a:pt x="11749" y="9304"/>
                    <a:pt x="12901" y="9264"/>
                    <a:pt x="13252" y="8221"/>
                  </a:cubicBezTo>
                  <a:cubicBezTo>
                    <a:pt x="13621" y="7090"/>
                    <a:pt x="12848" y="6244"/>
                    <a:pt x="12848" y="6244"/>
                  </a:cubicBezTo>
                  <a:cubicBezTo>
                    <a:pt x="12848" y="6244"/>
                    <a:pt x="14050" y="5530"/>
                    <a:pt x="13645" y="4303"/>
                  </a:cubicBezTo>
                  <a:cubicBezTo>
                    <a:pt x="13342" y="3365"/>
                    <a:pt x="12398" y="3258"/>
                    <a:pt x="11985" y="3258"/>
                  </a:cubicBezTo>
                  <a:cubicBezTo>
                    <a:pt x="11863" y="3258"/>
                    <a:pt x="11788" y="3268"/>
                    <a:pt x="11788" y="3268"/>
                  </a:cubicBezTo>
                  <a:cubicBezTo>
                    <a:pt x="11788" y="3268"/>
                    <a:pt x="12871" y="732"/>
                    <a:pt x="10216" y="112"/>
                  </a:cubicBezTo>
                  <a:cubicBezTo>
                    <a:pt x="9888" y="35"/>
                    <a:pt x="9597" y="1"/>
                    <a:pt x="9339" y="1"/>
                  </a:cubicBezTo>
                  <a:close/>
                </a:path>
              </a:pathLst>
            </a:custGeom>
            <a:solidFill>
              <a:srgbClr val="06060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5" name="Google Shape;3689;p40">
              <a:extLst>
                <a:ext uri="{FF2B5EF4-FFF2-40B4-BE49-F238E27FC236}">
                  <a16:creationId xmlns:a16="http://schemas.microsoft.com/office/drawing/2014/main" id="{3C20723B-6B64-87A4-09EA-53CC9BBD119A}"/>
                </a:ext>
              </a:extLst>
            </p:cNvPr>
            <p:cNvSpPr/>
            <p:nvPr/>
          </p:nvSpPr>
          <p:spPr>
            <a:xfrm>
              <a:off x="1775093" y="1765975"/>
              <a:ext cx="48855" cy="80841"/>
            </a:xfrm>
            <a:custGeom>
              <a:avLst/>
              <a:gdLst/>
              <a:ahLst/>
              <a:cxnLst/>
              <a:rect l="l" t="t" r="r" b="b"/>
              <a:pathLst>
                <a:path w="1480" h="2449" extrusionOk="0">
                  <a:moveTo>
                    <a:pt x="788" y="1"/>
                  </a:moveTo>
                  <a:cubicBezTo>
                    <a:pt x="711" y="1"/>
                    <a:pt x="624" y="17"/>
                    <a:pt x="527" y="57"/>
                  </a:cubicBezTo>
                  <a:cubicBezTo>
                    <a:pt x="0" y="274"/>
                    <a:pt x="200" y="2449"/>
                    <a:pt x="1336" y="2449"/>
                  </a:cubicBezTo>
                  <a:cubicBezTo>
                    <a:pt x="1382" y="2449"/>
                    <a:pt x="1430" y="2445"/>
                    <a:pt x="1479" y="2438"/>
                  </a:cubicBezTo>
                  <a:cubicBezTo>
                    <a:pt x="1360" y="1831"/>
                    <a:pt x="1312" y="1009"/>
                    <a:pt x="1301" y="366"/>
                  </a:cubicBezTo>
                  <a:cubicBezTo>
                    <a:pt x="1301" y="366"/>
                    <a:pt x="1154" y="1"/>
                    <a:pt x="788" y="1"/>
                  </a:cubicBezTo>
                  <a:close/>
                </a:path>
              </a:pathLst>
            </a:custGeom>
            <a:solidFill>
              <a:srgbClr val="FFFFFF"/>
            </a:solid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6" name="Google Shape;3690;p40">
              <a:extLst>
                <a:ext uri="{FF2B5EF4-FFF2-40B4-BE49-F238E27FC236}">
                  <a16:creationId xmlns:a16="http://schemas.microsoft.com/office/drawing/2014/main" id="{CE963DCD-E5AB-E67F-3E28-403CE21BDC57}"/>
                </a:ext>
              </a:extLst>
            </p:cNvPr>
            <p:cNvSpPr/>
            <p:nvPr/>
          </p:nvSpPr>
          <p:spPr>
            <a:xfrm>
              <a:off x="2088803" y="1766008"/>
              <a:ext cx="41692" cy="80445"/>
            </a:xfrm>
            <a:custGeom>
              <a:avLst/>
              <a:gdLst/>
              <a:ahLst/>
              <a:cxnLst/>
              <a:rect l="l" t="t" r="r" b="b"/>
              <a:pathLst>
                <a:path w="1263" h="2437" extrusionOk="0">
                  <a:moveTo>
                    <a:pt x="477" y="0"/>
                  </a:moveTo>
                  <a:cubicBezTo>
                    <a:pt x="224" y="0"/>
                    <a:pt x="77" y="173"/>
                    <a:pt x="13" y="282"/>
                  </a:cubicBezTo>
                  <a:cubicBezTo>
                    <a:pt x="25" y="996"/>
                    <a:pt x="25" y="1865"/>
                    <a:pt x="1" y="2437"/>
                  </a:cubicBezTo>
                  <a:cubicBezTo>
                    <a:pt x="1072" y="2365"/>
                    <a:pt x="1263" y="258"/>
                    <a:pt x="739" y="56"/>
                  </a:cubicBezTo>
                  <a:cubicBezTo>
                    <a:pt x="641" y="17"/>
                    <a:pt x="554" y="0"/>
                    <a:pt x="477" y="0"/>
                  </a:cubicBezTo>
                  <a:close/>
                </a:path>
              </a:pathLst>
            </a:custGeom>
            <a:solidFill>
              <a:srgbClr val="FFFFFF"/>
            </a:solid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7" name="Google Shape;3691;p40">
              <a:extLst>
                <a:ext uri="{FF2B5EF4-FFF2-40B4-BE49-F238E27FC236}">
                  <a16:creationId xmlns:a16="http://schemas.microsoft.com/office/drawing/2014/main" id="{386843CD-0323-7F64-F079-4607CDA03FFA}"/>
                </a:ext>
              </a:extLst>
            </p:cNvPr>
            <p:cNvSpPr/>
            <p:nvPr/>
          </p:nvSpPr>
          <p:spPr>
            <a:xfrm>
              <a:off x="1874623" y="1739929"/>
              <a:ext cx="30270" cy="51132"/>
            </a:xfrm>
            <a:custGeom>
              <a:avLst/>
              <a:gdLst/>
              <a:ahLst/>
              <a:cxnLst/>
              <a:rect l="l" t="t" r="r" b="b"/>
              <a:pathLst>
                <a:path w="917" h="1549" extrusionOk="0">
                  <a:moveTo>
                    <a:pt x="452" y="0"/>
                  </a:moveTo>
                  <a:cubicBezTo>
                    <a:pt x="202" y="0"/>
                    <a:pt x="0" y="346"/>
                    <a:pt x="0" y="774"/>
                  </a:cubicBezTo>
                  <a:cubicBezTo>
                    <a:pt x="0" y="1191"/>
                    <a:pt x="202" y="1548"/>
                    <a:pt x="452" y="1548"/>
                  </a:cubicBezTo>
                  <a:cubicBezTo>
                    <a:pt x="714" y="1548"/>
                    <a:pt x="917" y="1191"/>
                    <a:pt x="917" y="774"/>
                  </a:cubicBezTo>
                  <a:cubicBezTo>
                    <a:pt x="917" y="346"/>
                    <a:pt x="714" y="0"/>
                    <a:pt x="452" y="0"/>
                  </a:cubicBezTo>
                  <a:close/>
                </a:path>
              </a:pathLst>
            </a:custGeom>
            <a:solidFill>
              <a:srgbClr val="06060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8" name="Google Shape;3692;p40">
              <a:extLst>
                <a:ext uri="{FF2B5EF4-FFF2-40B4-BE49-F238E27FC236}">
                  <a16:creationId xmlns:a16="http://schemas.microsoft.com/office/drawing/2014/main" id="{90A4BEC0-37F8-E775-55C4-F3FD5C074B28}"/>
                </a:ext>
              </a:extLst>
            </p:cNvPr>
            <p:cNvSpPr/>
            <p:nvPr/>
          </p:nvSpPr>
          <p:spPr>
            <a:xfrm>
              <a:off x="2002345" y="1739929"/>
              <a:ext cx="30303" cy="51132"/>
            </a:xfrm>
            <a:custGeom>
              <a:avLst/>
              <a:gdLst/>
              <a:ahLst/>
              <a:cxnLst/>
              <a:rect l="l" t="t" r="r" b="b"/>
              <a:pathLst>
                <a:path w="918" h="1549" extrusionOk="0">
                  <a:moveTo>
                    <a:pt x="453" y="0"/>
                  </a:moveTo>
                  <a:cubicBezTo>
                    <a:pt x="203" y="0"/>
                    <a:pt x="1" y="346"/>
                    <a:pt x="1" y="774"/>
                  </a:cubicBezTo>
                  <a:cubicBezTo>
                    <a:pt x="1" y="1191"/>
                    <a:pt x="203" y="1548"/>
                    <a:pt x="453" y="1548"/>
                  </a:cubicBezTo>
                  <a:cubicBezTo>
                    <a:pt x="715" y="1548"/>
                    <a:pt x="917" y="1191"/>
                    <a:pt x="917" y="774"/>
                  </a:cubicBezTo>
                  <a:cubicBezTo>
                    <a:pt x="917" y="346"/>
                    <a:pt x="715" y="0"/>
                    <a:pt x="453" y="0"/>
                  </a:cubicBezTo>
                  <a:close/>
                </a:path>
              </a:pathLst>
            </a:custGeom>
            <a:solidFill>
              <a:srgbClr val="06060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9" name="Google Shape;3693;p40">
              <a:extLst>
                <a:ext uri="{FF2B5EF4-FFF2-40B4-BE49-F238E27FC236}">
                  <a16:creationId xmlns:a16="http://schemas.microsoft.com/office/drawing/2014/main" id="{66F9FFEF-1C17-64F7-5A98-D1C7CB99A473}"/>
                </a:ext>
              </a:extLst>
            </p:cNvPr>
            <p:cNvSpPr/>
            <p:nvPr/>
          </p:nvSpPr>
          <p:spPr>
            <a:xfrm>
              <a:off x="1925692" y="1729299"/>
              <a:ext cx="29907" cy="103816"/>
            </a:xfrm>
            <a:custGeom>
              <a:avLst/>
              <a:gdLst/>
              <a:ahLst/>
              <a:cxnLst/>
              <a:rect l="l" t="t" r="r" b="b"/>
              <a:pathLst>
                <a:path w="906" h="3145" extrusionOk="0">
                  <a:moveTo>
                    <a:pt x="537" y="1"/>
                  </a:moveTo>
                  <a:cubicBezTo>
                    <a:pt x="453" y="1"/>
                    <a:pt x="394" y="84"/>
                    <a:pt x="418" y="156"/>
                  </a:cubicBezTo>
                  <a:cubicBezTo>
                    <a:pt x="418" y="168"/>
                    <a:pt x="477" y="858"/>
                    <a:pt x="203" y="1632"/>
                  </a:cubicBezTo>
                  <a:cubicBezTo>
                    <a:pt x="13" y="2180"/>
                    <a:pt x="1" y="2525"/>
                    <a:pt x="132" y="2775"/>
                  </a:cubicBezTo>
                  <a:cubicBezTo>
                    <a:pt x="239" y="2966"/>
                    <a:pt x="429" y="3085"/>
                    <a:pt x="727" y="3144"/>
                  </a:cubicBezTo>
                  <a:lnTo>
                    <a:pt x="751" y="3144"/>
                  </a:lnTo>
                  <a:cubicBezTo>
                    <a:pt x="810" y="3144"/>
                    <a:pt x="870" y="3096"/>
                    <a:pt x="894" y="3037"/>
                  </a:cubicBezTo>
                  <a:cubicBezTo>
                    <a:pt x="906" y="2966"/>
                    <a:pt x="858" y="2894"/>
                    <a:pt x="787" y="2882"/>
                  </a:cubicBezTo>
                  <a:cubicBezTo>
                    <a:pt x="560" y="2835"/>
                    <a:pt x="429" y="2763"/>
                    <a:pt x="370" y="2644"/>
                  </a:cubicBezTo>
                  <a:cubicBezTo>
                    <a:pt x="275" y="2465"/>
                    <a:pt x="310" y="2180"/>
                    <a:pt x="477" y="1715"/>
                  </a:cubicBezTo>
                  <a:cubicBezTo>
                    <a:pt x="751" y="882"/>
                    <a:pt x="679" y="156"/>
                    <a:pt x="679" y="120"/>
                  </a:cubicBezTo>
                  <a:cubicBezTo>
                    <a:pt x="679" y="48"/>
                    <a:pt x="608" y="1"/>
                    <a:pt x="537" y="1"/>
                  </a:cubicBezTo>
                  <a:close/>
                </a:path>
              </a:pathLst>
            </a:custGeom>
            <a:solidFill>
              <a:srgbClr val="06060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0" name="Google Shape;3694;p40">
              <a:extLst>
                <a:ext uri="{FF2B5EF4-FFF2-40B4-BE49-F238E27FC236}">
                  <a16:creationId xmlns:a16="http://schemas.microsoft.com/office/drawing/2014/main" id="{7EFA5AF8-65D9-CA56-9AD3-8D2291C2C081}"/>
                </a:ext>
              </a:extLst>
            </p:cNvPr>
            <p:cNvSpPr/>
            <p:nvPr/>
          </p:nvSpPr>
          <p:spPr>
            <a:xfrm>
              <a:off x="1904069" y="1858540"/>
              <a:ext cx="103024" cy="15449"/>
            </a:xfrm>
            <a:custGeom>
              <a:avLst/>
              <a:gdLst/>
              <a:ahLst/>
              <a:cxnLst/>
              <a:rect l="l" t="t" r="r" b="b"/>
              <a:pathLst>
                <a:path w="3121" h="468" extrusionOk="0">
                  <a:moveTo>
                    <a:pt x="157" y="0"/>
                  </a:moveTo>
                  <a:cubicBezTo>
                    <a:pt x="95" y="0"/>
                    <a:pt x="33" y="28"/>
                    <a:pt x="13" y="98"/>
                  </a:cubicBezTo>
                  <a:cubicBezTo>
                    <a:pt x="1" y="170"/>
                    <a:pt x="25" y="241"/>
                    <a:pt x="96" y="277"/>
                  </a:cubicBezTo>
                  <a:cubicBezTo>
                    <a:pt x="132" y="289"/>
                    <a:pt x="680" y="467"/>
                    <a:pt x="1513" y="467"/>
                  </a:cubicBezTo>
                  <a:cubicBezTo>
                    <a:pt x="1942" y="467"/>
                    <a:pt x="2454" y="420"/>
                    <a:pt x="3001" y="277"/>
                  </a:cubicBezTo>
                  <a:cubicBezTo>
                    <a:pt x="3073" y="253"/>
                    <a:pt x="3120" y="182"/>
                    <a:pt x="3109" y="110"/>
                  </a:cubicBezTo>
                  <a:cubicBezTo>
                    <a:pt x="3098" y="46"/>
                    <a:pt x="3030" y="1"/>
                    <a:pt x="2964" y="1"/>
                  </a:cubicBezTo>
                  <a:cubicBezTo>
                    <a:pt x="2957" y="1"/>
                    <a:pt x="2949" y="2"/>
                    <a:pt x="2942" y="3"/>
                  </a:cubicBezTo>
                  <a:cubicBezTo>
                    <a:pt x="2422" y="138"/>
                    <a:pt x="1944" y="183"/>
                    <a:pt x="1538" y="183"/>
                  </a:cubicBezTo>
                  <a:cubicBezTo>
                    <a:pt x="726" y="183"/>
                    <a:pt x="199" y="3"/>
                    <a:pt x="191" y="3"/>
                  </a:cubicBezTo>
                  <a:cubicBezTo>
                    <a:pt x="180" y="1"/>
                    <a:pt x="169" y="0"/>
                    <a:pt x="157" y="0"/>
                  </a:cubicBezTo>
                  <a:close/>
                </a:path>
              </a:pathLst>
            </a:custGeom>
            <a:solidFill>
              <a:srgbClr val="06060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1" name="Google Shape;3695;p40">
              <a:extLst>
                <a:ext uri="{FF2B5EF4-FFF2-40B4-BE49-F238E27FC236}">
                  <a16:creationId xmlns:a16="http://schemas.microsoft.com/office/drawing/2014/main" id="{795F62BA-38DF-BE8A-6B98-F21372CA32AA}"/>
                </a:ext>
              </a:extLst>
            </p:cNvPr>
            <p:cNvSpPr/>
            <p:nvPr/>
          </p:nvSpPr>
          <p:spPr>
            <a:xfrm>
              <a:off x="1849831" y="1702394"/>
              <a:ext cx="68034" cy="17132"/>
            </a:xfrm>
            <a:custGeom>
              <a:avLst/>
              <a:gdLst/>
              <a:ahLst/>
              <a:cxnLst/>
              <a:rect l="l" t="t" r="r" b="b"/>
              <a:pathLst>
                <a:path w="2061" h="519" extrusionOk="0">
                  <a:moveTo>
                    <a:pt x="1059" y="1"/>
                  </a:moveTo>
                  <a:cubicBezTo>
                    <a:pt x="752" y="1"/>
                    <a:pt x="408" y="64"/>
                    <a:pt x="96" y="268"/>
                  </a:cubicBezTo>
                  <a:cubicBezTo>
                    <a:pt x="13" y="316"/>
                    <a:pt x="1" y="399"/>
                    <a:pt x="49" y="459"/>
                  </a:cubicBezTo>
                  <a:cubicBezTo>
                    <a:pt x="72" y="506"/>
                    <a:pt x="120" y="518"/>
                    <a:pt x="168" y="518"/>
                  </a:cubicBezTo>
                  <a:cubicBezTo>
                    <a:pt x="180" y="518"/>
                    <a:pt x="215" y="518"/>
                    <a:pt x="239" y="494"/>
                  </a:cubicBezTo>
                  <a:cubicBezTo>
                    <a:pt x="496" y="326"/>
                    <a:pt x="783" y="273"/>
                    <a:pt x="1043" y="273"/>
                  </a:cubicBezTo>
                  <a:cubicBezTo>
                    <a:pt x="1480" y="273"/>
                    <a:pt x="1839" y="423"/>
                    <a:pt x="1846" y="423"/>
                  </a:cubicBezTo>
                  <a:cubicBezTo>
                    <a:pt x="1864" y="429"/>
                    <a:pt x="1882" y="432"/>
                    <a:pt x="1899" y="432"/>
                  </a:cubicBezTo>
                  <a:cubicBezTo>
                    <a:pt x="1955" y="432"/>
                    <a:pt x="2007" y="403"/>
                    <a:pt x="2025" y="340"/>
                  </a:cubicBezTo>
                  <a:cubicBezTo>
                    <a:pt x="2061" y="268"/>
                    <a:pt x="2025" y="197"/>
                    <a:pt x="1954" y="161"/>
                  </a:cubicBezTo>
                  <a:cubicBezTo>
                    <a:pt x="1925" y="154"/>
                    <a:pt x="1537" y="1"/>
                    <a:pt x="1059" y="1"/>
                  </a:cubicBezTo>
                  <a:close/>
                </a:path>
              </a:pathLst>
            </a:custGeom>
            <a:solidFill>
              <a:srgbClr val="06060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2" name="Google Shape;3696;p40">
              <a:extLst>
                <a:ext uri="{FF2B5EF4-FFF2-40B4-BE49-F238E27FC236}">
                  <a16:creationId xmlns:a16="http://schemas.microsoft.com/office/drawing/2014/main" id="{3B145A83-5BC4-F5B7-6169-CCE08483EFF2}"/>
                </a:ext>
              </a:extLst>
            </p:cNvPr>
            <p:cNvSpPr/>
            <p:nvPr/>
          </p:nvSpPr>
          <p:spPr>
            <a:xfrm>
              <a:off x="1987424" y="1702394"/>
              <a:ext cx="68001" cy="17132"/>
            </a:xfrm>
            <a:custGeom>
              <a:avLst/>
              <a:gdLst/>
              <a:ahLst/>
              <a:cxnLst/>
              <a:rect l="l" t="t" r="r" b="b"/>
              <a:pathLst>
                <a:path w="2060" h="519" extrusionOk="0">
                  <a:moveTo>
                    <a:pt x="1058" y="1"/>
                  </a:moveTo>
                  <a:cubicBezTo>
                    <a:pt x="751" y="1"/>
                    <a:pt x="407" y="64"/>
                    <a:pt x="95" y="268"/>
                  </a:cubicBezTo>
                  <a:cubicBezTo>
                    <a:pt x="12" y="316"/>
                    <a:pt x="0" y="399"/>
                    <a:pt x="48" y="459"/>
                  </a:cubicBezTo>
                  <a:cubicBezTo>
                    <a:pt x="72" y="506"/>
                    <a:pt x="119" y="518"/>
                    <a:pt x="167" y="518"/>
                  </a:cubicBezTo>
                  <a:cubicBezTo>
                    <a:pt x="179" y="518"/>
                    <a:pt x="214" y="518"/>
                    <a:pt x="238" y="494"/>
                  </a:cubicBezTo>
                  <a:cubicBezTo>
                    <a:pt x="495" y="326"/>
                    <a:pt x="783" y="273"/>
                    <a:pt x="1042" y="273"/>
                  </a:cubicBezTo>
                  <a:cubicBezTo>
                    <a:pt x="1479" y="273"/>
                    <a:pt x="1838" y="423"/>
                    <a:pt x="1846" y="423"/>
                  </a:cubicBezTo>
                  <a:cubicBezTo>
                    <a:pt x="1863" y="429"/>
                    <a:pt x="1881" y="432"/>
                    <a:pt x="1899" y="432"/>
                  </a:cubicBezTo>
                  <a:cubicBezTo>
                    <a:pt x="1954" y="432"/>
                    <a:pt x="2006" y="403"/>
                    <a:pt x="2024" y="340"/>
                  </a:cubicBezTo>
                  <a:cubicBezTo>
                    <a:pt x="2060" y="268"/>
                    <a:pt x="2024" y="197"/>
                    <a:pt x="1953" y="161"/>
                  </a:cubicBezTo>
                  <a:cubicBezTo>
                    <a:pt x="1924" y="154"/>
                    <a:pt x="1537" y="1"/>
                    <a:pt x="1058" y="1"/>
                  </a:cubicBezTo>
                  <a:close/>
                </a:path>
              </a:pathLst>
            </a:custGeom>
            <a:solidFill>
              <a:srgbClr val="06060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3" name="Google Shape;3697;p40">
              <a:extLst>
                <a:ext uri="{FF2B5EF4-FFF2-40B4-BE49-F238E27FC236}">
                  <a16:creationId xmlns:a16="http://schemas.microsoft.com/office/drawing/2014/main" id="{B253D9B1-3962-EF17-219C-2F78EF144F7E}"/>
                </a:ext>
              </a:extLst>
            </p:cNvPr>
            <p:cNvSpPr/>
            <p:nvPr/>
          </p:nvSpPr>
          <p:spPr>
            <a:xfrm>
              <a:off x="1920971" y="1726559"/>
              <a:ext cx="55457" cy="18122"/>
            </a:xfrm>
            <a:custGeom>
              <a:avLst/>
              <a:gdLst/>
              <a:ahLst/>
              <a:cxnLst/>
              <a:rect l="l" t="t" r="r" b="b"/>
              <a:pathLst>
                <a:path w="1680" h="549" extrusionOk="0">
                  <a:moveTo>
                    <a:pt x="899" y="0"/>
                  </a:moveTo>
                  <a:cubicBezTo>
                    <a:pt x="565" y="0"/>
                    <a:pt x="258" y="159"/>
                    <a:pt x="84" y="298"/>
                  </a:cubicBezTo>
                  <a:cubicBezTo>
                    <a:pt x="25" y="346"/>
                    <a:pt x="1" y="429"/>
                    <a:pt x="49" y="489"/>
                  </a:cubicBezTo>
                  <a:cubicBezTo>
                    <a:pt x="78" y="526"/>
                    <a:pt x="122" y="544"/>
                    <a:pt x="165" y="544"/>
                  </a:cubicBezTo>
                  <a:cubicBezTo>
                    <a:pt x="191" y="544"/>
                    <a:pt x="217" y="538"/>
                    <a:pt x="239" y="524"/>
                  </a:cubicBezTo>
                  <a:cubicBezTo>
                    <a:pt x="263" y="501"/>
                    <a:pt x="561" y="277"/>
                    <a:pt x="905" y="277"/>
                  </a:cubicBezTo>
                  <a:cubicBezTo>
                    <a:pt x="1078" y="277"/>
                    <a:pt x="1262" y="333"/>
                    <a:pt x="1430" y="501"/>
                  </a:cubicBezTo>
                  <a:cubicBezTo>
                    <a:pt x="1454" y="536"/>
                    <a:pt x="1489" y="548"/>
                    <a:pt x="1525" y="548"/>
                  </a:cubicBezTo>
                  <a:cubicBezTo>
                    <a:pt x="1549" y="548"/>
                    <a:pt x="1584" y="536"/>
                    <a:pt x="1620" y="501"/>
                  </a:cubicBezTo>
                  <a:cubicBezTo>
                    <a:pt x="1680" y="441"/>
                    <a:pt x="1680" y="370"/>
                    <a:pt x="1620" y="310"/>
                  </a:cubicBezTo>
                  <a:cubicBezTo>
                    <a:pt x="1392" y="82"/>
                    <a:pt x="1139" y="0"/>
                    <a:pt x="899" y="0"/>
                  </a:cubicBezTo>
                  <a:close/>
                </a:path>
              </a:pathLst>
            </a:custGeom>
            <a:solidFill>
              <a:srgbClr val="06060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4" name="Google Shape;3698;p40">
              <a:extLst>
                <a:ext uri="{FF2B5EF4-FFF2-40B4-BE49-F238E27FC236}">
                  <a16:creationId xmlns:a16="http://schemas.microsoft.com/office/drawing/2014/main" id="{DD4C9BE4-00FD-6D24-F6EC-ABBA102317CA}"/>
                </a:ext>
              </a:extLst>
            </p:cNvPr>
            <p:cNvSpPr/>
            <p:nvPr/>
          </p:nvSpPr>
          <p:spPr>
            <a:xfrm>
              <a:off x="1856136" y="1912877"/>
              <a:ext cx="218328" cy="295142"/>
            </a:xfrm>
            <a:custGeom>
              <a:avLst/>
              <a:gdLst/>
              <a:ahLst/>
              <a:cxnLst/>
              <a:rect l="l" t="t" r="r" b="b"/>
              <a:pathLst>
                <a:path w="6614" h="8941" extrusionOk="0">
                  <a:moveTo>
                    <a:pt x="5858" y="0"/>
                  </a:moveTo>
                  <a:lnTo>
                    <a:pt x="5858" y="0"/>
                  </a:lnTo>
                  <a:cubicBezTo>
                    <a:pt x="5019" y="862"/>
                    <a:pt x="3948" y="1646"/>
                    <a:pt x="3274" y="1646"/>
                  </a:cubicBezTo>
                  <a:cubicBezTo>
                    <a:pt x="3250" y="1646"/>
                    <a:pt x="3226" y="1645"/>
                    <a:pt x="3203" y="1643"/>
                  </a:cubicBezTo>
                  <a:cubicBezTo>
                    <a:pt x="2608" y="1584"/>
                    <a:pt x="1655" y="1024"/>
                    <a:pt x="822" y="333"/>
                  </a:cubicBezTo>
                  <a:lnTo>
                    <a:pt x="822" y="333"/>
                  </a:lnTo>
                  <a:cubicBezTo>
                    <a:pt x="822" y="334"/>
                    <a:pt x="1405" y="3810"/>
                    <a:pt x="405" y="4774"/>
                  </a:cubicBezTo>
                  <a:cubicBezTo>
                    <a:pt x="405" y="4774"/>
                    <a:pt x="0" y="8156"/>
                    <a:pt x="3334" y="8870"/>
                  </a:cubicBezTo>
                  <a:cubicBezTo>
                    <a:pt x="3557" y="8918"/>
                    <a:pt x="3764" y="8940"/>
                    <a:pt x="3955" y="8940"/>
                  </a:cubicBezTo>
                  <a:cubicBezTo>
                    <a:pt x="6614" y="8940"/>
                    <a:pt x="6251" y="4608"/>
                    <a:pt x="6251" y="4608"/>
                  </a:cubicBezTo>
                  <a:cubicBezTo>
                    <a:pt x="6251" y="4608"/>
                    <a:pt x="5203" y="3524"/>
                    <a:pt x="5858" y="0"/>
                  </a:cubicBezTo>
                  <a:close/>
                </a:path>
              </a:pathLst>
            </a:custGeom>
            <a:solidFill>
              <a:srgbClr val="FFFFFF"/>
            </a:solid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5" name="Google Shape;3699;p40">
              <a:extLst>
                <a:ext uri="{FF2B5EF4-FFF2-40B4-BE49-F238E27FC236}">
                  <a16:creationId xmlns:a16="http://schemas.microsoft.com/office/drawing/2014/main" id="{3156BE82-5289-5413-723A-66B357005950}"/>
                </a:ext>
              </a:extLst>
            </p:cNvPr>
            <p:cNvSpPr/>
            <p:nvPr/>
          </p:nvSpPr>
          <p:spPr>
            <a:xfrm>
              <a:off x="1883635" y="1923870"/>
              <a:ext cx="141151" cy="99459"/>
            </a:xfrm>
            <a:custGeom>
              <a:avLst/>
              <a:gdLst/>
              <a:ahLst/>
              <a:cxnLst/>
              <a:rect l="l" t="t" r="r" b="b"/>
              <a:pathLst>
                <a:path w="4276" h="3013" extrusionOk="0">
                  <a:moveTo>
                    <a:pt x="1" y="0"/>
                  </a:moveTo>
                  <a:cubicBezTo>
                    <a:pt x="1" y="1"/>
                    <a:pt x="287" y="1667"/>
                    <a:pt x="120" y="3013"/>
                  </a:cubicBezTo>
                  <a:cubicBezTo>
                    <a:pt x="1108" y="2834"/>
                    <a:pt x="3204" y="2239"/>
                    <a:pt x="4275" y="358"/>
                  </a:cubicBezTo>
                  <a:lnTo>
                    <a:pt x="4275" y="358"/>
                  </a:lnTo>
                  <a:cubicBezTo>
                    <a:pt x="3632" y="911"/>
                    <a:pt x="2935" y="1314"/>
                    <a:pt x="2459" y="1314"/>
                  </a:cubicBezTo>
                  <a:cubicBezTo>
                    <a:pt x="2432" y="1314"/>
                    <a:pt x="2407" y="1313"/>
                    <a:pt x="2382" y="1310"/>
                  </a:cubicBezTo>
                  <a:cubicBezTo>
                    <a:pt x="1787" y="1251"/>
                    <a:pt x="834" y="691"/>
                    <a:pt x="1" y="0"/>
                  </a:cubicBezTo>
                  <a:close/>
                </a:path>
              </a:pathLst>
            </a:custGeom>
            <a:solidFill>
              <a:srgbClr val="06060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6" name="Google Shape;3700;p40">
              <a:extLst>
                <a:ext uri="{FF2B5EF4-FFF2-40B4-BE49-F238E27FC236}">
                  <a16:creationId xmlns:a16="http://schemas.microsoft.com/office/drawing/2014/main" id="{97A8F3D0-9D8F-FF23-BAC0-6D749A228639}"/>
                </a:ext>
              </a:extLst>
            </p:cNvPr>
            <p:cNvSpPr/>
            <p:nvPr/>
          </p:nvSpPr>
          <p:spPr>
            <a:xfrm>
              <a:off x="1641924" y="2059085"/>
              <a:ext cx="748733" cy="891468"/>
            </a:xfrm>
            <a:custGeom>
              <a:avLst/>
              <a:gdLst/>
              <a:ahLst/>
              <a:cxnLst/>
              <a:rect l="l" t="t" r="r" b="b"/>
              <a:pathLst>
                <a:path w="22682" h="27006" extrusionOk="0">
                  <a:moveTo>
                    <a:pt x="12716" y="0"/>
                  </a:moveTo>
                  <a:cubicBezTo>
                    <a:pt x="12716" y="0"/>
                    <a:pt x="13079" y="4284"/>
                    <a:pt x="10437" y="4284"/>
                  </a:cubicBezTo>
                  <a:cubicBezTo>
                    <a:pt x="10248" y="4284"/>
                    <a:pt x="10044" y="4262"/>
                    <a:pt x="9823" y="4215"/>
                  </a:cubicBezTo>
                  <a:cubicBezTo>
                    <a:pt x="6537" y="3513"/>
                    <a:pt x="6942" y="179"/>
                    <a:pt x="6942" y="179"/>
                  </a:cubicBezTo>
                  <a:lnTo>
                    <a:pt x="6942" y="179"/>
                  </a:lnTo>
                  <a:cubicBezTo>
                    <a:pt x="6942" y="179"/>
                    <a:pt x="2798" y="1322"/>
                    <a:pt x="1405" y="2250"/>
                  </a:cubicBezTo>
                  <a:cubicBezTo>
                    <a:pt x="1" y="3167"/>
                    <a:pt x="655" y="9227"/>
                    <a:pt x="882" y="11775"/>
                  </a:cubicBezTo>
                  <a:cubicBezTo>
                    <a:pt x="1108" y="14311"/>
                    <a:pt x="1715" y="25682"/>
                    <a:pt x="1715" y="25682"/>
                  </a:cubicBezTo>
                  <a:cubicBezTo>
                    <a:pt x="1715" y="25682"/>
                    <a:pt x="5117" y="27006"/>
                    <a:pt x="10023" y="27006"/>
                  </a:cubicBezTo>
                  <a:cubicBezTo>
                    <a:pt x="12280" y="27006"/>
                    <a:pt x="14854" y="26726"/>
                    <a:pt x="17562" y="25908"/>
                  </a:cubicBezTo>
                  <a:lnTo>
                    <a:pt x="18003" y="13883"/>
                  </a:lnTo>
                  <a:cubicBezTo>
                    <a:pt x="18003" y="13883"/>
                    <a:pt x="22170" y="12740"/>
                    <a:pt x="22432" y="12311"/>
                  </a:cubicBezTo>
                  <a:cubicBezTo>
                    <a:pt x="22682" y="11847"/>
                    <a:pt x="21015" y="5215"/>
                    <a:pt x="20455" y="3632"/>
                  </a:cubicBezTo>
                  <a:cubicBezTo>
                    <a:pt x="19884" y="2048"/>
                    <a:pt x="18265" y="1357"/>
                    <a:pt x="17348" y="1227"/>
                  </a:cubicBezTo>
                  <a:cubicBezTo>
                    <a:pt x="16419" y="1084"/>
                    <a:pt x="12717" y="0"/>
                    <a:pt x="12716" y="0"/>
                  </a:cubicBezTo>
                  <a:close/>
                </a:path>
              </a:pathLst>
            </a:custGeom>
            <a:solidFill>
              <a:srgbClr val="A060A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7" name="Google Shape;3701;p40">
              <a:extLst>
                <a:ext uri="{FF2B5EF4-FFF2-40B4-BE49-F238E27FC236}">
                  <a16:creationId xmlns:a16="http://schemas.microsoft.com/office/drawing/2014/main" id="{8FADB7C4-BD51-ADA6-DB3D-95A810FACB87}"/>
                </a:ext>
              </a:extLst>
            </p:cNvPr>
            <p:cNvSpPr/>
            <p:nvPr/>
          </p:nvSpPr>
          <p:spPr>
            <a:xfrm>
              <a:off x="1641924" y="2108603"/>
              <a:ext cx="97908" cy="567937"/>
            </a:xfrm>
            <a:custGeom>
              <a:avLst/>
              <a:gdLst/>
              <a:ahLst/>
              <a:cxnLst/>
              <a:rect l="l" t="t" r="r" b="b"/>
              <a:pathLst>
                <a:path w="2966" h="17205" extrusionOk="0">
                  <a:moveTo>
                    <a:pt x="2894" y="0"/>
                  </a:moveTo>
                  <a:lnTo>
                    <a:pt x="2894" y="0"/>
                  </a:lnTo>
                  <a:cubicBezTo>
                    <a:pt x="2298" y="238"/>
                    <a:pt x="1763" y="500"/>
                    <a:pt x="1405" y="739"/>
                  </a:cubicBezTo>
                  <a:cubicBezTo>
                    <a:pt x="1" y="1655"/>
                    <a:pt x="655" y="7716"/>
                    <a:pt x="882" y="10264"/>
                  </a:cubicBezTo>
                  <a:cubicBezTo>
                    <a:pt x="941" y="11049"/>
                    <a:pt x="1048" y="12704"/>
                    <a:pt x="1167" y="14585"/>
                  </a:cubicBezTo>
                  <a:lnTo>
                    <a:pt x="1310" y="17205"/>
                  </a:lnTo>
                  <a:cubicBezTo>
                    <a:pt x="1310" y="17205"/>
                    <a:pt x="2775" y="17050"/>
                    <a:pt x="2894" y="12490"/>
                  </a:cubicBezTo>
                  <a:cubicBezTo>
                    <a:pt x="2965" y="9287"/>
                    <a:pt x="2858" y="1786"/>
                    <a:pt x="2894" y="0"/>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8" name="Google Shape;3702;p40">
              <a:extLst>
                <a:ext uri="{FF2B5EF4-FFF2-40B4-BE49-F238E27FC236}">
                  <a16:creationId xmlns:a16="http://schemas.microsoft.com/office/drawing/2014/main" id="{C996989A-A70F-43DF-DDCA-3F33735639D3}"/>
                </a:ext>
              </a:extLst>
            </p:cNvPr>
            <p:cNvSpPr/>
            <p:nvPr/>
          </p:nvSpPr>
          <p:spPr>
            <a:xfrm>
              <a:off x="2236200" y="2347178"/>
              <a:ext cx="73150" cy="169440"/>
            </a:xfrm>
            <a:custGeom>
              <a:avLst/>
              <a:gdLst/>
              <a:ahLst/>
              <a:cxnLst/>
              <a:rect l="l" t="t" r="r" b="b"/>
              <a:pathLst>
                <a:path w="2216" h="5133" extrusionOk="0">
                  <a:moveTo>
                    <a:pt x="608" y="0"/>
                  </a:moveTo>
                  <a:lnTo>
                    <a:pt x="1" y="5132"/>
                  </a:lnTo>
                  <a:cubicBezTo>
                    <a:pt x="1" y="5132"/>
                    <a:pt x="1096" y="4834"/>
                    <a:pt x="2215" y="4477"/>
                  </a:cubicBezTo>
                  <a:lnTo>
                    <a:pt x="1763" y="36"/>
                  </a:lnTo>
                  <a:lnTo>
                    <a:pt x="608" y="0"/>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9" name="Google Shape;3703;p40">
              <a:extLst>
                <a:ext uri="{FF2B5EF4-FFF2-40B4-BE49-F238E27FC236}">
                  <a16:creationId xmlns:a16="http://schemas.microsoft.com/office/drawing/2014/main" id="{8A318B21-639F-2A17-676D-8619F17B8604}"/>
                </a:ext>
              </a:extLst>
            </p:cNvPr>
            <p:cNvSpPr/>
            <p:nvPr/>
          </p:nvSpPr>
          <p:spPr>
            <a:xfrm>
              <a:off x="2110822" y="2784649"/>
              <a:ext cx="115601" cy="141514"/>
            </a:xfrm>
            <a:custGeom>
              <a:avLst/>
              <a:gdLst/>
              <a:ahLst/>
              <a:cxnLst/>
              <a:rect l="l" t="t" r="r" b="b"/>
              <a:pathLst>
                <a:path w="3502" h="4287" extrusionOk="0">
                  <a:moveTo>
                    <a:pt x="3501" y="0"/>
                  </a:moveTo>
                  <a:lnTo>
                    <a:pt x="3442" y="262"/>
                  </a:lnTo>
                  <a:lnTo>
                    <a:pt x="1" y="893"/>
                  </a:lnTo>
                  <a:lnTo>
                    <a:pt x="1918" y="4286"/>
                  </a:lnTo>
                  <a:cubicBezTo>
                    <a:pt x="2394" y="4167"/>
                    <a:pt x="2870" y="4048"/>
                    <a:pt x="3346" y="3905"/>
                  </a:cubicBezTo>
                  <a:lnTo>
                    <a:pt x="3501" y="0"/>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0" name="Google Shape;3704;p40">
              <a:extLst>
                <a:ext uri="{FF2B5EF4-FFF2-40B4-BE49-F238E27FC236}">
                  <a16:creationId xmlns:a16="http://schemas.microsoft.com/office/drawing/2014/main" id="{10ABE2F2-C632-0EBA-CFC4-3BF3E8781226}"/>
                </a:ext>
              </a:extLst>
            </p:cNvPr>
            <p:cNvSpPr/>
            <p:nvPr/>
          </p:nvSpPr>
          <p:spPr>
            <a:xfrm>
              <a:off x="1516314" y="1819157"/>
              <a:ext cx="267909" cy="734572"/>
            </a:xfrm>
            <a:custGeom>
              <a:avLst/>
              <a:gdLst/>
              <a:ahLst/>
              <a:cxnLst/>
              <a:rect l="l" t="t" r="r" b="b"/>
              <a:pathLst>
                <a:path w="8116" h="22253" extrusionOk="0">
                  <a:moveTo>
                    <a:pt x="6180" y="1"/>
                  </a:moveTo>
                  <a:cubicBezTo>
                    <a:pt x="5936" y="1"/>
                    <a:pt x="5645" y="815"/>
                    <a:pt x="5508" y="1315"/>
                  </a:cubicBezTo>
                  <a:cubicBezTo>
                    <a:pt x="5341" y="1922"/>
                    <a:pt x="4818" y="2994"/>
                    <a:pt x="4782" y="3339"/>
                  </a:cubicBezTo>
                  <a:cubicBezTo>
                    <a:pt x="4782" y="3339"/>
                    <a:pt x="4520" y="5185"/>
                    <a:pt x="4329" y="6018"/>
                  </a:cubicBezTo>
                  <a:cubicBezTo>
                    <a:pt x="4139" y="6851"/>
                    <a:pt x="746" y="15341"/>
                    <a:pt x="329" y="18210"/>
                  </a:cubicBezTo>
                  <a:cubicBezTo>
                    <a:pt x="0" y="20472"/>
                    <a:pt x="1566" y="22252"/>
                    <a:pt x="3339" y="22252"/>
                  </a:cubicBezTo>
                  <a:cubicBezTo>
                    <a:pt x="3816" y="22252"/>
                    <a:pt x="4308" y="22124"/>
                    <a:pt x="4782" y="21841"/>
                  </a:cubicBezTo>
                  <a:cubicBezTo>
                    <a:pt x="6996" y="20496"/>
                    <a:pt x="6711" y="7554"/>
                    <a:pt x="6711" y="7554"/>
                  </a:cubicBezTo>
                  <a:cubicBezTo>
                    <a:pt x="6711" y="7554"/>
                    <a:pt x="7127" y="7090"/>
                    <a:pt x="7127" y="5554"/>
                  </a:cubicBezTo>
                  <a:cubicBezTo>
                    <a:pt x="7127" y="5554"/>
                    <a:pt x="7913" y="5280"/>
                    <a:pt x="8008" y="4804"/>
                  </a:cubicBezTo>
                  <a:cubicBezTo>
                    <a:pt x="8092" y="4315"/>
                    <a:pt x="8008" y="4006"/>
                    <a:pt x="8008" y="4006"/>
                  </a:cubicBezTo>
                  <a:cubicBezTo>
                    <a:pt x="8008" y="4006"/>
                    <a:pt x="8116" y="3315"/>
                    <a:pt x="7818" y="3220"/>
                  </a:cubicBezTo>
                  <a:cubicBezTo>
                    <a:pt x="7818" y="3220"/>
                    <a:pt x="7663" y="2327"/>
                    <a:pt x="7342" y="2196"/>
                  </a:cubicBezTo>
                  <a:cubicBezTo>
                    <a:pt x="7295" y="2178"/>
                    <a:pt x="7242" y="2170"/>
                    <a:pt x="7184" y="2170"/>
                  </a:cubicBezTo>
                  <a:cubicBezTo>
                    <a:pt x="6826" y="2170"/>
                    <a:pt x="6306" y="2470"/>
                    <a:pt x="6306" y="2470"/>
                  </a:cubicBezTo>
                  <a:cubicBezTo>
                    <a:pt x="6306" y="2470"/>
                    <a:pt x="6580" y="613"/>
                    <a:pt x="6330" y="124"/>
                  </a:cubicBezTo>
                  <a:cubicBezTo>
                    <a:pt x="6283" y="38"/>
                    <a:pt x="6233" y="1"/>
                    <a:pt x="6180" y="1"/>
                  </a:cubicBezTo>
                  <a:close/>
                </a:path>
              </a:pathLst>
            </a:custGeom>
            <a:solidFill>
              <a:srgbClr val="FFFFFF"/>
            </a:solid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1" name="Google Shape;3705;p40">
              <a:extLst>
                <a:ext uri="{FF2B5EF4-FFF2-40B4-BE49-F238E27FC236}">
                  <a16:creationId xmlns:a16="http://schemas.microsoft.com/office/drawing/2014/main" id="{80FD689C-20DA-60A7-F3CE-7FC8D8321C20}"/>
                </a:ext>
              </a:extLst>
            </p:cNvPr>
            <p:cNvSpPr/>
            <p:nvPr/>
          </p:nvSpPr>
          <p:spPr>
            <a:xfrm>
              <a:off x="2231479" y="2342028"/>
              <a:ext cx="25187" cy="178881"/>
            </a:xfrm>
            <a:custGeom>
              <a:avLst/>
              <a:gdLst/>
              <a:ahLst/>
              <a:cxnLst/>
              <a:rect l="l" t="t" r="r" b="b"/>
              <a:pathLst>
                <a:path w="763" h="5419" extrusionOk="0">
                  <a:moveTo>
                    <a:pt x="613" y="0"/>
                  </a:moveTo>
                  <a:cubicBezTo>
                    <a:pt x="547" y="0"/>
                    <a:pt x="477" y="55"/>
                    <a:pt x="477" y="121"/>
                  </a:cubicBezTo>
                  <a:lnTo>
                    <a:pt x="1" y="5276"/>
                  </a:lnTo>
                  <a:cubicBezTo>
                    <a:pt x="1" y="5348"/>
                    <a:pt x="49" y="5407"/>
                    <a:pt x="144" y="5419"/>
                  </a:cubicBezTo>
                  <a:cubicBezTo>
                    <a:pt x="203" y="5419"/>
                    <a:pt x="263" y="5371"/>
                    <a:pt x="275" y="5300"/>
                  </a:cubicBezTo>
                  <a:lnTo>
                    <a:pt x="751" y="156"/>
                  </a:lnTo>
                  <a:cubicBezTo>
                    <a:pt x="763" y="73"/>
                    <a:pt x="703" y="2"/>
                    <a:pt x="632" y="2"/>
                  </a:cubicBezTo>
                  <a:cubicBezTo>
                    <a:pt x="626" y="1"/>
                    <a:pt x="619" y="0"/>
                    <a:pt x="613" y="0"/>
                  </a:cubicBezTo>
                  <a:close/>
                </a:path>
              </a:pathLst>
            </a:custGeom>
            <a:solidFill>
              <a:srgbClr val="06060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2" name="Google Shape;3706;p40">
              <a:extLst>
                <a:ext uri="{FF2B5EF4-FFF2-40B4-BE49-F238E27FC236}">
                  <a16:creationId xmlns:a16="http://schemas.microsoft.com/office/drawing/2014/main" id="{5882A12D-3903-8C19-52B1-B488F25B305D}"/>
                </a:ext>
              </a:extLst>
            </p:cNvPr>
            <p:cNvSpPr/>
            <p:nvPr/>
          </p:nvSpPr>
          <p:spPr>
            <a:xfrm>
              <a:off x="2236200" y="2341764"/>
              <a:ext cx="59385" cy="121378"/>
            </a:xfrm>
            <a:custGeom>
              <a:avLst/>
              <a:gdLst/>
              <a:ahLst/>
              <a:cxnLst/>
              <a:rect l="l" t="t" r="r" b="b"/>
              <a:pathLst>
                <a:path w="1799" h="3677" extrusionOk="0">
                  <a:moveTo>
                    <a:pt x="1638" y="1"/>
                  </a:moveTo>
                  <a:cubicBezTo>
                    <a:pt x="1587" y="1"/>
                    <a:pt x="1540" y="28"/>
                    <a:pt x="1513" y="81"/>
                  </a:cubicBezTo>
                  <a:lnTo>
                    <a:pt x="25" y="3474"/>
                  </a:lnTo>
                  <a:cubicBezTo>
                    <a:pt x="1" y="3558"/>
                    <a:pt x="25" y="3629"/>
                    <a:pt x="96" y="3653"/>
                  </a:cubicBezTo>
                  <a:cubicBezTo>
                    <a:pt x="132" y="3677"/>
                    <a:pt x="144" y="3677"/>
                    <a:pt x="156" y="3677"/>
                  </a:cubicBezTo>
                  <a:cubicBezTo>
                    <a:pt x="203" y="3677"/>
                    <a:pt x="251" y="3641"/>
                    <a:pt x="275" y="3582"/>
                  </a:cubicBezTo>
                  <a:lnTo>
                    <a:pt x="1763" y="188"/>
                  </a:lnTo>
                  <a:cubicBezTo>
                    <a:pt x="1799" y="117"/>
                    <a:pt x="1763" y="33"/>
                    <a:pt x="1691" y="10"/>
                  </a:cubicBezTo>
                  <a:cubicBezTo>
                    <a:pt x="1674" y="4"/>
                    <a:pt x="1656" y="1"/>
                    <a:pt x="1638" y="1"/>
                  </a:cubicBezTo>
                  <a:close/>
                </a:path>
              </a:pathLst>
            </a:custGeom>
            <a:solidFill>
              <a:srgbClr val="06060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3" name="Google Shape;3707;p40">
              <a:extLst>
                <a:ext uri="{FF2B5EF4-FFF2-40B4-BE49-F238E27FC236}">
                  <a16:creationId xmlns:a16="http://schemas.microsoft.com/office/drawing/2014/main" id="{ABC79E88-C746-CF65-0C2C-81D321943EB3}"/>
                </a:ext>
              </a:extLst>
            </p:cNvPr>
            <p:cNvSpPr/>
            <p:nvPr/>
          </p:nvSpPr>
          <p:spPr>
            <a:xfrm>
              <a:off x="1720525" y="1925454"/>
              <a:ext cx="53113" cy="11025"/>
            </a:xfrm>
            <a:custGeom>
              <a:avLst/>
              <a:gdLst/>
              <a:ahLst/>
              <a:cxnLst/>
              <a:rect l="l" t="t" r="r" b="b"/>
              <a:pathLst>
                <a:path w="1609" h="334" fill="none" extrusionOk="0">
                  <a:moveTo>
                    <a:pt x="1" y="333"/>
                  </a:moveTo>
                  <a:lnTo>
                    <a:pt x="1608" y="0"/>
                  </a:lnTo>
                </a:path>
              </a:pathLst>
            </a:custGeom>
            <a:no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4" name="Google Shape;3708;p40">
              <a:extLst>
                <a:ext uri="{FF2B5EF4-FFF2-40B4-BE49-F238E27FC236}">
                  <a16:creationId xmlns:a16="http://schemas.microsoft.com/office/drawing/2014/main" id="{65D36830-4DCA-E7D3-3455-5781241DD4DE}"/>
                </a:ext>
              </a:extLst>
            </p:cNvPr>
            <p:cNvSpPr/>
            <p:nvPr/>
          </p:nvSpPr>
          <p:spPr>
            <a:xfrm>
              <a:off x="1732310" y="1951368"/>
              <a:ext cx="47600" cy="11058"/>
            </a:xfrm>
            <a:custGeom>
              <a:avLst/>
              <a:gdLst/>
              <a:ahLst/>
              <a:cxnLst/>
              <a:rect l="l" t="t" r="r" b="b"/>
              <a:pathLst>
                <a:path w="1442" h="335" fill="none" extrusionOk="0">
                  <a:moveTo>
                    <a:pt x="1" y="334"/>
                  </a:moveTo>
                  <a:lnTo>
                    <a:pt x="1442" y="1"/>
                  </a:lnTo>
                </a:path>
              </a:pathLst>
            </a:custGeom>
            <a:no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5" name="Google Shape;3709;p40">
              <a:extLst>
                <a:ext uri="{FF2B5EF4-FFF2-40B4-BE49-F238E27FC236}">
                  <a16:creationId xmlns:a16="http://schemas.microsoft.com/office/drawing/2014/main" id="{51200331-2830-A39D-8439-9EF36957A4D9}"/>
                </a:ext>
              </a:extLst>
            </p:cNvPr>
            <p:cNvSpPr/>
            <p:nvPr/>
          </p:nvSpPr>
          <p:spPr>
            <a:xfrm>
              <a:off x="2087647" y="2397092"/>
              <a:ext cx="538855" cy="417048"/>
            </a:xfrm>
            <a:custGeom>
              <a:avLst/>
              <a:gdLst/>
              <a:ahLst/>
              <a:cxnLst/>
              <a:rect l="l" t="t" r="r" b="b"/>
              <a:pathLst>
                <a:path w="16324" h="12634" extrusionOk="0">
                  <a:moveTo>
                    <a:pt x="15276" y="1"/>
                  </a:moveTo>
                  <a:lnTo>
                    <a:pt x="0" y="2036"/>
                  </a:lnTo>
                  <a:lnTo>
                    <a:pt x="703" y="12633"/>
                  </a:lnTo>
                  <a:lnTo>
                    <a:pt x="16324" y="10883"/>
                  </a:lnTo>
                  <a:lnTo>
                    <a:pt x="15276" y="1"/>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6" name="Google Shape;3710;p40">
              <a:extLst>
                <a:ext uri="{FF2B5EF4-FFF2-40B4-BE49-F238E27FC236}">
                  <a16:creationId xmlns:a16="http://schemas.microsoft.com/office/drawing/2014/main" id="{91277594-A05E-2D3C-2B27-223236C7597C}"/>
                </a:ext>
              </a:extLst>
            </p:cNvPr>
            <p:cNvSpPr/>
            <p:nvPr/>
          </p:nvSpPr>
          <p:spPr>
            <a:xfrm>
              <a:off x="2087647" y="2464304"/>
              <a:ext cx="538855" cy="349840"/>
            </a:xfrm>
            <a:custGeom>
              <a:avLst/>
              <a:gdLst/>
              <a:ahLst/>
              <a:cxnLst/>
              <a:rect l="l" t="t" r="r" b="b"/>
              <a:pathLst>
                <a:path w="16324" h="10598" extrusionOk="0">
                  <a:moveTo>
                    <a:pt x="0" y="0"/>
                  </a:moveTo>
                  <a:lnTo>
                    <a:pt x="703" y="10597"/>
                  </a:lnTo>
                  <a:lnTo>
                    <a:pt x="16324" y="8847"/>
                  </a:lnTo>
                  <a:lnTo>
                    <a:pt x="0" y="0"/>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7" name="Google Shape;3711;p40">
              <a:extLst>
                <a:ext uri="{FF2B5EF4-FFF2-40B4-BE49-F238E27FC236}">
                  <a16:creationId xmlns:a16="http://schemas.microsoft.com/office/drawing/2014/main" id="{2ED7CD92-2FB8-97CC-CDE8-04469EB9BA16}"/>
                </a:ext>
              </a:extLst>
            </p:cNvPr>
            <p:cNvSpPr/>
            <p:nvPr/>
          </p:nvSpPr>
          <p:spPr>
            <a:xfrm>
              <a:off x="2303808" y="2553930"/>
              <a:ext cx="108108" cy="108108"/>
            </a:xfrm>
            <a:custGeom>
              <a:avLst/>
              <a:gdLst/>
              <a:ahLst/>
              <a:cxnLst/>
              <a:rect l="l" t="t" r="r" b="b"/>
              <a:pathLst>
                <a:path w="3275" h="3275" extrusionOk="0">
                  <a:moveTo>
                    <a:pt x="1644" y="0"/>
                  </a:moveTo>
                  <a:cubicBezTo>
                    <a:pt x="739" y="0"/>
                    <a:pt x="1" y="726"/>
                    <a:pt x="1" y="1631"/>
                  </a:cubicBezTo>
                  <a:cubicBezTo>
                    <a:pt x="1" y="2536"/>
                    <a:pt x="739" y="3274"/>
                    <a:pt x="1644" y="3274"/>
                  </a:cubicBezTo>
                  <a:cubicBezTo>
                    <a:pt x="2537" y="3274"/>
                    <a:pt x="3275" y="2536"/>
                    <a:pt x="3275" y="1631"/>
                  </a:cubicBezTo>
                  <a:cubicBezTo>
                    <a:pt x="3275" y="726"/>
                    <a:pt x="2537" y="0"/>
                    <a:pt x="1644" y="0"/>
                  </a:cubicBezTo>
                  <a:close/>
                </a:path>
              </a:pathLst>
            </a:custGeom>
            <a:solidFill>
              <a:srgbClr val="06060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8" name="Google Shape;3712;p40">
              <a:extLst>
                <a:ext uri="{FF2B5EF4-FFF2-40B4-BE49-F238E27FC236}">
                  <a16:creationId xmlns:a16="http://schemas.microsoft.com/office/drawing/2014/main" id="{24EADFA9-38BB-4714-5B46-6E5D16C9D4B3}"/>
                </a:ext>
              </a:extLst>
            </p:cNvPr>
            <p:cNvSpPr/>
            <p:nvPr/>
          </p:nvSpPr>
          <p:spPr>
            <a:xfrm>
              <a:off x="2273536" y="2626589"/>
              <a:ext cx="240181" cy="210967"/>
            </a:xfrm>
            <a:custGeom>
              <a:avLst/>
              <a:gdLst/>
              <a:ahLst/>
              <a:cxnLst/>
              <a:rect l="l" t="t" r="r" b="b"/>
              <a:pathLst>
                <a:path w="7276" h="6391" extrusionOk="0">
                  <a:moveTo>
                    <a:pt x="3622" y="1"/>
                  </a:moveTo>
                  <a:cubicBezTo>
                    <a:pt x="3618" y="1"/>
                    <a:pt x="3613" y="1"/>
                    <a:pt x="3608" y="2"/>
                  </a:cubicBezTo>
                  <a:cubicBezTo>
                    <a:pt x="3108" y="61"/>
                    <a:pt x="3525" y="1728"/>
                    <a:pt x="3525" y="1728"/>
                  </a:cubicBezTo>
                  <a:cubicBezTo>
                    <a:pt x="3525" y="1728"/>
                    <a:pt x="2865" y="335"/>
                    <a:pt x="2303" y="335"/>
                  </a:cubicBezTo>
                  <a:cubicBezTo>
                    <a:pt x="2261" y="335"/>
                    <a:pt x="2220" y="343"/>
                    <a:pt x="2180" y="359"/>
                  </a:cubicBezTo>
                  <a:cubicBezTo>
                    <a:pt x="1584" y="585"/>
                    <a:pt x="2799" y="2633"/>
                    <a:pt x="2799" y="2633"/>
                  </a:cubicBezTo>
                  <a:cubicBezTo>
                    <a:pt x="2799" y="2633"/>
                    <a:pt x="1412" y="954"/>
                    <a:pt x="974" y="954"/>
                  </a:cubicBezTo>
                  <a:cubicBezTo>
                    <a:pt x="953" y="954"/>
                    <a:pt x="934" y="958"/>
                    <a:pt x="918" y="966"/>
                  </a:cubicBezTo>
                  <a:cubicBezTo>
                    <a:pt x="560" y="1145"/>
                    <a:pt x="1620" y="3074"/>
                    <a:pt x="1620" y="3074"/>
                  </a:cubicBezTo>
                  <a:cubicBezTo>
                    <a:pt x="1620" y="3074"/>
                    <a:pt x="695" y="2012"/>
                    <a:pt x="337" y="2012"/>
                  </a:cubicBezTo>
                  <a:cubicBezTo>
                    <a:pt x="313" y="2012"/>
                    <a:pt x="293" y="2016"/>
                    <a:pt x="275" y="2026"/>
                  </a:cubicBezTo>
                  <a:cubicBezTo>
                    <a:pt x="1" y="2169"/>
                    <a:pt x="513" y="3466"/>
                    <a:pt x="1692" y="4943"/>
                  </a:cubicBezTo>
                  <a:cubicBezTo>
                    <a:pt x="2804" y="6351"/>
                    <a:pt x="3755" y="6384"/>
                    <a:pt x="3840" y="6384"/>
                  </a:cubicBezTo>
                  <a:cubicBezTo>
                    <a:pt x="3844" y="6384"/>
                    <a:pt x="3847" y="6383"/>
                    <a:pt x="3847" y="6383"/>
                  </a:cubicBezTo>
                  <a:cubicBezTo>
                    <a:pt x="3847" y="6383"/>
                    <a:pt x="3896" y="6390"/>
                    <a:pt x="3982" y="6390"/>
                  </a:cubicBezTo>
                  <a:cubicBezTo>
                    <a:pt x="4308" y="6390"/>
                    <a:pt x="5163" y="6294"/>
                    <a:pt x="5906" y="5371"/>
                  </a:cubicBezTo>
                  <a:cubicBezTo>
                    <a:pt x="6847" y="4240"/>
                    <a:pt x="7276" y="2276"/>
                    <a:pt x="6811" y="2097"/>
                  </a:cubicBezTo>
                  <a:cubicBezTo>
                    <a:pt x="6780" y="2085"/>
                    <a:pt x="6747" y="2080"/>
                    <a:pt x="6713" y="2080"/>
                  </a:cubicBezTo>
                  <a:cubicBezTo>
                    <a:pt x="6235" y="2080"/>
                    <a:pt x="5549" y="3181"/>
                    <a:pt x="5549" y="3181"/>
                  </a:cubicBezTo>
                  <a:cubicBezTo>
                    <a:pt x="5549" y="3181"/>
                    <a:pt x="4135" y="1"/>
                    <a:pt x="3622" y="1"/>
                  </a:cubicBezTo>
                  <a:close/>
                </a:path>
              </a:pathLst>
            </a:custGeom>
            <a:solidFill>
              <a:srgbClr val="FFFFFF"/>
            </a:solid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9" name="Google Shape;3713;p40">
              <a:extLst>
                <a:ext uri="{FF2B5EF4-FFF2-40B4-BE49-F238E27FC236}">
                  <a16:creationId xmlns:a16="http://schemas.microsoft.com/office/drawing/2014/main" id="{75B8ECEA-76C1-EC85-E5E5-CC503E74C82B}"/>
                </a:ext>
              </a:extLst>
            </p:cNvPr>
            <p:cNvSpPr/>
            <p:nvPr/>
          </p:nvSpPr>
          <p:spPr>
            <a:xfrm>
              <a:off x="1828605" y="1806744"/>
              <a:ext cx="64105" cy="45224"/>
            </a:xfrm>
            <a:custGeom>
              <a:avLst/>
              <a:gdLst/>
              <a:ahLst/>
              <a:cxnLst/>
              <a:rect l="l" t="t" r="r" b="b"/>
              <a:pathLst>
                <a:path w="1942" h="1370" extrusionOk="0">
                  <a:moveTo>
                    <a:pt x="965" y="0"/>
                  </a:moveTo>
                  <a:cubicBezTo>
                    <a:pt x="442" y="0"/>
                    <a:pt x="1" y="298"/>
                    <a:pt x="1" y="679"/>
                  </a:cubicBezTo>
                  <a:cubicBezTo>
                    <a:pt x="1" y="1060"/>
                    <a:pt x="442" y="1370"/>
                    <a:pt x="965" y="1370"/>
                  </a:cubicBezTo>
                  <a:cubicBezTo>
                    <a:pt x="1501" y="1370"/>
                    <a:pt x="1942" y="1060"/>
                    <a:pt x="1942" y="679"/>
                  </a:cubicBezTo>
                  <a:cubicBezTo>
                    <a:pt x="1942" y="298"/>
                    <a:pt x="1501" y="0"/>
                    <a:pt x="965" y="0"/>
                  </a:cubicBez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0" name="Google Shape;3714;p40">
              <a:extLst>
                <a:ext uri="{FF2B5EF4-FFF2-40B4-BE49-F238E27FC236}">
                  <a16:creationId xmlns:a16="http://schemas.microsoft.com/office/drawing/2014/main" id="{9B457617-134C-CE19-B606-98C849B14B17}"/>
                </a:ext>
              </a:extLst>
            </p:cNvPr>
            <p:cNvSpPr/>
            <p:nvPr/>
          </p:nvSpPr>
          <p:spPr>
            <a:xfrm>
              <a:off x="2013338" y="1806744"/>
              <a:ext cx="64105" cy="45224"/>
            </a:xfrm>
            <a:custGeom>
              <a:avLst/>
              <a:gdLst/>
              <a:ahLst/>
              <a:cxnLst/>
              <a:rect l="l" t="t" r="r" b="b"/>
              <a:pathLst>
                <a:path w="1942" h="1370" extrusionOk="0">
                  <a:moveTo>
                    <a:pt x="965" y="0"/>
                  </a:moveTo>
                  <a:cubicBezTo>
                    <a:pt x="441" y="0"/>
                    <a:pt x="1" y="298"/>
                    <a:pt x="1" y="679"/>
                  </a:cubicBezTo>
                  <a:cubicBezTo>
                    <a:pt x="1" y="1060"/>
                    <a:pt x="441" y="1370"/>
                    <a:pt x="965" y="1370"/>
                  </a:cubicBezTo>
                  <a:cubicBezTo>
                    <a:pt x="1501" y="1370"/>
                    <a:pt x="1942" y="1060"/>
                    <a:pt x="1942" y="679"/>
                  </a:cubicBezTo>
                  <a:cubicBezTo>
                    <a:pt x="1942" y="298"/>
                    <a:pt x="1501" y="0"/>
                    <a:pt x="965" y="0"/>
                  </a:cubicBez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1" name="Google Shape;3715;p40">
              <a:extLst>
                <a:ext uri="{FF2B5EF4-FFF2-40B4-BE49-F238E27FC236}">
                  <a16:creationId xmlns:a16="http://schemas.microsoft.com/office/drawing/2014/main" id="{92E2CD7A-A658-6BE2-36C9-695B2DD64A81}"/>
                </a:ext>
              </a:extLst>
            </p:cNvPr>
            <p:cNvSpPr/>
            <p:nvPr/>
          </p:nvSpPr>
          <p:spPr>
            <a:xfrm>
              <a:off x="1804242" y="1699423"/>
              <a:ext cx="131710" cy="131710"/>
            </a:xfrm>
            <a:custGeom>
              <a:avLst/>
              <a:gdLst/>
              <a:ahLst/>
              <a:cxnLst/>
              <a:rect l="l" t="t" r="r" b="b"/>
              <a:pathLst>
                <a:path w="3990" h="3990" extrusionOk="0">
                  <a:moveTo>
                    <a:pt x="1989" y="275"/>
                  </a:moveTo>
                  <a:cubicBezTo>
                    <a:pt x="2942" y="275"/>
                    <a:pt x="3716" y="1049"/>
                    <a:pt x="3716" y="2001"/>
                  </a:cubicBezTo>
                  <a:cubicBezTo>
                    <a:pt x="3716" y="2954"/>
                    <a:pt x="2942" y="3728"/>
                    <a:pt x="1989" y="3728"/>
                  </a:cubicBezTo>
                  <a:cubicBezTo>
                    <a:pt x="1037" y="3728"/>
                    <a:pt x="263" y="2954"/>
                    <a:pt x="263" y="2001"/>
                  </a:cubicBezTo>
                  <a:cubicBezTo>
                    <a:pt x="263" y="1049"/>
                    <a:pt x="1037" y="275"/>
                    <a:pt x="1989" y="275"/>
                  </a:cubicBezTo>
                  <a:close/>
                  <a:moveTo>
                    <a:pt x="1989" y="1"/>
                  </a:moveTo>
                  <a:cubicBezTo>
                    <a:pt x="894" y="1"/>
                    <a:pt x="1" y="894"/>
                    <a:pt x="1" y="2001"/>
                  </a:cubicBezTo>
                  <a:cubicBezTo>
                    <a:pt x="1" y="3097"/>
                    <a:pt x="894" y="3990"/>
                    <a:pt x="1989" y="3990"/>
                  </a:cubicBezTo>
                  <a:cubicBezTo>
                    <a:pt x="3096" y="3990"/>
                    <a:pt x="3989" y="3097"/>
                    <a:pt x="3989" y="2001"/>
                  </a:cubicBezTo>
                  <a:cubicBezTo>
                    <a:pt x="3989" y="894"/>
                    <a:pt x="3096" y="1"/>
                    <a:pt x="1989" y="1"/>
                  </a:cubicBezTo>
                  <a:close/>
                </a:path>
              </a:pathLst>
            </a:custGeom>
            <a:solidFill>
              <a:srgbClr val="06060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2" name="Google Shape;3716;p40">
              <a:extLst>
                <a:ext uri="{FF2B5EF4-FFF2-40B4-BE49-F238E27FC236}">
                  <a16:creationId xmlns:a16="http://schemas.microsoft.com/office/drawing/2014/main" id="{6BA6CE4F-E051-694F-D367-67FED9C2DAB6}"/>
                </a:ext>
              </a:extLst>
            </p:cNvPr>
            <p:cNvSpPr/>
            <p:nvPr/>
          </p:nvSpPr>
          <p:spPr>
            <a:xfrm>
              <a:off x="1961873" y="1699423"/>
              <a:ext cx="131677" cy="131710"/>
            </a:xfrm>
            <a:custGeom>
              <a:avLst/>
              <a:gdLst/>
              <a:ahLst/>
              <a:cxnLst/>
              <a:rect l="l" t="t" r="r" b="b"/>
              <a:pathLst>
                <a:path w="3989" h="3990" extrusionOk="0">
                  <a:moveTo>
                    <a:pt x="2000" y="275"/>
                  </a:moveTo>
                  <a:cubicBezTo>
                    <a:pt x="2953" y="275"/>
                    <a:pt x="3727" y="1049"/>
                    <a:pt x="3727" y="2001"/>
                  </a:cubicBezTo>
                  <a:cubicBezTo>
                    <a:pt x="3727" y="2954"/>
                    <a:pt x="2953" y="3728"/>
                    <a:pt x="2000" y="3728"/>
                  </a:cubicBezTo>
                  <a:cubicBezTo>
                    <a:pt x="1048" y="3728"/>
                    <a:pt x="274" y="2954"/>
                    <a:pt x="274" y="2001"/>
                  </a:cubicBezTo>
                  <a:cubicBezTo>
                    <a:pt x="274" y="1049"/>
                    <a:pt x="1048" y="275"/>
                    <a:pt x="2000" y="275"/>
                  </a:cubicBezTo>
                  <a:close/>
                  <a:moveTo>
                    <a:pt x="2000" y="1"/>
                  </a:moveTo>
                  <a:cubicBezTo>
                    <a:pt x="893" y="1"/>
                    <a:pt x="0" y="894"/>
                    <a:pt x="0" y="2001"/>
                  </a:cubicBezTo>
                  <a:cubicBezTo>
                    <a:pt x="0" y="3097"/>
                    <a:pt x="893" y="3990"/>
                    <a:pt x="2000" y="3990"/>
                  </a:cubicBezTo>
                  <a:cubicBezTo>
                    <a:pt x="3096" y="3990"/>
                    <a:pt x="3989" y="3097"/>
                    <a:pt x="3989" y="2001"/>
                  </a:cubicBezTo>
                  <a:cubicBezTo>
                    <a:pt x="3989" y="894"/>
                    <a:pt x="3096" y="1"/>
                    <a:pt x="2000" y="1"/>
                  </a:cubicBezTo>
                  <a:close/>
                </a:path>
              </a:pathLst>
            </a:custGeom>
            <a:solidFill>
              <a:srgbClr val="06060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3" name="Google Shape;3717;p40">
              <a:extLst>
                <a:ext uri="{FF2B5EF4-FFF2-40B4-BE49-F238E27FC236}">
                  <a16:creationId xmlns:a16="http://schemas.microsoft.com/office/drawing/2014/main" id="{62395AF0-7C08-3922-D0F0-AE05C40EF93C}"/>
                </a:ext>
              </a:extLst>
            </p:cNvPr>
            <p:cNvSpPr/>
            <p:nvPr/>
          </p:nvSpPr>
          <p:spPr>
            <a:xfrm>
              <a:off x="2012975" y="1490823"/>
              <a:ext cx="49152" cy="42649"/>
            </a:xfrm>
            <a:custGeom>
              <a:avLst/>
              <a:gdLst/>
              <a:ahLst/>
              <a:cxnLst/>
              <a:rect l="l" t="t" r="r" b="b"/>
              <a:pathLst>
                <a:path w="1489" h="1292" extrusionOk="0">
                  <a:moveTo>
                    <a:pt x="667" y="992"/>
                  </a:moveTo>
                  <a:lnTo>
                    <a:pt x="667" y="992"/>
                  </a:lnTo>
                  <a:cubicBezTo>
                    <a:pt x="680" y="1006"/>
                    <a:pt x="691" y="1020"/>
                    <a:pt x="702" y="1034"/>
                  </a:cubicBezTo>
                  <a:cubicBezTo>
                    <a:pt x="690" y="1021"/>
                    <a:pt x="678" y="1006"/>
                    <a:pt x="667" y="992"/>
                  </a:cubicBezTo>
                  <a:close/>
                  <a:moveTo>
                    <a:pt x="441" y="1"/>
                  </a:moveTo>
                  <a:cubicBezTo>
                    <a:pt x="414" y="1"/>
                    <a:pt x="387" y="4"/>
                    <a:pt x="357" y="10"/>
                  </a:cubicBezTo>
                  <a:cubicBezTo>
                    <a:pt x="298" y="10"/>
                    <a:pt x="250" y="22"/>
                    <a:pt x="214" y="57"/>
                  </a:cubicBezTo>
                  <a:cubicBezTo>
                    <a:pt x="119" y="105"/>
                    <a:pt x="48" y="200"/>
                    <a:pt x="36" y="295"/>
                  </a:cubicBezTo>
                  <a:cubicBezTo>
                    <a:pt x="0" y="403"/>
                    <a:pt x="12" y="522"/>
                    <a:pt x="71" y="605"/>
                  </a:cubicBezTo>
                  <a:cubicBezTo>
                    <a:pt x="131" y="700"/>
                    <a:pt x="214" y="784"/>
                    <a:pt x="310" y="795"/>
                  </a:cubicBezTo>
                  <a:cubicBezTo>
                    <a:pt x="369" y="819"/>
                    <a:pt x="429" y="831"/>
                    <a:pt x="488" y="855"/>
                  </a:cubicBezTo>
                  <a:lnTo>
                    <a:pt x="405" y="807"/>
                  </a:lnTo>
                  <a:lnTo>
                    <a:pt x="405" y="807"/>
                  </a:lnTo>
                  <a:cubicBezTo>
                    <a:pt x="476" y="843"/>
                    <a:pt x="548" y="891"/>
                    <a:pt x="607" y="938"/>
                  </a:cubicBezTo>
                  <a:cubicBezTo>
                    <a:pt x="583" y="915"/>
                    <a:pt x="548" y="891"/>
                    <a:pt x="536" y="879"/>
                  </a:cubicBezTo>
                  <a:lnTo>
                    <a:pt x="536" y="879"/>
                  </a:lnTo>
                  <a:cubicBezTo>
                    <a:pt x="575" y="902"/>
                    <a:pt x="615" y="937"/>
                    <a:pt x="651" y="974"/>
                  </a:cubicBezTo>
                  <a:lnTo>
                    <a:pt x="651" y="974"/>
                  </a:lnTo>
                  <a:lnTo>
                    <a:pt x="726" y="1093"/>
                  </a:lnTo>
                  <a:cubicBezTo>
                    <a:pt x="774" y="1188"/>
                    <a:pt x="881" y="1260"/>
                    <a:pt x="964" y="1272"/>
                  </a:cubicBezTo>
                  <a:cubicBezTo>
                    <a:pt x="1005" y="1285"/>
                    <a:pt x="1046" y="1292"/>
                    <a:pt x="1088" y="1292"/>
                  </a:cubicBezTo>
                  <a:cubicBezTo>
                    <a:pt x="1158" y="1292"/>
                    <a:pt x="1226" y="1273"/>
                    <a:pt x="1286" y="1236"/>
                  </a:cubicBezTo>
                  <a:cubicBezTo>
                    <a:pt x="1369" y="1176"/>
                    <a:pt x="1441" y="1093"/>
                    <a:pt x="1464" y="986"/>
                  </a:cubicBezTo>
                  <a:cubicBezTo>
                    <a:pt x="1488" y="891"/>
                    <a:pt x="1476" y="784"/>
                    <a:pt x="1417" y="676"/>
                  </a:cubicBezTo>
                  <a:cubicBezTo>
                    <a:pt x="1369" y="593"/>
                    <a:pt x="1310" y="498"/>
                    <a:pt x="1238" y="426"/>
                  </a:cubicBezTo>
                  <a:cubicBezTo>
                    <a:pt x="1167" y="355"/>
                    <a:pt x="1083" y="272"/>
                    <a:pt x="1000" y="212"/>
                  </a:cubicBezTo>
                  <a:cubicBezTo>
                    <a:pt x="941" y="176"/>
                    <a:pt x="881" y="141"/>
                    <a:pt x="822" y="117"/>
                  </a:cubicBezTo>
                  <a:cubicBezTo>
                    <a:pt x="726" y="69"/>
                    <a:pt x="631" y="22"/>
                    <a:pt x="524" y="10"/>
                  </a:cubicBezTo>
                  <a:cubicBezTo>
                    <a:pt x="494" y="4"/>
                    <a:pt x="467" y="1"/>
                    <a:pt x="44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4" name="Google Shape;3718;p40">
              <a:extLst>
                <a:ext uri="{FF2B5EF4-FFF2-40B4-BE49-F238E27FC236}">
                  <a16:creationId xmlns:a16="http://schemas.microsoft.com/office/drawing/2014/main" id="{2A293AE1-954E-1E04-B2F7-7F9AD3555204}"/>
                </a:ext>
              </a:extLst>
            </p:cNvPr>
            <p:cNvSpPr/>
            <p:nvPr/>
          </p:nvSpPr>
          <p:spPr>
            <a:xfrm>
              <a:off x="2042817" y="1541826"/>
              <a:ext cx="34627" cy="26375"/>
            </a:xfrm>
            <a:custGeom>
              <a:avLst/>
              <a:gdLst/>
              <a:ahLst/>
              <a:cxnLst/>
              <a:rect l="l" t="t" r="r" b="b"/>
              <a:pathLst>
                <a:path w="1049" h="799" extrusionOk="0">
                  <a:moveTo>
                    <a:pt x="525" y="1"/>
                  </a:moveTo>
                  <a:cubicBezTo>
                    <a:pt x="25" y="1"/>
                    <a:pt x="1" y="798"/>
                    <a:pt x="525" y="798"/>
                  </a:cubicBezTo>
                  <a:cubicBezTo>
                    <a:pt x="1049" y="798"/>
                    <a:pt x="1049" y="1"/>
                    <a:pt x="52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5" name="Google Shape;3719;p40">
              <a:extLst>
                <a:ext uri="{FF2B5EF4-FFF2-40B4-BE49-F238E27FC236}">
                  <a16:creationId xmlns:a16="http://schemas.microsoft.com/office/drawing/2014/main" id="{51FB187D-96FB-BE36-E7E2-FD695EE10293}"/>
                </a:ext>
              </a:extLst>
            </p:cNvPr>
            <p:cNvSpPr/>
            <p:nvPr/>
          </p:nvSpPr>
          <p:spPr>
            <a:xfrm>
              <a:off x="2107289" y="1594974"/>
              <a:ext cx="43276" cy="41031"/>
            </a:xfrm>
            <a:custGeom>
              <a:avLst/>
              <a:gdLst/>
              <a:ahLst/>
              <a:cxnLst/>
              <a:rect l="l" t="t" r="r" b="b"/>
              <a:pathLst>
                <a:path w="1311" h="1243" extrusionOk="0">
                  <a:moveTo>
                    <a:pt x="453" y="1"/>
                  </a:moveTo>
                  <a:cubicBezTo>
                    <a:pt x="426" y="1"/>
                    <a:pt x="399" y="4"/>
                    <a:pt x="370" y="10"/>
                  </a:cubicBezTo>
                  <a:cubicBezTo>
                    <a:pt x="310" y="10"/>
                    <a:pt x="274" y="22"/>
                    <a:pt x="227" y="57"/>
                  </a:cubicBezTo>
                  <a:cubicBezTo>
                    <a:pt x="179" y="81"/>
                    <a:pt x="131" y="117"/>
                    <a:pt x="108" y="153"/>
                  </a:cubicBezTo>
                  <a:cubicBezTo>
                    <a:pt x="72" y="200"/>
                    <a:pt x="48" y="248"/>
                    <a:pt x="36" y="296"/>
                  </a:cubicBezTo>
                  <a:cubicBezTo>
                    <a:pt x="1" y="391"/>
                    <a:pt x="12" y="510"/>
                    <a:pt x="72" y="605"/>
                  </a:cubicBezTo>
                  <a:cubicBezTo>
                    <a:pt x="96" y="629"/>
                    <a:pt x="120" y="665"/>
                    <a:pt x="131" y="677"/>
                  </a:cubicBezTo>
                  <a:cubicBezTo>
                    <a:pt x="167" y="677"/>
                    <a:pt x="227" y="712"/>
                    <a:pt x="298" y="736"/>
                  </a:cubicBezTo>
                  <a:cubicBezTo>
                    <a:pt x="328" y="736"/>
                    <a:pt x="357" y="745"/>
                    <a:pt x="384" y="758"/>
                  </a:cubicBezTo>
                  <a:lnTo>
                    <a:pt x="384" y="758"/>
                  </a:lnTo>
                  <a:lnTo>
                    <a:pt x="346" y="736"/>
                  </a:lnTo>
                  <a:lnTo>
                    <a:pt x="346" y="736"/>
                  </a:lnTo>
                  <a:cubicBezTo>
                    <a:pt x="365" y="746"/>
                    <a:pt x="382" y="755"/>
                    <a:pt x="398" y="765"/>
                  </a:cubicBezTo>
                  <a:lnTo>
                    <a:pt x="398" y="765"/>
                  </a:lnTo>
                  <a:cubicBezTo>
                    <a:pt x="394" y="763"/>
                    <a:pt x="389" y="760"/>
                    <a:pt x="384" y="758"/>
                  </a:cubicBezTo>
                  <a:lnTo>
                    <a:pt x="384" y="758"/>
                  </a:lnTo>
                  <a:lnTo>
                    <a:pt x="414" y="775"/>
                  </a:lnTo>
                  <a:lnTo>
                    <a:pt x="414" y="775"/>
                  </a:lnTo>
                  <a:cubicBezTo>
                    <a:pt x="409" y="772"/>
                    <a:pt x="404" y="768"/>
                    <a:pt x="398" y="765"/>
                  </a:cubicBezTo>
                  <a:lnTo>
                    <a:pt x="398" y="765"/>
                  </a:lnTo>
                  <a:cubicBezTo>
                    <a:pt x="409" y="771"/>
                    <a:pt x="420" y="777"/>
                    <a:pt x="429" y="784"/>
                  </a:cubicBezTo>
                  <a:lnTo>
                    <a:pt x="414" y="775"/>
                  </a:lnTo>
                  <a:lnTo>
                    <a:pt x="414" y="775"/>
                  </a:lnTo>
                  <a:cubicBezTo>
                    <a:pt x="425" y="782"/>
                    <a:pt x="435" y="789"/>
                    <a:pt x="446" y="797"/>
                  </a:cubicBezTo>
                  <a:lnTo>
                    <a:pt x="446" y="797"/>
                  </a:lnTo>
                  <a:cubicBezTo>
                    <a:pt x="427" y="782"/>
                    <a:pt x="413" y="768"/>
                    <a:pt x="405" y="760"/>
                  </a:cubicBezTo>
                  <a:lnTo>
                    <a:pt x="405" y="760"/>
                  </a:lnTo>
                  <a:cubicBezTo>
                    <a:pt x="419" y="769"/>
                    <a:pt x="433" y="782"/>
                    <a:pt x="446" y="797"/>
                  </a:cubicBezTo>
                  <a:lnTo>
                    <a:pt x="446" y="797"/>
                  </a:lnTo>
                  <a:cubicBezTo>
                    <a:pt x="446" y="797"/>
                    <a:pt x="446" y="797"/>
                    <a:pt x="446" y="797"/>
                  </a:cubicBezTo>
                  <a:lnTo>
                    <a:pt x="446" y="797"/>
                  </a:lnTo>
                  <a:cubicBezTo>
                    <a:pt x="446" y="797"/>
                    <a:pt x="446" y="797"/>
                    <a:pt x="446" y="797"/>
                  </a:cubicBezTo>
                  <a:lnTo>
                    <a:pt x="446" y="797"/>
                  </a:lnTo>
                  <a:cubicBezTo>
                    <a:pt x="446" y="797"/>
                    <a:pt x="446" y="797"/>
                    <a:pt x="446" y="797"/>
                  </a:cubicBezTo>
                  <a:lnTo>
                    <a:pt x="446" y="797"/>
                  </a:lnTo>
                  <a:cubicBezTo>
                    <a:pt x="456" y="804"/>
                    <a:pt x="466" y="811"/>
                    <a:pt x="477" y="819"/>
                  </a:cubicBezTo>
                  <a:cubicBezTo>
                    <a:pt x="465" y="812"/>
                    <a:pt x="455" y="804"/>
                    <a:pt x="446" y="797"/>
                  </a:cubicBezTo>
                  <a:lnTo>
                    <a:pt x="446" y="797"/>
                  </a:lnTo>
                  <a:cubicBezTo>
                    <a:pt x="453" y="804"/>
                    <a:pt x="459" y="812"/>
                    <a:pt x="465" y="821"/>
                  </a:cubicBezTo>
                  <a:lnTo>
                    <a:pt x="465" y="821"/>
                  </a:lnTo>
                  <a:cubicBezTo>
                    <a:pt x="457" y="812"/>
                    <a:pt x="449" y="804"/>
                    <a:pt x="441" y="796"/>
                  </a:cubicBezTo>
                  <a:lnTo>
                    <a:pt x="441" y="796"/>
                  </a:lnTo>
                  <a:cubicBezTo>
                    <a:pt x="456" y="816"/>
                    <a:pt x="469" y="836"/>
                    <a:pt x="481" y="857"/>
                  </a:cubicBezTo>
                  <a:lnTo>
                    <a:pt x="481" y="857"/>
                  </a:lnTo>
                  <a:cubicBezTo>
                    <a:pt x="491" y="888"/>
                    <a:pt x="501" y="919"/>
                    <a:pt x="501" y="950"/>
                  </a:cubicBezTo>
                  <a:cubicBezTo>
                    <a:pt x="524" y="1010"/>
                    <a:pt x="536" y="1058"/>
                    <a:pt x="584" y="1081"/>
                  </a:cubicBezTo>
                  <a:cubicBezTo>
                    <a:pt x="608" y="1129"/>
                    <a:pt x="643" y="1153"/>
                    <a:pt x="703" y="1189"/>
                  </a:cubicBezTo>
                  <a:cubicBezTo>
                    <a:pt x="739" y="1212"/>
                    <a:pt x="786" y="1224"/>
                    <a:pt x="846" y="1224"/>
                  </a:cubicBezTo>
                  <a:cubicBezTo>
                    <a:pt x="876" y="1236"/>
                    <a:pt x="902" y="1242"/>
                    <a:pt x="929" y="1242"/>
                  </a:cubicBezTo>
                  <a:cubicBezTo>
                    <a:pt x="956" y="1242"/>
                    <a:pt x="983" y="1236"/>
                    <a:pt x="1013" y="1224"/>
                  </a:cubicBezTo>
                  <a:cubicBezTo>
                    <a:pt x="1120" y="1200"/>
                    <a:pt x="1203" y="1141"/>
                    <a:pt x="1251" y="1058"/>
                  </a:cubicBezTo>
                  <a:lnTo>
                    <a:pt x="1298" y="962"/>
                  </a:lnTo>
                  <a:cubicBezTo>
                    <a:pt x="1310" y="891"/>
                    <a:pt x="1310" y="808"/>
                    <a:pt x="1298" y="760"/>
                  </a:cubicBezTo>
                  <a:cubicBezTo>
                    <a:pt x="1286" y="665"/>
                    <a:pt x="1239" y="581"/>
                    <a:pt x="1191" y="486"/>
                  </a:cubicBezTo>
                  <a:cubicBezTo>
                    <a:pt x="1167" y="427"/>
                    <a:pt x="1120" y="379"/>
                    <a:pt x="1084" y="331"/>
                  </a:cubicBezTo>
                  <a:cubicBezTo>
                    <a:pt x="1072" y="307"/>
                    <a:pt x="1048" y="296"/>
                    <a:pt x="1024" y="260"/>
                  </a:cubicBezTo>
                  <a:cubicBezTo>
                    <a:pt x="989" y="212"/>
                    <a:pt x="929" y="188"/>
                    <a:pt x="882" y="141"/>
                  </a:cubicBezTo>
                  <a:cubicBezTo>
                    <a:pt x="846" y="129"/>
                    <a:pt x="834" y="117"/>
                    <a:pt x="810" y="93"/>
                  </a:cubicBezTo>
                  <a:cubicBezTo>
                    <a:pt x="715" y="57"/>
                    <a:pt x="632" y="22"/>
                    <a:pt x="536" y="10"/>
                  </a:cubicBezTo>
                  <a:cubicBezTo>
                    <a:pt x="507" y="4"/>
                    <a:pt x="480" y="1"/>
                    <a:pt x="45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6" name="Google Shape;3720;p40">
              <a:extLst>
                <a:ext uri="{FF2B5EF4-FFF2-40B4-BE49-F238E27FC236}">
                  <a16:creationId xmlns:a16="http://schemas.microsoft.com/office/drawing/2014/main" id="{5D356F4A-FB20-7D52-F33B-17DD6ECE0A80}"/>
                </a:ext>
              </a:extLst>
            </p:cNvPr>
            <p:cNvSpPr/>
            <p:nvPr/>
          </p:nvSpPr>
          <p:spPr>
            <a:xfrm>
              <a:off x="1895453" y="1522547"/>
              <a:ext cx="66845" cy="48261"/>
            </a:xfrm>
            <a:custGeom>
              <a:avLst/>
              <a:gdLst/>
              <a:ahLst/>
              <a:cxnLst/>
              <a:rect l="l" t="t" r="r" b="b"/>
              <a:pathLst>
                <a:path w="2025" h="1462" extrusionOk="0">
                  <a:moveTo>
                    <a:pt x="703" y="870"/>
                  </a:moveTo>
                  <a:lnTo>
                    <a:pt x="768" y="895"/>
                  </a:lnTo>
                  <a:lnTo>
                    <a:pt x="768" y="895"/>
                  </a:lnTo>
                  <a:cubicBezTo>
                    <a:pt x="746" y="885"/>
                    <a:pt x="725" y="877"/>
                    <a:pt x="703" y="870"/>
                  </a:cubicBezTo>
                  <a:close/>
                  <a:moveTo>
                    <a:pt x="400" y="1"/>
                  </a:moveTo>
                  <a:cubicBezTo>
                    <a:pt x="202" y="1"/>
                    <a:pt x="1" y="198"/>
                    <a:pt x="24" y="406"/>
                  </a:cubicBezTo>
                  <a:cubicBezTo>
                    <a:pt x="24" y="632"/>
                    <a:pt x="179" y="787"/>
                    <a:pt x="405" y="811"/>
                  </a:cubicBezTo>
                  <a:cubicBezTo>
                    <a:pt x="536" y="823"/>
                    <a:pt x="679" y="847"/>
                    <a:pt x="798" y="906"/>
                  </a:cubicBezTo>
                  <a:lnTo>
                    <a:pt x="768" y="895"/>
                  </a:lnTo>
                  <a:lnTo>
                    <a:pt x="768" y="895"/>
                  </a:lnTo>
                  <a:cubicBezTo>
                    <a:pt x="842" y="928"/>
                    <a:pt x="911" y="976"/>
                    <a:pt x="981" y="1023"/>
                  </a:cubicBezTo>
                  <a:lnTo>
                    <a:pt x="981" y="1023"/>
                  </a:lnTo>
                  <a:cubicBezTo>
                    <a:pt x="1048" y="1078"/>
                    <a:pt x="1109" y="1143"/>
                    <a:pt x="1170" y="1206"/>
                  </a:cubicBezTo>
                  <a:lnTo>
                    <a:pt x="1170" y="1206"/>
                  </a:lnTo>
                  <a:cubicBezTo>
                    <a:pt x="1182" y="1225"/>
                    <a:pt x="1198" y="1247"/>
                    <a:pt x="1214" y="1263"/>
                  </a:cubicBezTo>
                  <a:cubicBezTo>
                    <a:pt x="1274" y="1358"/>
                    <a:pt x="1345" y="1430"/>
                    <a:pt x="1453" y="1442"/>
                  </a:cubicBezTo>
                  <a:cubicBezTo>
                    <a:pt x="1488" y="1455"/>
                    <a:pt x="1527" y="1462"/>
                    <a:pt x="1567" y="1462"/>
                  </a:cubicBezTo>
                  <a:cubicBezTo>
                    <a:pt x="1634" y="1462"/>
                    <a:pt x="1703" y="1443"/>
                    <a:pt x="1762" y="1406"/>
                  </a:cubicBezTo>
                  <a:cubicBezTo>
                    <a:pt x="1941" y="1287"/>
                    <a:pt x="2024" y="1025"/>
                    <a:pt x="1905" y="847"/>
                  </a:cubicBezTo>
                  <a:cubicBezTo>
                    <a:pt x="1572" y="346"/>
                    <a:pt x="1036" y="37"/>
                    <a:pt x="417" y="1"/>
                  </a:cubicBezTo>
                  <a:cubicBezTo>
                    <a:pt x="411" y="1"/>
                    <a:pt x="405" y="1"/>
                    <a:pt x="40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7" name="Google Shape;3721;p40">
              <a:extLst>
                <a:ext uri="{FF2B5EF4-FFF2-40B4-BE49-F238E27FC236}">
                  <a16:creationId xmlns:a16="http://schemas.microsoft.com/office/drawing/2014/main" id="{D7D026E6-C17F-54BD-5902-C137CA0F4E0F}"/>
                </a:ext>
              </a:extLst>
            </p:cNvPr>
            <p:cNvSpPr/>
            <p:nvPr/>
          </p:nvSpPr>
          <p:spPr>
            <a:xfrm>
              <a:off x="1185207" y="1598045"/>
              <a:ext cx="101044" cy="101407"/>
            </a:xfrm>
            <a:custGeom>
              <a:avLst/>
              <a:gdLst/>
              <a:ahLst/>
              <a:cxnLst/>
              <a:rect l="l" t="t" r="r" b="b"/>
              <a:pathLst>
                <a:path w="3061" h="3072" extrusionOk="0">
                  <a:moveTo>
                    <a:pt x="1536" y="0"/>
                  </a:moveTo>
                  <a:cubicBezTo>
                    <a:pt x="679" y="0"/>
                    <a:pt x="0" y="691"/>
                    <a:pt x="0" y="1536"/>
                  </a:cubicBezTo>
                  <a:cubicBezTo>
                    <a:pt x="0" y="2381"/>
                    <a:pt x="679" y="3072"/>
                    <a:pt x="1536" y="3072"/>
                  </a:cubicBezTo>
                  <a:cubicBezTo>
                    <a:pt x="2382" y="3072"/>
                    <a:pt x="3060" y="2381"/>
                    <a:pt x="3060" y="1536"/>
                  </a:cubicBezTo>
                  <a:cubicBezTo>
                    <a:pt x="3060" y="691"/>
                    <a:pt x="2382" y="0"/>
                    <a:pt x="153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8" name="Google Shape;3722;p40">
              <a:extLst>
                <a:ext uri="{FF2B5EF4-FFF2-40B4-BE49-F238E27FC236}">
                  <a16:creationId xmlns:a16="http://schemas.microsoft.com/office/drawing/2014/main" id="{AB5E5C89-11D9-0831-A4E7-540B92672884}"/>
                </a:ext>
              </a:extLst>
            </p:cNvPr>
            <p:cNvSpPr/>
            <p:nvPr/>
          </p:nvSpPr>
          <p:spPr>
            <a:xfrm>
              <a:off x="1356571" y="1804367"/>
              <a:ext cx="47204" cy="47600"/>
            </a:xfrm>
            <a:custGeom>
              <a:avLst/>
              <a:gdLst/>
              <a:ahLst/>
              <a:cxnLst/>
              <a:rect l="l" t="t" r="r" b="b"/>
              <a:pathLst>
                <a:path w="1430" h="1442" extrusionOk="0">
                  <a:moveTo>
                    <a:pt x="715" y="1"/>
                  </a:moveTo>
                  <a:cubicBezTo>
                    <a:pt x="322" y="1"/>
                    <a:pt x="1" y="322"/>
                    <a:pt x="1" y="727"/>
                  </a:cubicBezTo>
                  <a:cubicBezTo>
                    <a:pt x="1" y="1120"/>
                    <a:pt x="322" y="1442"/>
                    <a:pt x="715" y="1442"/>
                  </a:cubicBezTo>
                  <a:cubicBezTo>
                    <a:pt x="1108" y="1442"/>
                    <a:pt x="1429" y="1120"/>
                    <a:pt x="1429" y="727"/>
                  </a:cubicBezTo>
                  <a:cubicBezTo>
                    <a:pt x="1429" y="322"/>
                    <a:pt x="1108" y="1"/>
                    <a:pt x="71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9" name="Google Shape;3723;p40">
              <a:extLst>
                <a:ext uri="{FF2B5EF4-FFF2-40B4-BE49-F238E27FC236}">
                  <a16:creationId xmlns:a16="http://schemas.microsoft.com/office/drawing/2014/main" id="{65C11779-2576-732B-966D-D67B492085CB}"/>
                </a:ext>
              </a:extLst>
            </p:cNvPr>
            <p:cNvSpPr/>
            <p:nvPr/>
          </p:nvSpPr>
          <p:spPr>
            <a:xfrm>
              <a:off x="2554168" y="1670340"/>
              <a:ext cx="163135" cy="163135"/>
            </a:xfrm>
            <a:custGeom>
              <a:avLst/>
              <a:gdLst/>
              <a:ahLst/>
              <a:cxnLst/>
              <a:rect l="l" t="t" r="r" b="b"/>
              <a:pathLst>
                <a:path w="4942" h="4942" extrusionOk="0">
                  <a:moveTo>
                    <a:pt x="2477" y="1"/>
                  </a:moveTo>
                  <a:cubicBezTo>
                    <a:pt x="1108" y="1"/>
                    <a:pt x="1" y="1108"/>
                    <a:pt x="1" y="2477"/>
                  </a:cubicBezTo>
                  <a:cubicBezTo>
                    <a:pt x="1" y="3835"/>
                    <a:pt x="1108" y="4942"/>
                    <a:pt x="2477" y="4942"/>
                  </a:cubicBezTo>
                  <a:cubicBezTo>
                    <a:pt x="3847" y="4942"/>
                    <a:pt x="4942" y="3835"/>
                    <a:pt x="4942" y="2477"/>
                  </a:cubicBezTo>
                  <a:cubicBezTo>
                    <a:pt x="4942" y="1108"/>
                    <a:pt x="3847" y="1"/>
                    <a:pt x="247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0" name="Google Shape;3724;p40">
              <a:extLst>
                <a:ext uri="{FF2B5EF4-FFF2-40B4-BE49-F238E27FC236}">
                  <a16:creationId xmlns:a16="http://schemas.microsoft.com/office/drawing/2014/main" id="{187735A2-A0CC-0485-268F-43EE6AA357B0}"/>
                </a:ext>
              </a:extLst>
            </p:cNvPr>
            <p:cNvSpPr/>
            <p:nvPr/>
          </p:nvSpPr>
          <p:spPr>
            <a:xfrm>
              <a:off x="2955491" y="2715456"/>
              <a:ext cx="121477" cy="121873"/>
            </a:xfrm>
            <a:custGeom>
              <a:avLst/>
              <a:gdLst/>
              <a:ahLst/>
              <a:cxnLst/>
              <a:rect l="l" t="t" r="r" b="b"/>
              <a:pathLst>
                <a:path w="3680" h="3692" extrusionOk="0">
                  <a:moveTo>
                    <a:pt x="1846" y="1"/>
                  </a:moveTo>
                  <a:cubicBezTo>
                    <a:pt x="822" y="1"/>
                    <a:pt x="0" y="822"/>
                    <a:pt x="0" y="1846"/>
                  </a:cubicBezTo>
                  <a:cubicBezTo>
                    <a:pt x="0" y="2870"/>
                    <a:pt x="822" y="3691"/>
                    <a:pt x="1846" y="3691"/>
                  </a:cubicBezTo>
                  <a:cubicBezTo>
                    <a:pt x="2858" y="3691"/>
                    <a:pt x="3679" y="2870"/>
                    <a:pt x="3679" y="1846"/>
                  </a:cubicBezTo>
                  <a:cubicBezTo>
                    <a:pt x="3679" y="822"/>
                    <a:pt x="2858" y="1"/>
                    <a:pt x="184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1" name="Google Shape;3725;p40">
              <a:extLst>
                <a:ext uri="{FF2B5EF4-FFF2-40B4-BE49-F238E27FC236}">
                  <a16:creationId xmlns:a16="http://schemas.microsoft.com/office/drawing/2014/main" id="{BE92F8B5-228B-EA07-4C1C-7403CF6737AB}"/>
                </a:ext>
              </a:extLst>
            </p:cNvPr>
            <p:cNvSpPr/>
            <p:nvPr/>
          </p:nvSpPr>
          <p:spPr>
            <a:xfrm>
              <a:off x="2834437" y="2432084"/>
              <a:ext cx="57008" cy="57008"/>
            </a:xfrm>
            <a:custGeom>
              <a:avLst/>
              <a:gdLst/>
              <a:ahLst/>
              <a:cxnLst/>
              <a:rect l="l" t="t" r="r" b="b"/>
              <a:pathLst>
                <a:path w="1727" h="1727" extrusionOk="0">
                  <a:moveTo>
                    <a:pt x="857" y="0"/>
                  </a:moveTo>
                  <a:cubicBezTo>
                    <a:pt x="381" y="0"/>
                    <a:pt x="0" y="381"/>
                    <a:pt x="0" y="857"/>
                  </a:cubicBezTo>
                  <a:cubicBezTo>
                    <a:pt x="0" y="1334"/>
                    <a:pt x="381" y="1727"/>
                    <a:pt x="857" y="1727"/>
                  </a:cubicBezTo>
                  <a:cubicBezTo>
                    <a:pt x="1345" y="1727"/>
                    <a:pt x="1726" y="1334"/>
                    <a:pt x="1726" y="857"/>
                  </a:cubicBezTo>
                  <a:cubicBezTo>
                    <a:pt x="1726" y="381"/>
                    <a:pt x="1345" y="0"/>
                    <a:pt x="85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2" name="Google Shape;3726;p40">
              <a:extLst>
                <a:ext uri="{FF2B5EF4-FFF2-40B4-BE49-F238E27FC236}">
                  <a16:creationId xmlns:a16="http://schemas.microsoft.com/office/drawing/2014/main" id="{9AD8C0CE-88CC-CB60-C5CA-16692394261F}"/>
                </a:ext>
              </a:extLst>
            </p:cNvPr>
            <p:cNvSpPr/>
            <p:nvPr/>
          </p:nvSpPr>
          <p:spPr>
            <a:xfrm>
              <a:off x="1093237" y="2884476"/>
              <a:ext cx="133657" cy="133657"/>
            </a:xfrm>
            <a:custGeom>
              <a:avLst/>
              <a:gdLst/>
              <a:ahLst/>
              <a:cxnLst/>
              <a:rect l="l" t="t" r="r" b="b"/>
              <a:pathLst>
                <a:path w="4049" h="4049" extrusionOk="0">
                  <a:moveTo>
                    <a:pt x="2024" y="0"/>
                  </a:moveTo>
                  <a:cubicBezTo>
                    <a:pt x="905" y="0"/>
                    <a:pt x="0" y="905"/>
                    <a:pt x="0" y="2024"/>
                  </a:cubicBezTo>
                  <a:cubicBezTo>
                    <a:pt x="0" y="3143"/>
                    <a:pt x="905" y="4048"/>
                    <a:pt x="2024" y="4048"/>
                  </a:cubicBezTo>
                  <a:cubicBezTo>
                    <a:pt x="3144" y="4048"/>
                    <a:pt x="4049" y="3143"/>
                    <a:pt x="4049" y="2024"/>
                  </a:cubicBezTo>
                  <a:cubicBezTo>
                    <a:pt x="4049" y="905"/>
                    <a:pt x="3144" y="0"/>
                    <a:pt x="202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3" name="Google Shape;3727;p40">
              <a:extLst>
                <a:ext uri="{FF2B5EF4-FFF2-40B4-BE49-F238E27FC236}">
                  <a16:creationId xmlns:a16="http://schemas.microsoft.com/office/drawing/2014/main" id="{5F59947A-C77E-6202-4D9E-5ED37E30B484}"/>
                </a:ext>
              </a:extLst>
            </p:cNvPr>
            <p:cNvSpPr/>
            <p:nvPr/>
          </p:nvSpPr>
          <p:spPr>
            <a:xfrm>
              <a:off x="783125" y="2277227"/>
              <a:ext cx="163135" cy="163135"/>
            </a:xfrm>
            <a:custGeom>
              <a:avLst/>
              <a:gdLst/>
              <a:ahLst/>
              <a:cxnLst/>
              <a:rect l="l" t="t" r="r" b="b"/>
              <a:pathLst>
                <a:path w="4942" h="4942" extrusionOk="0">
                  <a:moveTo>
                    <a:pt x="2477" y="548"/>
                  </a:moveTo>
                  <a:cubicBezTo>
                    <a:pt x="3537" y="548"/>
                    <a:pt x="4394" y="1417"/>
                    <a:pt x="4406" y="2489"/>
                  </a:cubicBezTo>
                  <a:cubicBezTo>
                    <a:pt x="4406" y="3560"/>
                    <a:pt x="3537" y="4417"/>
                    <a:pt x="2477" y="4417"/>
                  </a:cubicBezTo>
                  <a:cubicBezTo>
                    <a:pt x="1405" y="4417"/>
                    <a:pt x="536" y="3548"/>
                    <a:pt x="536" y="2489"/>
                  </a:cubicBezTo>
                  <a:cubicBezTo>
                    <a:pt x="536" y="1417"/>
                    <a:pt x="1417" y="548"/>
                    <a:pt x="2477" y="548"/>
                  </a:cubicBezTo>
                  <a:close/>
                  <a:moveTo>
                    <a:pt x="2477" y="0"/>
                  </a:moveTo>
                  <a:cubicBezTo>
                    <a:pt x="1108" y="0"/>
                    <a:pt x="0" y="1095"/>
                    <a:pt x="0" y="2477"/>
                  </a:cubicBezTo>
                  <a:cubicBezTo>
                    <a:pt x="0" y="3846"/>
                    <a:pt x="1120" y="4941"/>
                    <a:pt x="2477" y="4941"/>
                  </a:cubicBezTo>
                  <a:cubicBezTo>
                    <a:pt x="3834" y="4941"/>
                    <a:pt x="4941" y="3846"/>
                    <a:pt x="4941" y="2477"/>
                  </a:cubicBezTo>
                  <a:cubicBezTo>
                    <a:pt x="4941" y="1095"/>
                    <a:pt x="3846" y="0"/>
                    <a:pt x="2477" y="0"/>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4" name="Google Shape;3728;p40">
              <a:extLst>
                <a:ext uri="{FF2B5EF4-FFF2-40B4-BE49-F238E27FC236}">
                  <a16:creationId xmlns:a16="http://schemas.microsoft.com/office/drawing/2014/main" id="{046D46F4-F5C8-75F7-D971-925BA3CD1979}"/>
                </a:ext>
              </a:extLst>
            </p:cNvPr>
            <p:cNvSpPr/>
            <p:nvPr/>
          </p:nvSpPr>
          <p:spPr>
            <a:xfrm>
              <a:off x="2954303" y="3503115"/>
              <a:ext cx="167064" cy="167064"/>
            </a:xfrm>
            <a:custGeom>
              <a:avLst/>
              <a:gdLst/>
              <a:ahLst/>
              <a:cxnLst/>
              <a:rect l="l" t="t" r="r" b="b"/>
              <a:pathLst>
                <a:path w="5061" h="5061" extrusionOk="0">
                  <a:moveTo>
                    <a:pt x="2537" y="548"/>
                  </a:moveTo>
                  <a:cubicBezTo>
                    <a:pt x="3620" y="548"/>
                    <a:pt x="4513" y="1441"/>
                    <a:pt x="4513" y="2525"/>
                  </a:cubicBezTo>
                  <a:cubicBezTo>
                    <a:pt x="4513" y="3620"/>
                    <a:pt x="3632" y="4513"/>
                    <a:pt x="2537" y="4513"/>
                  </a:cubicBezTo>
                  <a:cubicBezTo>
                    <a:pt x="1441" y="4513"/>
                    <a:pt x="548" y="3632"/>
                    <a:pt x="548" y="2525"/>
                  </a:cubicBezTo>
                  <a:cubicBezTo>
                    <a:pt x="548" y="1441"/>
                    <a:pt x="1429" y="548"/>
                    <a:pt x="2537" y="548"/>
                  </a:cubicBezTo>
                  <a:close/>
                  <a:moveTo>
                    <a:pt x="2537" y="1"/>
                  </a:moveTo>
                  <a:cubicBezTo>
                    <a:pt x="1132" y="1"/>
                    <a:pt x="0" y="1132"/>
                    <a:pt x="0" y="2525"/>
                  </a:cubicBezTo>
                  <a:cubicBezTo>
                    <a:pt x="0" y="3930"/>
                    <a:pt x="1132" y="5061"/>
                    <a:pt x="2537" y="5061"/>
                  </a:cubicBezTo>
                  <a:cubicBezTo>
                    <a:pt x="3918" y="5061"/>
                    <a:pt x="5061" y="3930"/>
                    <a:pt x="5061" y="2525"/>
                  </a:cubicBezTo>
                  <a:cubicBezTo>
                    <a:pt x="5061" y="1132"/>
                    <a:pt x="3930" y="1"/>
                    <a:pt x="2537" y="1"/>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5" name="Google Shape;3729;p40">
              <a:extLst>
                <a:ext uri="{FF2B5EF4-FFF2-40B4-BE49-F238E27FC236}">
                  <a16:creationId xmlns:a16="http://schemas.microsoft.com/office/drawing/2014/main" id="{DA5DA342-17D7-C11E-3CDF-FAD13D929199}"/>
                </a:ext>
              </a:extLst>
            </p:cNvPr>
            <p:cNvSpPr/>
            <p:nvPr/>
          </p:nvSpPr>
          <p:spPr>
            <a:xfrm>
              <a:off x="3203508" y="4585963"/>
              <a:ext cx="76649" cy="76649"/>
            </a:xfrm>
            <a:custGeom>
              <a:avLst/>
              <a:gdLst/>
              <a:ahLst/>
              <a:cxnLst/>
              <a:rect l="l" t="t" r="r" b="b"/>
              <a:pathLst>
                <a:path w="2322" h="2322" extrusionOk="0">
                  <a:moveTo>
                    <a:pt x="1155" y="536"/>
                  </a:moveTo>
                  <a:cubicBezTo>
                    <a:pt x="1500" y="536"/>
                    <a:pt x="1786" y="822"/>
                    <a:pt x="1786" y="1155"/>
                  </a:cubicBezTo>
                  <a:cubicBezTo>
                    <a:pt x="1786" y="1500"/>
                    <a:pt x="1500" y="1786"/>
                    <a:pt x="1155" y="1786"/>
                  </a:cubicBezTo>
                  <a:cubicBezTo>
                    <a:pt x="810" y="1786"/>
                    <a:pt x="536" y="1500"/>
                    <a:pt x="536" y="1155"/>
                  </a:cubicBezTo>
                  <a:cubicBezTo>
                    <a:pt x="536" y="822"/>
                    <a:pt x="822" y="536"/>
                    <a:pt x="1155" y="536"/>
                  </a:cubicBezTo>
                  <a:close/>
                  <a:moveTo>
                    <a:pt x="1155" y="0"/>
                  </a:moveTo>
                  <a:cubicBezTo>
                    <a:pt x="524" y="0"/>
                    <a:pt x="0" y="524"/>
                    <a:pt x="0" y="1155"/>
                  </a:cubicBezTo>
                  <a:cubicBezTo>
                    <a:pt x="0" y="1798"/>
                    <a:pt x="524" y="2322"/>
                    <a:pt x="1155" y="2322"/>
                  </a:cubicBezTo>
                  <a:cubicBezTo>
                    <a:pt x="1798" y="2322"/>
                    <a:pt x="2322" y="1798"/>
                    <a:pt x="2322" y="1155"/>
                  </a:cubicBezTo>
                  <a:cubicBezTo>
                    <a:pt x="2322" y="524"/>
                    <a:pt x="1798" y="0"/>
                    <a:pt x="1155" y="0"/>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6" name="Google Shape;3730;p40">
              <a:extLst>
                <a:ext uri="{FF2B5EF4-FFF2-40B4-BE49-F238E27FC236}">
                  <a16:creationId xmlns:a16="http://schemas.microsoft.com/office/drawing/2014/main" id="{3EF18547-EA42-21E5-D37D-BAEB402EDC09}"/>
                </a:ext>
              </a:extLst>
            </p:cNvPr>
            <p:cNvSpPr/>
            <p:nvPr/>
          </p:nvSpPr>
          <p:spPr>
            <a:xfrm>
              <a:off x="908107" y="2516594"/>
              <a:ext cx="90051" cy="122632"/>
            </a:xfrm>
            <a:custGeom>
              <a:avLst/>
              <a:gdLst/>
              <a:ahLst/>
              <a:cxnLst/>
              <a:rect l="l" t="t" r="r" b="b"/>
              <a:pathLst>
                <a:path w="2728" h="3715" extrusionOk="0">
                  <a:moveTo>
                    <a:pt x="894" y="0"/>
                  </a:moveTo>
                  <a:lnTo>
                    <a:pt x="1" y="3715"/>
                  </a:lnTo>
                  <a:lnTo>
                    <a:pt x="2727" y="3715"/>
                  </a:lnTo>
                  <a:lnTo>
                    <a:pt x="894" y="0"/>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7" name="Google Shape;3731;p40">
              <a:extLst>
                <a:ext uri="{FF2B5EF4-FFF2-40B4-BE49-F238E27FC236}">
                  <a16:creationId xmlns:a16="http://schemas.microsoft.com/office/drawing/2014/main" id="{43309D07-BDF9-60BB-080C-A1F27D7B4844}"/>
                </a:ext>
              </a:extLst>
            </p:cNvPr>
            <p:cNvSpPr/>
            <p:nvPr/>
          </p:nvSpPr>
          <p:spPr>
            <a:xfrm>
              <a:off x="3111901" y="4282124"/>
              <a:ext cx="129729" cy="161980"/>
            </a:xfrm>
            <a:custGeom>
              <a:avLst/>
              <a:gdLst/>
              <a:ahLst/>
              <a:cxnLst/>
              <a:rect l="l" t="t" r="r" b="b"/>
              <a:pathLst>
                <a:path w="3930" h="4907" extrusionOk="0">
                  <a:moveTo>
                    <a:pt x="870" y="1"/>
                  </a:moveTo>
                  <a:lnTo>
                    <a:pt x="1" y="4906"/>
                  </a:lnTo>
                  <a:lnTo>
                    <a:pt x="1" y="4906"/>
                  </a:lnTo>
                  <a:lnTo>
                    <a:pt x="3930" y="4108"/>
                  </a:lnTo>
                  <a:lnTo>
                    <a:pt x="870" y="1"/>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8" name="Google Shape;3732;p40">
              <a:extLst>
                <a:ext uri="{FF2B5EF4-FFF2-40B4-BE49-F238E27FC236}">
                  <a16:creationId xmlns:a16="http://schemas.microsoft.com/office/drawing/2014/main" id="{BB99AF16-648D-B385-8EC8-6D76145823B9}"/>
                </a:ext>
              </a:extLst>
            </p:cNvPr>
            <p:cNvSpPr/>
            <p:nvPr/>
          </p:nvSpPr>
          <p:spPr>
            <a:xfrm>
              <a:off x="2318762" y="1463225"/>
              <a:ext cx="128937" cy="161551"/>
            </a:xfrm>
            <a:custGeom>
              <a:avLst/>
              <a:gdLst/>
              <a:ahLst/>
              <a:cxnLst/>
              <a:rect l="l" t="t" r="r" b="b"/>
              <a:pathLst>
                <a:path w="3906" h="4894" extrusionOk="0">
                  <a:moveTo>
                    <a:pt x="857" y="0"/>
                  </a:moveTo>
                  <a:lnTo>
                    <a:pt x="0" y="4894"/>
                  </a:lnTo>
                  <a:lnTo>
                    <a:pt x="3905" y="4108"/>
                  </a:lnTo>
                  <a:lnTo>
                    <a:pt x="857" y="0"/>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81" name="Google Shape;614;p35">
            <a:extLst>
              <a:ext uri="{FF2B5EF4-FFF2-40B4-BE49-F238E27FC236}">
                <a16:creationId xmlns:a16="http://schemas.microsoft.com/office/drawing/2014/main" id="{977DE5BB-94D6-F869-611C-697E3CA3D228}"/>
              </a:ext>
            </a:extLst>
          </p:cNvPr>
          <p:cNvSpPr txBox="1">
            <a:spLocks noGrp="1"/>
          </p:cNvSpPr>
          <p:nvPr>
            <p:ph type="body" idx="1"/>
          </p:nvPr>
        </p:nvSpPr>
        <p:spPr>
          <a:xfrm>
            <a:off x="2420568" y="1111500"/>
            <a:ext cx="5952564" cy="2734138"/>
          </a:xfrm>
          <a:prstGeom prst="rect">
            <a:avLst/>
          </a:prstGeom>
        </p:spPr>
        <p:txBody>
          <a:bodyPr spcFirstLastPara="1" wrap="square" lIns="91425" tIns="91425" rIns="91425" bIns="91425" anchor="t" anchorCtr="0">
            <a:noAutofit/>
          </a:bodyPr>
          <a:lstStyle/>
          <a:p>
            <a:pPr marL="285750" indent="-285750">
              <a:spcAft>
                <a:spcPts val="1600"/>
              </a:spcAft>
            </a:pPr>
            <a:r>
              <a:rPr lang="en-US" b="1" dirty="0"/>
              <a:t>AD DS environment: </a:t>
            </a:r>
            <a:r>
              <a:rPr lang="en-US" dirty="0"/>
              <a:t>We deployed a fully featured Active Directory Domain Services (AD DS) environment to efficiently manage user accounts and passwords. </a:t>
            </a:r>
          </a:p>
          <a:p>
            <a:pPr marL="285750" indent="-285750">
              <a:spcAft>
                <a:spcPts val="1600"/>
              </a:spcAft>
            </a:pPr>
            <a:r>
              <a:rPr lang="en-US" b="1" dirty="0"/>
              <a:t>SIEM server: </a:t>
            </a:r>
            <a:r>
              <a:rPr lang="en-US" dirty="0"/>
              <a:t>To enhance our security capabilities, we implemented Splunk, a robust Security Information and Event Management (SIEM) platform. </a:t>
            </a:r>
          </a:p>
        </p:txBody>
      </p:sp>
      <p:pic>
        <p:nvPicPr>
          <p:cNvPr id="383" name="Picture 382" descr="A computer screens and keyboard&#10;&#10;Description automatically generated">
            <a:extLst>
              <a:ext uri="{FF2B5EF4-FFF2-40B4-BE49-F238E27FC236}">
                <a16:creationId xmlns:a16="http://schemas.microsoft.com/office/drawing/2014/main" id="{B99D8BAD-7DF6-9696-D3BE-EF337FF4D44F}"/>
              </a:ext>
            </a:extLst>
          </p:cNvPr>
          <p:cNvPicPr>
            <a:picLocks noChangeAspect="1"/>
          </p:cNvPicPr>
          <p:nvPr/>
        </p:nvPicPr>
        <p:blipFill>
          <a:blip r:embed="rId3"/>
          <a:stretch>
            <a:fillRect/>
          </a:stretch>
        </p:blipFill>
        <p:spPr>
          <a:xfrm>
            <a:off x="6991019" y="3475558"/>
            <a:ext cx="1430535" cy="1430535"/>
          </a:xfrm>
          <a:prstGeom prst="rect">
            <a:avLst/>
          </a:prstGeom>
        </p:spPr>
      </p:pic>
      <p:pic>
        <p:nvPicPr>
          <p:cNvPr id="883" name="Picture 882" descr="A black letter on a black background&#10;&#10;Description automatically generated">
            <a:extLst>
              <a:ext uri="{FF2B5EF4-FFF2-40B4-BE49-F238E27FC236}">
                <a16:creationId xmlns:a16="http://schemas.microsoft.com/office/drawing/2014/main" id="{37362B02-48B0-5731-993F-4BD1222D3827}"/>
              </a:ext>
            </a:extLst>
          </p:cNvPr>
          <p:cNvPicPr>
            <a:picLocks noChangeAspect="1"/>
          </p:cNvPicPr>
          <p:nvPr/>
        </p:nvPicPr>
        <p:blipFill>
          <a:blip r:embed="rId4"/>
          <a:stretch>
            <a:fillRect/>
          </a:stretch>
        </p:blipFill>
        <p:spPr>
          <a:xfrm>
            <a:off x="3300808" y="3877474"/>
            <a:ext cx="2953676" cy="893511"/>
          </a:xfrm>
          <a:prstGeom prst="rect">
            <a:avLst/>
          </a:prstGeom>
        </p:spPr>
      </p:pic>
      <p:pic>
        <p:nvPicPr>
          <p:cNvPr id="884" name="Picture 883" descr="A logo with text on it&#10;&#10;Description automatically generated">
            <a:extLst>
              <a:ext uri="{FF2B5EF4-FFF2-40B4-BE49-F238E27FC236}">
                <a16:creationId xmlns:a16="http://schemas.microsoft.com/office/drawing/2014/main" id="{0352C1A9-AFC2-6243-2A07-D0BE7CC78ADD}"/>
              </a:ext>
            </a:extLst>
          </p:cNvPr>
          <p:cNvPicPr>
            <a:picLocks noChangeAspect="1"/>
          </p:cNvPicPr>
          <p:nvPr/>
        </p:nvPicPr>
        <p:blipFill>
          <a:blip r:embed="rId5"/>
          <a:stretch>
            <a:fillRect/>
          </a:stretch>
        </p:blipFill>
        <p:spPr>
          <a:xfrm>
            <a:off x="8517375" y="10631"/>
            <a:ext cx="544592" cy="559051"/>
          </a:xfrm>
          <a:prstGeom prst="rect">
            <a:avLst/>
          </a:prstGeom>
        </p:spPr>
      </p:pic>
    </p:spTree>
    <p:extLst>
      <p:ext uri="{BB962C8B-B14F-4D97-AF65-F5344CB8AC3E}">
        <p14:creationId xmlns:p14="http://schemas.microsoft.com/office/powerpoint/2010/main" val="1166883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Key components of the environment</a:t>
            </a:r>
          </a:p>
        </p:txBody>
      </p:sp>
      <p:sp>
        <p:nvSpPr>
          <p:cNvPr id="330" name="Google Shape;330;p32"/>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 name="Group 736">
            <a:extLst>
              <a:ext uri="{FF2B5EF4-FFF2-40B4-BE49-F238E27FC236}">
                <a16:creationId xmlns:a16="http://schemas.microsoft.com/office/drawing/2014/main" id="{A730D440-89C9-BAE2-48FF-96627A63902A}"/>
              </a:ext>
            </a:extLst>
          </p:cNvPr>
          <p:cNvGrpSpPr/>
          <p:nvPr/>
        </p:nvGrpSpPr>
        <p:grpSpPr>
          <a:xfrm>
            <a:off x="279395" y="1048721"/>
            <a:ext cx="8755113" cy="3335356"/>
            <a:chOff x="100101" y="1039646"/>
            <a:chExt cx="8755113" cy="3335356"/>
          </a:xfrm>
        </p:grpSpPr>
        <p:grpSp>
          <p:nvGrpSpPr>
            <p:cNvPr id="738" name="Google Shape;70;p16">
              <a:extLst>
                <a:ext uri="{FF2B5EF4-FFF2-40B4-BE49-F238E27FC236}">
                  <a16:creationId xmlns:a16="http://schemas.microsoft.com/office/drawing/2014/main" id="{322733B0-B4B6-E4DE-B726-6C5980F9AAE1}"/>
                </a:ext>
              </a:extLst>
            </p:cNvPr>
            <p:cNvGrpSpPr/>
            <p:nvPr/>
          </p:nvGrpSpPr>
          <p:grpSpPr>
            <a:xfrm>
              <a:off x="1534589" y="1230965"/>
              <a:ext cx="5646195" cy="3089713"/>
              <a:chOff x="1748915" y="1463225"/>
              <a:chExt cx="5646195" cy="3089713"/>
            </a:xfrm>
          </p:grpSpPr>
          <p:grpSp>
            <p:nvGrpSpPr>
              <p:cNvPr id="813" name="Google Shape;71;p16">
                <a:extLst>
                  <a:ext uri="{FF2B5EF4-FFF2-40B4-BE49-F238E27FC236}">
                    <a16:creationId xmlns:a16="http://schemas.microsoft.com/office/drawing/2014/main" id="{1F7EAC4E-B53C-121E-9668-1E36F2D2135B}"/>
                  </a:ext>
                </a:extLst>
              </p:cNvPr>
              <p:cNvGrpSpPr/>
              <p:nvPr/>
            </p:nvGrpSpPr>
            <p:grpSpPr>
              <a:xfrm>
                <a:off x="1748915" y="1463225"/>
                <a:ext cx="2018893" cy="1222598"/>
                <a:chOff x="1748915" y="1463225"/>
                <a:chExt cx="2018893" cy="1222598"/>
              </a:xfrm>
            </p:grpSpPr>
            <p:sp>
              <p:nvSpPr>
                <p:cNvPr id="870" name="Google Shape;72;p16">
                  <a:extLst>
                    <a:ext uri="{FF2B5EF4-FFF2-40B4-BE49-F238E27FC236}">
                      <a16:creationId xmlns:a16="http://schemas.microsoft.com/office/drawing/2014/main" id="{E6810972-CCF5-0DFE-4F7A-24173556C4C3}"/>
                    </a:ext>
                  </a:extLst>
                </p:cNvPr>
                <p:cNvSpPr/>
                <p:nvPr/>
              </p:nvSpPr>
              <p:spPr>
                <a:xfrm>
                  <a:off x="2471826" y="1860700"/>
                  <a:ext cx="1295982" cy="825123"/>
                </a:xfrm>
                <a:custGeom>
                  <a:avLst/>
                  <a:gdLst/>
                  <a:ahLst/>
                  <a:cxnLst/>
                  <a:rect l="l" t="t" r="r" b="b"/>
                  <a:pathLst>
                    <a:path w="36017" h="30302" fill="none" extrusionOk="0">
                      <a:moveTo>
                        <a:pt x="0" y="0"/>
                      </a:moveTo>
                      <a:lnTo>
                        <a:pt x="7406" y="0"/>
                      </a:lnTo>
                      <a:cubicBezTo>
                        <a:pt x="10859" y="0"/>
                        <a:pt x="13656" y="2798"/>
                        <a:pt x="13656" y="6251"/>
                      </a:cubicBezTo>
                      <a:lnTo>
                        <a:pt x="13656" y="24051"/>
                      </a:lnTo>
                      <a:cubicBezTo>
                        <a:pt x="13656" y="27504"/>
                        <a:pt x="16454" y="30302"/>
                        <a:pt x="19907" y="30302"/>
                      </a:cubicBezTo>
                      <a:lnTo>
                        <a:pt x="36016" y="30302"/>
                      </a:lnTo>
                    </a:path>
                  </a:pathLst>
                </a:custGeom>
                <a:noFill/>
                <a:ln w="9525" cap="rnd"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871" name="Google Shape;73;p16">
                  <a:extLst>
                    <a:ext uri="{FF2B5EF4-FFF2-40B4-BE49-F238E27FC236}">
                      <a16:creationId xmlns:a16="http://schemas.microsoft.com/office/drawing/2014/main" id="{E1BB6E97-4DED-4806-5137-1FB20BC2EFE4}"/>
                    </a:ext>
                  </a:extLst>
                </p:cNvPr>
                <p:cNvGrpSpPr/>
                <p:nvPr/>
              </p:nvGrpSpPr>
              <p:grpSpPr>
                <a:xfrm>
                  <a:off x="1748915" y="1463225"/>
                  <a:ext cx="794980" cy="794980"/>
                  <a:chOff x="1748915" y="1463225"/>
                  <a:chExt cx="794980" cy="794980"/>
                </a:xfrm>
              </p:grpSpPr>
              <p:sp>
                <p:nvSpPr>
                  <p:cNvPr id="872" name="Google Shape;74;p16">
                    <a:extLst>
                      <a:ext uri="{FF2B5EF4-FFF2-40B4-BE49-F238E27FC236}">
                        <a16:creationId xmlns:a16="http://schemas.microsoft.com/office/drawing/2014/main" id="{4903F4A3-63C7-58D6-9F03-B1743A5C1A2B}"/>
                      </a:ext>
                    </a:extLst>
                  </p:cNvPr>
                  <p:cNvSpPr/>
                  <p:nvPr/>
                </p:nvSpPr>
                <p:spPr>
                  <a:xfrm>
                    <a:off x="1748915" y="1463225"/>
                    <a:ext cx="794980" cy="794980"/>
                  </a:xfrm>
                  <a:custGeom>
                    <a:avLst/>
                    <a:gdLst/>
                    <a:ahLst/>
                    <a:cxnLst/>
                    <a:rect l="l" t="t" r="r" b="b"/>
                    <a:pathLst>
                      <a:path w="29195" h="29195" extrusionOk="0">
                        <a:moveTo>
                          <a:pt x="14597" y="0"/>
                        </a:moveTo>
                        <a:cubicBezTo>
                          <a:pt x="6537" y="0"/>
                          <a:pt x="0" y="6537"/>
                          <a:pt x="0" y="14597"/>
                        </a:cubicBezTo>
                        <a:cubicBezTo>
                          <a:pt x="0" y="22658"/>
                          <a:pt x="6537" y="29194"/>
                          <a:pt x="14597" y="29194"/>
                        </a:cubicBezTo>
                        <a:cubicBezTo>
                          <a:pt x="22658" y="29194"/>
                          <a:pt x="29194" y="22658"/>
                          <a:pt x="29194" y="14597"/>
                        </a:cubicBezTo>
                        <a:cubicBezTo>
                          <a:pt x="29194" y="6537"/>
                          <a:pt x="22658" y="0"/>
                          <a:pt x="1459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873" name="Google Shape;75;p16">
                    <a:extLst>
                      <a:ext uri="{FF2B5EF4-FFF2-40B4-BE49-F238E27FC236}">
                        <a16:creationId xmlns:a16="http://schemas.microsoft.com/office/drawing/2014/main" id="{A4EB0BE4-C3E5-04B2-468D-07683F296D1F}"/>
                      </a:ext>
                    </a:extLst>
                  </p:cNvPr>
                  <p:cNvGrpSpPr/>
                  <p:nvPr/>
                </p:nvGrpSpPr>
                <p:grpSpPr>
                  <a:xfrm>
                    <a:off x="1905815" y="1628566"/>
                    <a:ext cx="481483" cy="410466"/>
                    <a:chOff x="1905815" y="1628566"/>
                    <a:chExt cx="481483" cy="410466"/>
                  </a:xfrm>
                </p:grpSpPr>
                <p:sp>
                  <p:nvSpPr>
                    <p:cNvPr id="874" name="Google Shape;76;p16">
                      <a:extLst>
                        <a:ext uri="{FF2B5EF4-FFF2-40B4-BE49-F238E27FC236}">
                          <a16:creationId xmlns:a16="http://schemas.microsoft.com/office/drawing/2014/main" id="{3E9793EE-5C30-30F2-58B8-1B91C547AFAD}"/>
                        </a:ext>
                      </a:extLst>
                    </p:cNvPr>
                    <p:cNvSpPr/>
                    <p:nvPr/>
                  </p:nvSpPr>
                  <p:spPr>
                    <a:xfrm>
                      <a:off x="2084472" y="1628566"/>
                      <a:ext cx="124196" cy="100860"/>
                    </a:xfrm>
                    <a:custGeom>
                      <a:avLst/>
                      <a:gdLst/>
                      <a:ahLst/>
                      <a:cxnLst/>
                      <a:rect l="l" t="t" r="r" b="b"/>
                      <a:pathLst>
                        <a:path w="4561" h="3704" fill="none" extrusionOk="0">
                          <a:moveTo>
                            <a:pt x="0" y="3703"/>
                          </a:moveTo>
                          <a:lnTo>
                            <a:pt x="0" y="2275"/>
                          </a:lnTo>
                          <a:cubicBezTo>
                            <a:pt x="0" y="1024"/>
                            <a:pt x="1012" y="1"/>
                            <a:pt x="2274" y="1"/>
                          </a:cubicBezTo>
                          <a:lnTo>
                            <a:pt x="2274" y="1"/>
                          </a:lnTo>
                          <a:cubicBezTo>
                            <a:pt x="3524" y="1"/>
                            <a:pt x="4560" y="1013"/>
                            <a:pt x="4560" y="2275"/>
                          </a:cubicBezTo>
                          <a:lnTo>
                            <a:pt x="4560" y="3703"/>
                          </a:lnTo>
                        </a:path>
                      </a:pathLst>
                    </a:custGeom>
                    <a:solidFill>
                      <a:srgbClr val="2E294E"/>
                    </a:solidFill>
                    <a:ln w="11300" cap="rnd" cmpd="sng">
                      <a:solidFill>
                        <a:srgbClr val="01284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5" name="Google Shape;77;p16">
                      <a:extLst>
                        <a:ext uri="{FF2B5EF4-FFF2-40B4-BE49-F238E27FC236}">
                          <a16:creationId xmlns:a16="http://schemas.microsoft.com/office/drawing/2014/main" id="{0F9978B7-BAC9-ACA2-DDD5-6C746060D62A}"/>
                        </a:ext>
                      </a:extLst>
                    </p:cNvPr>
                    <p:cNvSpPr/>
                    <p:nvPr/>
                  </p:nvSpPr>
                  <p:spPr>
                    <a:xfrm>
                      <a:off x="2025791" y="1732640"/>
                      <a:ext cx="241231" cy="178983"/>
                    </a:xfrm>
                    <a:custGeom>
                      <a:avLst/>
                      <a:gdLst/>
                      <a:ahLst/>
                      <a:cxnLst/>
                      <a:rect l="l" t="t" r="r" b="b"/>
                      <a:pathLst>
                        <a:path w="8859" h="6573" extrusionOk="0">
                          <a:moveTo>
                            <a:pt x="8406" y="441"/>
                          </a:moveTo>
                          <a:lnTo>
                            <a:pt x="8406" y="6132"/>
                          </a:lnTo>
                          <a:lnTo>
                            <a:pt x="441" y="6132"/>
                          </a:lnTo>
                          <a:lnTo>
                            <a:pt x="441" y="441"/>
                          </a:lnTo>
                          <a:close/>
                          <a:moveTo>
                            <a:pt x="441" y="0"/>
                          </a:moveTo>
                          <a:cubicBezTo>
                            <a:pt x="191" y="0"/>
                            <a:pt x="0" y="191"/>
                            <a:pt x="0" y="441"/>
                          </a:cubicBezTo>
                          <a:lnTo>
                            <a:pt x="0" y="6132"/>
                          </a:lnTo>
                          <a:cubicBezTo>
                            <a:pt x="0" y="6382"/>
                            <a:pt x="191" y="6573"/>
                            <a:pt x="441" y="6573"/>
                          </a:cubicBezTo>
                          <a:lnTo>
                            <a:pt x="8406" y="6573"/>
                          </a:lnTo>
                          <a:cubicBezTo>
                            <a:pt x="8656" y="6573"/>
                            <a:pt x="8858" y="6382"/>
                            <a:pt x="8858" y="6132"/>
                          </a:cubicBezTo>
                          <a:lnTo>
                            <a:pt x="8858" y="441"/>
                          </a:lnTo>
                          <a:cubicBezTo>
                            <a:pt x="8858" y="191"/>
                            <a:pt x="8656" y="0"/>
                            <a:pt x="8406" y="0"/>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6" name="Google Shape;78;p16">
                      <a:extLst>
                        <a:ext uri="{FF2B5EF4-FFF2-40B4-BE49-F238E27FC236}">
                          <a16:creationId xmlns:a16="http://schemas.microsoft.com/office/drawing/2014/main" id="{509D0B77-0ED1-6E05-79E8-959AB5926E4E}"/>
                        </a:ext>
                      </a:extLst>
                    </p:cNvPr>
                    <p:cNvSpPr/>
                    <p:nvPr/>
                  </p:nvSpPr>
                  <p:spPr>
                    <a:xfrm>
                      <a:off x="2122703" y="1802349"/>
                      <a:ext cx="47707" cy="47680"/>
                    </a:xfrm>
                    <a:custGeom>
                      <a:avLst/>
                      <a:gdLst/>
                      <a:ahLst/>
                      <a:cxnLst/>
                      <a:rect l="l" t="t" r="r" b="b"/>
                      <a:pathLst>
                        <a:path w="1752" h="1751" extrusionOk="0">
                          <a:moveTo>
                            <a:pt x="870" y="441"/>
                          </a:moveTo>
                          <a:cubicBezTo>
                            <a:pt x="1108" y="441"/>
                            <a:pt x="1311" y="643"/>
                            <a:pt x="1311" y="881"/>
                          </a:cubicBezTo>
                          <a:cubicBezTo>
                            <a:pt x="1311" y="1119"/>
                            <a:pt x="1108" y="1310"/>
                            <a:pt x="870" y="1310"/>
                          </a:cubicBezTo>
                          <a:cubicBezTo>
                            <a:pt x="632" y="1310"/>
                            <a:pt x="442" y="1119"/>
                            <a:pt x="442" y="881"/>
                          </a:cubicBezTo>
                          <a:cubicBezTo>
                            <a:pt x="442" y="643"/>
                            <a:pt x="632" y="441"/>
                            <a:pt x="870" y="441"/>
                          </a:cubicBezTo>
                          <a:close/>
                          <a:moveTo>
                            <a:pt x="870" y="0"/>
                          </a:moveTo>
                          <a:cubicBezTo>
                            <a:pt x="394" y="0"/>
                            <a:pt x="1" y="381"/>
                            <a:pt x="1" y="881"/>
                          </a:cubicBezTo>
                          <a:cubicBezTo>
                            <a:pt x="1" y="1369"/>
                            <a:pt x="382" y="1750"/>
                            <a:pt x="870" y="1750"/>
                          </a:cubicBezTo>
                          <a:cubicBezTo>
                            <a:pt x="1346" y="1750"/>
                            <a:pt x="1751" y="1369"/>
                            <a:pt x="1751" y="881"/>
                          </a:cubicBezTo>
                          <a:cubicBezTo>
                            <a:pt x="1751" y="381"/>
                            <a:pt x="1346" y="0"/>
                            <a:pt x="870" y="0"/>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7" name="Google Shape;79;p16">
                      <a:extLst>
                        <a:ext uri="{FF2B5EF4-FFF2-40B4-BE49-F238E27FC236}">
                          <a16:creationId xmlns:a16="http://schemas.microsoft.com/office/drawing/2014/main" id="{6920F22A-A282-923B-A400-074F76060F0B}"/>
                        </a:ext>
                      </a:extLst>
                    </p:cNvPr>
                    <p:cNvSpPr/>
                    <p:nvPr/>
                  </p:nvSpPr>
                  <p:spPr>
                    <a:xfrm>
                      <a:off x="1905815" y="1991026"/>
                      <a:ext cx="47680" cy="48006"/>
                    </a:xfrm>
                    <a:custGeom>
                      <a:avLst/>
                      <a:gdLst/>
                      <a:ahLst/>
                      <a:cxnLst/>
                      <a:rect l="l" t="t" r="r" b="b"/>
                      <a:pathLst>
                        <a:path w="1751" h="1763" extrusionOk="0">
                          <a:moveTo>
                            <a:pt x="882" y="453"/>
                          </a:moveTo>
                          <a:cubicBezTo>
                            <a:pt x="1120" y="453"/>
                            <a:pt x="1310" y="644"/>
                            <a:pt x="1310" y="882"/>
                          </a:cubicBezTo>
                          <a:cubicBezTo>
                            <a:pt x="1310" y="1120"/>
                            <a:pt x="1120" y="1310"/>
                            <a:pt x="882" y="1310"/>
                          </a:cubicBezTo>
                          <a:cubicBezTo>
                            <a:pt x="644" y="1310"/>
                            <a:pt x="441" y="1120"/>
                            <a:pt x="441" y="882"/>
                          </a:cubicBezTo>
                          <a:cubicBezTo>
                            <a:pt x="441" y="644"/>
                            <a:pt x="644" y="453"/>
                            <a:pt x="882" y="453"/>
                          </a:cubicBezTo>
                          <a:close/>
                          <a:moveTo>
                            <a:pt x="882" y="1"/>
                          </a:moveTo>
                          <a:cubicBezTo>
                            <a:pt x="406" y="1"/>
                            <a:pt x="1" y="394"/>
                            <a:pt x="1" y="882"/>
                          </a:cubicBezTo>
                          <a:cubicBezTo>
                            <a:pt x="1" y="1370"/>
                            <a:pt x="382" y="1763"/>
                            <a:pt x="882" y="1763"/>
                          </a:cubicBezTo>
                          <a:cubicBezTo>
                            <a:pt x="1358" y="1763"/>
                            <a:pt x="1751" y="1370"/>
                            <a:pt x="1751" y="882"/>
                          </a:cubicBezTo>
                          <a:cubicBezTo>
                            <a:pt x="1751" y="394"/>
                            <a:pt x="1358" y="1"/>
                            <a:pt x="882"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8" name="Google Shape;80;p16">
                      <a:extLst>
                        <a:ext uri="{FF2B5EF4-FFF2-40B4-BE49-F238E27FC236}">
                          <a16:creationId xmlns:a16="http://schemas.microsoft.com/office/drawing/2014/main" id="{7AB9EE07-D38A-CA7A-5BBB-A40B0BF98177}"/>
                        </a:ext>
                      </a:extLst>
                    </p:cNvPr>
                    <p:cNvSpPr/>
                    <p:nvPr/>
                  </p:nvSpPr>
                  <p:spPr>
                    <a:xfrm>
                      <a:off x="2014109" y="1991026"/>
                      <a:ext cx="47680" cy="48006"/>
                    </a:xfrm>
                    <a:custGeom>
                      <a:avLst/>
                      <a:gdLst/>
                      <a:ahLst/>
                      <a:cxnLst/>
                      <a:rect l="l" t="t" r="r" b="b"/>
                      <a:pathLst>
                        <a:path w="1751" h="1763" extrusionOk="0">
                          <a:moveTo>
                            <a:pt x="870" y="453"/>
                          </a:moveTo>
                          <a:cubicBezTo>
                            <a:pt x="1108" y="453"/>
                            <a:pt x="1310" y="644"/>
                            <a:pt x="1310" y="882"/>
                          </a:cubicBezTo>
                          <a:cubicBezTo>
                            <a:pt x="1310" y="1120"/>
                            <a:pt x="1108" y="1310"/>
                            <a:pt x="870" y="1310"/>
                          </a:cubicBezTo>
                          <a:cubicBezTo>
                            <a:pt x="631" y="1310"/>
                            <a:pt x="441" y="1120"/>
                            <a:pt x="441" y="882"/>
                          </a:cubicBezTo>
                          <a:cubicBezTo>
                            <a:pt x="453" y="644"/>
                            <a:pt x="631" y="453"/>
                            <a:pt x="870" y="453"/>
                          </a:cubicBezTo>
                          <a:close/>
                          <a:moveTo>
                            <a:pt x="870" y="1"/>
                          </a:moveTo>
                          <a:cubicBezTo>
                            <a:pt x="393" y="1"/>
                            <a:pt x="0" y="394"/>
                            <a:pt x="0" y="882"/>
                          </a:cubicBezTo>
                          <a:cubicBezTo>
                            <a:pt x="0" y="1370"/>
                            <a:pt x="381" y="1763"/>
                            <a:pt x="870" y="1763"/>
                          </a:cubicBezTo>
                          <a:cubicBezTo>
                            <a:pt x="1346" y="1763"/>
                            <a:pt x="1751" y="1370"/>
                            <a:pt x="1751" y="882"/>
                          </a:cubicBezTo>
                          <a:cubicBezTo>
                            <a:pt x="1751" y="394"/>
                            <a:pt x="1370" y="1"/>
                            <a:pt x="870"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9" name="Google Shape;81;p16">
                      <a:extLst>
                        <a:ext uri="{FF2B5EF4-FFF2-40B4-BE49-F238E27FC236}">
                          <a16:creationId xmlns:a16="http://schemas.microsoft.com/office/drawing/2014/main" id="{4E42AFA6-4F46-F321-F56C-6649F5AB6FFA}"/>
                        </a:ext>
                      </a:extLst>
                    </p:cNvPr>
                    <p:cNvSpPr/>
                    <p:nvPr/>
                  </p:nvSpPr>
                  <p:spPr>
                    <a:xfrm>
                      <a:off x="2122703" y="1991026"/>
                      <a:ext cx="47707" cy="48006"/>
                    </a:xfrm>
                    <a:custGeom>
                      <a:avLst/>
                      <a:gdLst/>
                      <a:ahLst/>
                      <a:cxnLst/>
                      <a:rect l="l" t="t" r="r" b="b"/>
                      <a:pathLst>
                        <a:path w="1752" h="1763" extrusionOk="0">
                          <a:moveTo>
                            <a:pt x="870" y="453"/>
                          </a:moveTo>
                          <a:cubicBezTo>
                            <a:pt x="1108" y="453"/>
                            <a:pt x="1311" y="644"/>
                            <a:pt x="1311" y="882"/>
                          </a:cubicBezTo>
                          <a:cubicBezTo>
                            <a:pt x="1311" y="1120"/>
                            <a:pt x="1108" y="1310"/>
                            <a:pt x="870" y="1310"/>
                          </a:cubicBezTo>
                          <a:cubicBezTo>
                            <a:pt x="632" y="1310"/>
                            <a:pt x="442" y="1120"/>
                            <a:pt x="442" y="882"/>
                          </a:cubicBezTo>
                          <a:cubicBezTo>
                            <a:pt x="442" y="644"/>
                            <a:pt x="632" y="453"/>
                            <a:pt x="870" y="453"/>
                          </a:cubicBezTo>
                          <a:close/>
                          <a:moveTo>
                            <a:pt x="870" y="1"/>
                          </a:moveTo>
                          <a:cubicBezTo>
                            <a:pt x="394" y="1"/>
                            <a:pt x="1" y="394"/>
                            <a:pt x="1" y="882"/>
                          </a:cubicBezTo>
                          <a:cubicBezTo>
                            <a:pt x="1" y="1370"/>
                            <a:pt x="382" y="1763"/>
                            <a:pt x="870" y="1763"/>
                          </a:cubicBezTo>
                          <a:cubicBezTo>
                            <a:pt x="1346" y="1763"/>
                            <a:pt x="1751" y="1370"/>
                            <a:pt x="1751" y="882"/>
                          </a:cubicBezTo>
                          <a:cubicBezTo>
                            <a:pt x="1751" y="394"/>
                            <a:pt x="1346" y="1"/>
                            <a:pt x="870"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0" name="Google Shape;82;p16">
                      <a:extLst>
                        <a:ext uri="{FF2B5EF4-FFF2-40B4-BE49-F238E27FC236}">
                          <a16:creationId xmlns:a16="http://schemas.microsoft.com/office/drawing/2014/main" id="{7DC85C3B-B78B-8831-41FC-0C46E29B6E96}"/>
                        </a:ext>
                      </a:extLst>
                    </p:cNvPr>
                    <p:cNvSpPr/>
                    <p:nvPr/>
                  </p:nvSpPr>
                  <p:spPr>
                    <a:xfrm>
                      <a:off x="2230671" y="1991026"/>
                      <a:ext cx="48006" cy="48006"/>
                    </a:xfrm>
                    <a:custGeom>
                      <a:avLst/>
                      <a:gdLst/>
                      <a:ahLst/>
                      <a:cxnLst/>
                      <a:rect l="l" t="t" r="r" b="b"/>
                      <a:pathLst>
                        <a:path w="1763" h="1763" extrusionOk="0">
                          <a:moveTo>
                            <a:pt x="882" y="453"/>
                          </a:moveTo>
                          <a:cubicBezTo>
                            <a:pt x="1120" y="453"/>
                            <a:pt x="1310" y="644"/>
                            <a:pt x="1310" y="882"/>
                          </a:cubicBezTo>
                          <a:cubicBezTo>
                            <a:pt x="1310" y="1120"/>
                            <a:pt x="1120" y="1310"/>
                            <a:pt x="882" y="1310"/>
                          </a:cubicBezTo>
                          <a:cubicBezTo>
                            <a:pt x="644" y="1310"/>
                            <a:pt x="453" y="1120"/>
                            <a:pt x="453" y="882"/>
                          </a:cubicBezTo>
                          <a:cubicBezTo>
                            <a:pt x="465" y="644"/>
                            <a:pt x="644" y="453"/>
                            <a:pt x="882" y="453"/>
                          </a:cubicBezTo>
                          <a:close/>
                          <a:moveTo>
                            <a:pt x="882" y="1"/>
                          </a:moveTo>
                          <a:cubicBezTo>
                            <a:pt x="406" y="1"/>
                            <a:pt x="1" y="394"/>
                            <a:pt x="1" y="882"/>
                          </a:cubicBezTo>
                          <a:cubicBezTo>
                            <a:pt x="1" y="1370"/>
                            <a:pt x="394" y="1763"/>
                            <a:pt x="882" y="1763"/>
                          </a:cubicBezTo>
                          <a:cubicBezTo>
                            <a:pt x="1358" y="1763"/>
                            <a:pt x="1763" y="1370"/>
                            <a:pt x="1763" y="882"/>
                          </a:cubicBezTo>
                          <a:cubicBezTo>
                            <a:pt x="1763" y="394"/>
                            <a:pt x="1370" y="1"/>
                            <a:pt x="882"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1" name="Google Shape;83;p16">
                      <a:extLst>
                        <a:ext uri="{FF2B5EF4-FFF2-40B4-BE49-F238E27FC236}">
                          <a16:creationId xmlns:a16="http://schemas.microsoft.com/office/drawing/2014/main" id="{F2E83CD9-FD9B-FAAD-4F46-5088F4932DBD}"/>
                        </a:ext>
                      </a:extLst>
                    </p:cNvPr>
                    <p:cNvSpPr/>
                    <p:nvPr/>
                  </p:nvSpPr>
                  <p:spPr>
                    <a:xfrm>
                      <a:off x="2339292" y="1991026"/>
                      <a:ext cx="48006" cy="48006"/>
                    </a:xfrm>
                    <a:custGeom>
                      <a:avLst/>
                      <a:gdLst/>
                      <a:ahLst/>
                      <a:cxnLst/>
                      <a:rect l="l" t="t" r="r" b="b"/>
                      <a:pathLst>
                        <a:path w="1763" h="1763" extrusionOk="0">
                          <a:moveTo>
                            <a:pt x="881" y="453"/>
                          </a:moveTo>
                          <a:cubicBezTo>
                            <a:pt x="1120" y="453"/>
                            <a:pt x="1310" y="644"/>
                            <a:pt x="1310" y="882"/>
                          </a:cubicBezTo>
                          <a:cubicBezTo>
                            <a:pt x="1310" y="1120"/>
                            <a:pt x="1120" y="1310"/>
                            <a:pt x="881" y="1310"/>
                          </a:cubicBezTo>
                          <a:cubicBezTo>
                            <a:pt x="643" y="1310"/>
                            <a:pt x="453" y="1120"/>
                            <a:pt x="453" y="882"/>
                          </a:cubicBezTo>
                          <a:cubicBezTo>
                            <a:pt x="453" y="644"/>
                            <a:pt x="643" y="453"/>
                            <a:pt x="881" y="453"/>
                          </a:cubicBezTo>
                          <a:close/>
                          <a:moveTo>
                            <a:pt x="881" y="1"/>
                          </a:moveTo>
                          <a:cubicBezTo>
                            <a:pt x="405" y="1"/>
                            <a:pt x="0" y="394"/>
                            <a:pt x="0" y="882"/>
                          </a:cubicBezTo>
                          <a:cubicBezTo>
                            <a:pt x="0" y="1370"/>
                            <a:pt x="393" y="1763"/>
                            <a:pt x="881" y="1763"/>
                          </a:cubicBezTo>
                          <a:cubicBezTo>
                            <a:pt x="1358" y="1763"/>
                            <a:pt x="1762" y="1370"/>
                            <a:pt x="1762" y="882"/>
                          </a:cubicBezTo>
                          <a:cubicBezTo>
                            <a:pt x="1762" y="394"/>
                            <a:pt x="1358" y="1"/>
                            <a:pt x="881"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grpSp>
            <p:nvGrpSpPr>
              <p:cNvPr id="814" name="Google Shape;84;p16">
                <a:extLst>
                  <a:ext uri="{FF2B5EF4-FFF2-40B4-BE49-F238E27FC236}">
                    <a16:creationId xmlns:a16="http://schemas.microsoft.com/office/drawing/2014/main" id="{AD4B6543-13B6-157C-F2D4-CD107484E92B}"/>
                  </a:ext>
                </a:extLst>
              </p:cNvPr>
              <p:cNvGrpSpPr/>
              <p:nvPr/>
            </p:nvGrpSpPr>
            <p:grpSpPr>
              <a:xfrm>
                <a:off x="5365824" y="1463225"/>
                <a:ext cx="2029286" cy="1222598"/>
                <a:chOff x="5365824" y="1463225"/>
                <a:chExt cx="2029286" cy="1222598"/>
              </a:xfrm>
            </p:grpSpPr>
            <p:sp>
              <p:nvSpPr>
                <p:cNvPr id="862" name="Google Shape;85;p16">
                  <a:extLst>
                    <a:ext uri="{FF2B5EF4-FFF2-40B4-BE49-F238E27FC236}">
                      <a16:creationId xmlns:a16="http://schemas.microsoft.com/office/drawing/2014/main" id="{A87DC193-4948-20F3-40E9-84FB1639F62F}"/>
                    </a:ext>
                  </a:extLst>
                </p:cNvPr>
                <p:cNvSpPr/>
                <p:nvPr/>
              </p:nvSpPr>
              <p:spPr>
                <a:xfrm>
                  <a:off x="5365824" y="1860700"/>
                  <a:ext cx="1295982" cy="825123"/>
                </a:xfrm>
                <a:custGeom>
                  <a:avLst/>
                  <a:gdLst/>
                  <a:ahLst/>
                  <a:cxnLst/>
                  <a:rect l="l" t="t" r="r" b="b"/>
                  <a:pathLst>
                    <a:path w="36017" h="30302" fill="none" extrusionOk="0">
                      <a:moveTo>
                        <a:pt x="36017" y="0"/>
                      </a:moveTo>
                      <a:lnTo>
                        <a:pt x="28623" y="0"/>
                      </a:lnTo>
                      <a:cubicBezTo>
                        <a:pt x="25170" y="0"/>
                        <a:pt x="22372" y="2798"/>
                        <a:pt x="22372" y="6251"/>
                      </a:cubicBezTo>
                      <a:lnTo>
                        <a:pt x="22372" y="24051"/>
                      </a:lnTo>
                      <a:cubicBezTo>
                        <a:pt x="22372" y="27504"/>
                        <a:pt x="19574" y="30302"/>
                        <a:pt x="16121" y="30302"/>
                      </a:cubicBezTo>
                      <a:lnTo>
                        <a:pt x="0" y="30302"/>
                      </a:lnTo>
                    </a:path>
                  </a:pathLst>
                </a:custGeom>
                <a:noFill/>
                <a:ln w="9525" cap="rnd"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863" name="Google Shape;86;p16">
                  <a:extLst>
                    <a:ext uri="{FF2B5EF4-FFF2-40B4-BE49-F238E27FC236}">
                      <a16:creationId xmlns:a16="http://schemas.microsoft.com/office/drawing/2014/main" id="{B3049CCB-BF18-CB05-C49B-AD5F679C8DD6}"/>
                    </a:ext>
                  </a:extLst>
                </p:cNvPr>
                <p:cNvGrpSpPr/>
                <p:nvPr/>
              </p:nvGrpSpPr>
              <p:grpSpPr>
                <a:xfrm>
                  <a:off x="6599803" y="1463225"/>
                  <a:ext cx="795307" cy="794980"/>
                  <a:chOff x="6599803" y="1463225"/>
                  <a:chExt cx="795307" cy="794980"/>
                </a:xfrm>
              </p:grpSpPr>
              <p:sp>
                <p:nvSpPr>
                  <p:cNvPr id="864" name="Google Shape;87;p16">
                    <a:extLst>
                      <a:ext uri="{FF2B5EF4-FFF2-40B4-BE49-F238E27FC236}">
                        <a16:creationId xmlns:a16="http://schemas.microsoft.com/office/drawing/2014/main" id="{5E8DB078-6A5C-6FAE-6628-5DD045AFA9BF}"/>
                      </a:ext>
                    </a:extLst>
                  </p:cNvPr>
                  <p:cNvSpPr/>
                  <p:nvPr/>
                </p:nvSpPr>
                <p:spPr>
                  <a:xfrm>
                    <a:off x="6599803" y="1463225"/>
                    <a:ext cx="795307" cy="794980"/>
                  </a:xfrm>
                  <a:custGeom>
                    <a:avLst/>
                    <a:gdLst/>
                    <a:ahLst/>
                    <a:cxnLst/>
                    <a:rect l="l" t="t" r="r" b="b"/>
                    <a:pathLst>
                      <a:path w="29207" h="29195" extrusionOk="0">
                        <a:moveTo>
                          <a:pt x="14598" y="0"/>
                        </a:moveTo>
                        <a:cubicBezTo>
                          <a:pt x="6537" y="0"/>
                          <a:pt x="1" y="6537"/>
                          <a:pt x="1" y="14597"/>
                        </a:cubicBezTo>
                        <a:cubicBezTo>
                          <a:pt x="1" y="22658"/>
                          <a:pt x="6537" y="29194"/>
                          <a:pt x="14598" y="29194"/>
                        </a:cubicBezTo>
                        <a:cubicBezTo>
                          <a:pt x="22658" y="29194"/>
                          <a:pt x="29207" y="22658"/>
                          <a:pt x="29207" y="14597"/>
                        </a:cubicBezTo>
                        <a:cubicBezTo>
                          <a:pt x="29207" y="6537"/>
                          <a:pt x="22658" y="0"/>
                          <a:pt x="145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865" name="Google Shape;88;p16">
                    <a:extLst>
                      <a:ext uri="{FF2B5EF4-FFF2-40B4-BE49-F238E27FC236}">
                        <a16:creationId xmlns:a16="http://schemas.microsoft.com/office/drawing/2014/main" id="{A2D8697C-B2B9-D13C-A858-5A6E232154EF}"/>
                      </a:ext>
                    </a:extLst>
                  </p:cNvPr>
                  <p:cNvGrpSpPr/>
                  <p:nvPr/>
                </p:nvGrpSpPr>
                <p:grpSpPr>
                  <a:xfrm>
                    <a:off x="6907804" y="1717064"/>
                    <a:ext cx="179310" cy="318727"/>
                    <a:chOff x="6907804" y="1717064"/>
                    <a:chExt cx="179310" cy="318727"/>
                  </a:xfrm>
                </p:grpSpPr>
                <p:sp>
                  <p:nvSpPr>
                    <p:cNvPr id="866" name="Google Shape;89;p16">
                      <a:extLst>
                        <a:ext uri="{FF2B5EF4-FFF2-40B4-BE49-F238E27FC236}">
                          <a16:creationId xmlns:a16="http://schemas.microsoft.com/office/drawing/2014/main" id="{17048162-CE87-DCFA-D426-4AED2F2779DA}"/>
                        </a:ext>
                      </a:extLst>
                    </p:cNvPr>
                    <p:cNvSpPr/>
                    <p:nvPr/>
                  </p:nvSpPr>
                  <p:spPr>
                    <a:xfrm>
                      <a:off x="6907804" y="1717064"/>
                      <a:ext cx="179310" cy="318727"/>
                    </a:xfrm>
                    <a:custGeom>
                      <a:avLst/>
                      <a:gdLst/>
                      <a:ahLst/>
                      <a:cxnLst/>
                      <a:rect l="l" t="t" r="r" b="b"/>
                      <a:pathLst>
                        <a:path w="6585" h="11705" extrusionOk="0">
                          <a:moveTo>
                            <a:pt x="5537" y="453"/>
                          </a:moveTo>
                          <a:cubicBezTo>
                            <a:pt x="5870" y="453"/>
                            <a:pt x="6132" y="715"/>
                            <a:pt x="6132" y="1049"/>
                          </a:cubicBezTo>
                          <a:lnTo>
                            <a:pt x="6132" y="10657"/>
                          </a:lnTo>
                          <a:cubicBezTo>
                            <a:pt x="6132" y="10990"/>
                            <a:pt x="5870" y="11252"/>
                            <a:pt x="5537" y="11252"/>
                          </a:cubicBezTo>
                          <a:lnTo>
                            <a:pt x="1048" y="11252"/>
                          </a:lnTo>
                          <a:cubicBezTo>
                            <a:pt x="715" y="11252"/>
                            <a:pt x="453" y="10990"/>
                            <a:pt x="453" y="10657"/>
                          </a:cubicBezTo>
                          <a:lnTo>
                            <a:pt x="453" y="1049"/>
                          </a:lnTo>
                          <a:cubicBezTo>
                            <a:pt x="453" y="715"/>
                            <a:pt x="715" y="453"/>
                            <a:pt x="1048" y="453"/>
                          </a:cubicBezTo>
                          <a:close/>
                          <a:moveTo>
                            <a:pt x="1048" y="1"/>
                          </a:moveTo>
                          <a:cubicBezTo>
                            <a:pt x="465" y="1"/>
                            <a:pt x="1" y="465"/>
                            <a:pt x="1" y="1049"/>
                          </a:cubicBezTo>
                          <a:lnTo>
                            <a:pt x="1" y="10657"/>
                          </a:lnTo>
                          <a:cubicBezTo>
                            <a:pt x="1" y="11240"/>
                            <a:pt x="465" y="11705"/>
                            <a:pt x="1048" y="11705"/>
                          </a:cubicBezTo>
                          <a:lnTo>
                            <a:pt x="5537" y="11705"/>
                          </a:lnTo>
                          <a:cubicBezTo>
                            <a:pt x="6120" y="11705"/>
                            <a:pt x="6585" y="11240"/>
                            <a:pt x="6585" y="10657"/>
                          </a:cubicBezTo>
                          <a:lnTo>
                            <a:pt x="6585" y="1049"/>
                          </a:lnTo>
                          <a:cubicBezTo>
                            <a:pt x="6585" y="465"/>
                            <a:pt x="6120" y="1"/>
                            <a:pt x="5537"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7" name="Google Shape;90;p16">
                      <a:extLst>
                        <a:ext uri="{FF2B5EF4-FFF2-40B4-BE49-F238E27FC236}">
                          <a16:creationId xmlns:a16="http://schemas.microsoft.com/office/drawing/2014/main" id="{BD4E472F-4825-0BC0-D3EC-854FE25CE3C1}"/>
                        </a:ext>
                      </a:extLst>
                    </p:cNvPr>
                    <p:cNvSpPr/>
                    <p:nvPr/>
                  </p:nvSpPr>
                  <p:spPr>
                    <a:xfrm>
                      <a:off x="6912351" y="1764090"/>
                      <a:ext cx="170242" cy="27"/>
                    </a:xfrm>
                    <a:custGeom>
                      <a:avLst/>
                      <a:gdLst/>
                      <a:ahLst/>
                      <a:cxnLst/>
                      <a:rect l="l" t="t" r="r" b="b"/>
                      <a:pathLst>
                        <a:path w="6252" h="1" fill="none" extrusionOk="0">
                          <a:moveTo>
                            <a:pt x="0" y="0"/>
                          </a:moveTo>
                          <a:lnTo>
                            <a:pt x="6251" y="0"/>
                          </a:lnTo>
                        </a:path>
                      </a:pathLst>
                    </a:custGeom>
                    <a:solidFill>
                      <a:srgbClr val="2E294E"/>
                    </a:solidFill>
                    <a:ln w="11300" cap="rnd" cmpd="sng">
                      <a:solidFill>
                        <a:srgbClr val="01284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8" name="Google Shape;91;p16">
                      <a:extLst>
                        <a:ext uri="{FF2B5EF4-FFF2-40B4-BE49-F238E27FC236}">
                          <a16:creationId xmlns:a16="http://schemas.microsoft.com/office/drawing/2014/main" id="{1186875F-64E7-E7A6-D9A7-F566D2EBFA0C}"/>
                        </a:ext>
                      </a:extLst>
                    </p:cNvPr>
                    <p:cNvSpPr/>
                    <p:nvPr/>
                  </p:nvSpPr>
                  <p:spPr>
                    <a:xfrm>
                      <a:off x="6912351" y="1973190"/>
                      <a:ext cx="170242" cy="27"/>
                    </a:xfrm>
                    <a:custGeom>
                      <a:avLst/>
                      <a:gdLst/>
                      <a:ahLst/>
                      <a:cxnLst/>
                      <a:rect l="l" t="t" r="r" b="b"/>
                      <a:pathLst>
                        <a:path w="6252" h="1" fill="none" extrusionOk="0">
                          <a:moveTo>
                            <a:pt x="0" y="1"/>
                          </a:moveTo>
                          <a:lnTo>
                            <a:pt x="6251" y="1"/>
                          </a:lnTo>
                        </a:path>
                      </a:pathLst>
                    </a:custGeom>
                    <a:solidFill>
                      <a:srgbClr val="2E294E"/>
                    </a:solidFill>
                    <a:ln w="11300" cap="rnd" cmpd="sng">
                      <a:solidFill>
                        <a:srgbClr val="01284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9" name="Google Shape;92;p16">
                      <a:extLst>
                        <a:ext uri="{FF2B5EF4-FFF2-40B4-BE49-F238E27FC236}">
                          <a16:creationId xmlns:a16="http://schemas.microsoft.com/office/drawing/2014/main" id="{5333D314-D9AF-513B-E570-19941D3CB95E}"/>
                        </a:ext>
                      </a:extLst>
                    </p:cNvPr>
                    <p:cNvSpPr/>
                    <p:nvPr/>
                  </p:nvSpPr>
                  <p:spPr>
                    <a:xfrm>
                      <a:off x="6985628" y="1992333"/>
                      <a:ext cx="23690" cy="23690"/>
                    </a:xfrm>
                    <a:custGeom>
                      <a:avLst/>
                      <a:gdLst/>
                      <a:ahLst/>
                      <a:cxnLst/>
                      <a:rect l="l" t="t" r="r" b="b"/>
                      <a:pathLst>
                        <a:path w="870" h="870" extrusionOk="0">
                          <a:moveTo>
                            <a:pt x="429" y="0"/>
                          </a:moveTo>
                          <a:cubicBezTo>
                            <a:pt x="191" y="0"/>
                            <a:pt x="0" y="191"/>
                            <a:pt x="0" y="429"/>
                          </a:cubicBezTo>
                          <a:cubicBezTo>
                            <a:pt x="0" y="667"/>
                            <a:pt x="191" y="869"/>
                            <a:pt x="429" y="869"/>
                          </a:cubicBezTo>
                          <a:cubicBezTo>
                            <a:pt x="667" y="869"/>
                            <a:pt x="869" y="667"/>
                            <a:pt x="869" y="429"/>
                          </a:cubicBezTo>
                          <a:cubicBezTo>
                            <a:pt x="869" y="191"/>
                            <a:pt x="667" y="0"/>
                            <a:pt x="429" y="0"/>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grpSp>
            <p:nvGrpSpPr>
              <p:cNvPr id="815" name="Google Shape;93;p16">
                <a:extLst>
                  <a:ext uri="{FF2B5EF4-FFF2-40B4-BE49-F238E27FC236}">
                    <a16:creationId xmlns:a16="http://schemas.microsoft.com/office/drawing/2014/main" id="{2B8E9E54-CD61-8EBF-E0DC-09D2D48A1C85}"/>
                  </a:ext>
                </a:extLst>
              </p:cNvPr>
              <p:cNvGrpSpPr/>
              <p:nvPr/>
            </p:nvGrpSpPr>
            <p:grpSpPr>
              <a:xfrm>
                <a:off x="5365824" y="2610265"/>
                <a:ext cx="2029286" cy="795307"/>
                <a:chOff x="5365824" y="2610265"/>
                <a:chExt cx="2029286" cy="795307"/>
              </a:xfrm>
            </p:grpSpPr>
            <p:sp>
              <p:nvSpPr>
                <p:cNvPr id="854" name="Google Shape;94;p16">
                  <a:extLst>
                    <a:ext uri="{FF2B5EF4-FFF2-40B4-BE49-F238E27FC236}">
                      <a16:creationId xmlns:a16="http://schemas.microsoft.com/office/drawing/2014/main" id="{B3AC0446-C655-75AA-AD36-6E93EF7E4A31}"/>
                    </a:ext>
                  </a:extLst>
                </p:cNvPr>
                <p:cNvSpPr/>
                <p:nvPr/>
              </p:nvSpPr>
              <p:spPr>
                <a:xfrm>
                  <a:off x="5365824" y="3029793"/>
                  <a:ext cx="1295982" cy="27"/>
                </a:xfrm>
                <a:custGeom>
                  <a:avLst/>
                  <a:gdLst/>
                  <a:ahLst/>
                  <a:cxnLst/>
                  <a:rect l="l" t="t" r="r" b="b"/>
                  <a:pathLst>
                    <a:path w="36017" h="1" fill="none" extrusionOk="0">
                      <a:moveTo>
                        <a:pt x="36017" y="0"/>
                      </a:moveTo>
                      <a:lnTo>
                        <a:pt x="0" y="0"/>
                      </a:lnTo>
                    </a:path>
                  </a:pathLst>
                </a:custGeom>
                <a:noFill/>
                <a:ln w="9525" cap="rnd"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855" name="Google Shape;95;p16">
                  <a:extLst>
                    <a:ext uri="{FF2B5EF4-FFF2-40B4-BE49-F238E27FC236}">
                      <a16:creationId xmlns:a16="http://schemas.microsoft.com/office/drawing/2014/main" id="{CCB49932-B795-7835-92A5-4F2B0C28CAE9}"/>
                    </a:ext>
                  </a:extLst>
                </p:cNvPr>
                <p:cNvGrpSpPr/>
                <p:nvPr/>
              </p:nvGrpSpPr>
              <p:grpSpPr>
                <a:xfrm>
                  <a:off x="6599803" y="2610265"/>
                  <a:ext cx="795307" cy="795307"/>
                  <a:chOff x="6599803" y="2610265"/>
                  <a:chExt cx="795307" cy="795307"/>
                </a:xfrm>
              </p:grpSpPr>
              <p:sp>
                <p:nvSpPr>
                  <p:cNvPr id="856" name="Google Shape;96;p16">
                    <a:extLst>
                      <a:ext uri="{FF2B5EF4-FFF2-40B4-BE49-F238E27FC236}">
                        <a16:creationId xmlns:a16="http://schemas.microsoft.com/office/drawing/2014/main" id="{68A14C51-D5B7-31E6-43A8-5336DB723D26}"/>
                      </a:ext>
                    </a:extLst>
                  </p:cNvPr>
                  <p:cNvSpPr/>
                  <p:nvPr/>
                </p:nvSpPr>
                <p:spPr>
                  <a:xfrm>
                    <a:off x="6599803" y="2610265"/>
                    <a:ext cx="795307" cy="795307"/>
                  </a:xfrm>
                  <a:custGeom>
                    <a:avLst/>
                    <a:gdLst/>
                    <a:ahLst/>
                    <a:cxnLst/>
                    <a:rect l="l" t="t" r="r" b="b"/>
                    <a:pathLst>
                      <a:path w="29207" h="29207" extrusionOk="0">
                        <a:moveTo>
                          <a:pt x="14598" y="1"/>
                        </a:moveTo>
                        <a:cubicBezTo>
                          <a:pt x="6537" y="1"/>
                          <a:pt x="1" y="6537"/>
                          <a:pt x="1" y="14598"/>
                        </a:cubicBezTo>
                        <a:cubicBezTo>
                          <a:pt x="1" y="22670"/>
                          <a:pt x="6537" y="29207"/>
                          <a:pt x="14598" y="29207"/>
                        </a:cubicBezTo>
                        <a:cubicBezTo>
                          <a:pt x="22658" y="29207"/>
                          <a:pt x="29207" y="22670"/>
                          <a:pt x="29207" y="14598"/>
                        </a:cubicBezTo>
                        <a:cubicBezTo>
                          <a:pt x="29207" y="6537"/>
                          <a:pt x="22658" y="1"/>
                          <a:pt x="1459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857" name="Google Shape;97;p16">
                    <a:extLst>
                      <a:ext uri="{FF2B5EF4-FFF2-40B4-BE49-F238E27FC236}">
                        <a16:creationId xmlns:a16="http://schemas.microsoft.com/office/drawing/2014/main" id="{56CD1BA6-C41F-65F9-6C3C-D1BABD54AE03}"/>
                      </a:ext>
                    </a:extLst>
                  </p:cNvPr>
                  <p:cNvGrpSpPr/>
                  <p:nvPr/>
                </p:nvGrpSpPr>
                <p:grpSpPr>
                  <a:xfrm>
                    <a:off x="6845882" y="2871891"/>
                    <a:ext cx="318400" cy="282260"/>
                    <a:chOff x="6845882" y="2871891"/>
                    <a:chExt cx="318400" cy="282260"/>
                  </a:xfrm>
                </p:grpSpPr>
                <p:sp>
                  <p:nvSpPr>
                    <p:cNvPr id="858" name="Google Shape;98;p16">
                      <a:extLst>
                        <a:ext uri="{FF2B5EF4-FFF2-40B4-BE49-F238E27FC236}">
                          <a16:creationId xmlns:a16="http://schemas.microsoft.com/office/drawing/2014/main" id="{0154F88D-1DFE-31DF-6E10-3EC72995F833}"/>
                        </a:ext>
                      </a:extLst>
                    </p:cNvPr>
                    <p:cNvSpPr/>
                    <p:nvPr/>
                  </p:nvSpPr>
                  <p:spPr>
                    <a:xfrm>
                      <a:off x="6845882" y="2871891"/>
                      <a:ext cx="318400" cy="233143"/>
                    </a:xfrm>
                    <a:custGeom>
                      <a:avLst/>
                      <a:gdLst/>
                      <a:ahLst/>
                      <a:cxnLst/>
                      <a:rect l="l" t="t" r="r" b="b"/>
                      <a:pathLst>
                        <a:path w="11693" h="8562" extrusionOk="0">
                          <a:moveTo>
                            <a:pt x="5846" y="441"/>
                          </a:moveTo>
                          <a:cubicBezTo>
                            <a:pt x="8692" y="441"/>
                            <a:pt x="8978" y="3847"/>
                            <a:pt x="8978" y="3847"/>
                          </a:cubicBezTo>
                          <a:cubicBezTo>
                            <a:pt x="8978" y="3847"/>
                            <a:pt x="9061" y="3835"/>
                            <a:pt x="9216" y="3835"/>
                          </a:cubicBezTo>
                          <a:cubicBezTo>
                            <a:pt x="9787" y="3835"/>
                            <a:pt x="11252" y="4013"/>
                            <a:pt x="11252" y="5847"/>
                          </a:cubicBezTo>
                          <a:cubicBezTo>
                            <a:pt x="11252" y="8121"/>
                            <a:pt x="7835" y="8121"/>
                            <a:pt x="7835" y="8121"/>
                          </a:cubicBezTo>
                          <a:lnTo>
                            <a:pt x="3846" y="8121"/>
                          </a:lnTo>
                          <a:cubicBezTo>
                            <a:pt x="3846" y="8121"/>
                            <a:pt x="441" y="8121"/>
                            <a:pt x="441" y="5275"/>
                          </a:cubicBezTo>
                          <a:cubicBezTo>
                            <a:pt x="441" y="3001"/>
                            <a:pt x="3001" y="2716"/>
                            <a:pt x="3001" y="2716"/>
                          </a:cubicBezTo>
                          <a:cubicBezTo>
                            <a:pt x="3001" y="2716"/>
                            <a:pt x="3001" y="441"/>
                            <a:pt x="5846" y="441"/>
                          </a:cubicBezTo>
                          <a:close/>
                          <a:moveTo>
                            <a:pt x="5846" y="1"/>
                          </a:moveTo>
                          <a:cubicBezTo>
                            <a:pt x="3346" y="1"/>
                            <a:pt x="2751" y="1584"/>
                            <a:pt x="2608" y="2335"/>
                          </a:cubicBezTo>
                          <a:cubicBezTo>
                            <a:pt x="1548" y="2573"/>
                            <a:pt x="0" y="3394"/>
                            <a:pt x="0" y="5275"/>
                          </a:cubicBezTo>
                          <a:cubicBezTo>
                            <a:pt x="0" y="6633"/>
                            <a:pt x="679" y="7645"/>
                            <a:pt x="1977" y="8180"/>
                          </a:cubicBezTo>
                          <a:cubicBezTo>
                            <a:pt x="2906" y="8561"/>
                            <a:pt x="3822" y="8561"/>
                            <a:pt x="3858" y="8561"/>
                          </a:cubicBezTo>
                          <a:lnTo>
                            <a:pt x="7847" y="8561"/>
                          </a:lnTo>
                          <a:cubicBezTo>
                            <a:pt x="9180" y="8561"/>
                            <a:pt x="11692" y="8002"/>
                            <a:pt x="11692" y="5847"/>
                          </a:cubicBezTo>
                          <a:cubicBezTo>
                            <a:pt x="11692" y="4120"/>
                            <a:pt x="10526" y="3454"/>
                            <a:pt x="9359" y="3406"/>
                          </a:cubicBezTo>
                          <a:cubicBezTo>
                            <a:pt x="9287" y="3049"/>
                            <a:pt x="9156" y="2501"/>
                            <a:pt x="8883" y="1942"/>
                          </a:cubicBezTo>
                          <a:cubicBezTo>
                            <a:pt x="8228" y="680"/>
                            <a:pt x="7192" y="1"/>
                            <a:pt x="5846"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9" name="Google Shape;99;p16">
                      <a:extLst>
                        <a:ext uri="{FF2B5EF4-FFF2-40B4-BE49-F238E27FC236}">
                          <a16:creationId xmlns:a16="http://schemas.microsoft.com/office/drawing/2014/main" id="{A2FD568B-D6C4-0175-0F47-4255397EC7D9}"/>
                        </a:ext>
                      </a:extLst>
                    </p:cNvPr>
                    <p:cNvSpPr/>
                    <p:nvPr/>
                  </p:nvSpPr>
                  <p:spPr>
                    <a:xfrm>
                      <a:off x="6958370" y="3069990"/>
                      <a:ext cx="85312" cy="69736"/>
                    </a:xfrm>
                    <a:custGeom>
                      <a:avLst/>
                      <a:gdLst/>
                      <a:ahLst/>
                      <a:cxnLst/>
                      <a:rect l="l" t="t" r="r" b="b"/>
                      <a:pathLst>
                        <a:path w="3133" h="2561" extrusionOk="0">
                          <a:moveTo>
                            <a:pt x="1" y="1"/>
                          </a:moveTo>
                          <a:lnTo>
                            <a:pt x="1" y="2560"/>
                          </a:lnTo>
                          <a:lnTo>
                            <a:pt x="3132" y="2560"/>
                          </a:lnTo>
                          <a:lnTo>
                            <a:pt x="3132" y="1"/>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0" name="Google Shape;100;p16">
                      <a:extLst>
                        <a:ext uri="{FF2B5EF4-FFF2-40B4-BE49-F238E27FC236}">
                          <a16:creationId xmlns:a16="http://schemas.microsoft.com/office/drawing/2014/main" id="{FC3A3BDF-A7ED-1359-A2E3-206CAD3D9FE6}"/>
                        </a:ext>
                      </a:extLst>
                    </p:cNvPr>
                    <p:cNvSpPr/>
                    <p:nvPr/>
                  </p:nvSpPr>
                  <p:spPr>
                    <a:xfrm>
                      <a:off x="6949440" y="2962180"/>
                      <a:ext cx="50267" cy="191972"/>
                    </a:xfrm>
                    <a:custGeom>
                      <a:avLst/>
                      <a:gdLst/>
                      <a:ahLst/>
                      <a:cxnLst/>
                      <a:rect l="l" t="t" r="r" b="b"/>
                      <a:pathLst>
                        <a:path w="1846" h="7050" fill="none" extrusionOk="0">
                          <a:moveTo>
                            <a:pt x="0" y="1894"/>
                          </a:moveTo>
                          <a:lnTo>
                            <a:pt x="1846" y="1"/>
                          </a:lnTo>
                          <a:lnTo>
                            <a:pt x="1846" y="7049"/>
                          </a:lnTo>
                        </a:path>
                      </a:pathLst>
                    </a:custGeom>
                    <a:solidFill>
                      <a:srgbClr val="2E294E"/>
                    </a:solidFill>
                    <a:ln w="11300" cap="rnd" cmpd="sng">
                      <a:solidFill>
                        <a:srgbClr val="01284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1" name="Google Shape;101;p16">
                      <a:extLst>
                        <a:ext uri="{FF2B5EF4-FFF2-40B4-BE49-F238E27FC236}">
                          <a16:creationId xmlns:a16="http://schemas.microsoft.com/office/drawing/2014/main" id="{92D5C0AD-BF14-98F4-0F4A-37B5B3AC9F69}"/>
                        </a:ext>
                      </a:extLst>
                    </p:cNvPr>
                    <p:cNvSpPr/>
                    <p:nvPr/>
                  </p:nvSpPr>
                  <p:spPr>
                    <a:xfrm>
                      <a:off x="7004304" y="2963317"/>
                      <a:ext cx="46727" cy="50294"/>
                    </a:xfrm>
                    <a:custGeom>
                      <a:avLst/>
                      <a:gdLst/>
                      <a:ahLst/>
                      <a:cxnLst/>
                      <a:rect l="l" t="t" r="r" b="b"/>
                      <a:pathLst>
                        <a:path w="1716" h="1847" fill="none" extrusionOk="0">
                          <a:moveTo>
                            <a:pt x="1715" y="1846"/>
                          </a:moveTo>
                          <a:lnTo>
                            <a:pt x="1" y="1"/>
                          </a:lnTo>
                        </a:path>
                      </a:pathLst>
                    </a:custGeom>
                    <a:solidFill>
                      <a:srgbClr val="2E294E"/>
                    </a:solidFill>
                    <a:ln w="11300" cap="rnd" cmpd="sng">
                      <a:solidFill>
                        <a:srgbClr val="01284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grpSp>
            <p:nvGrpSpPr>
              <p:cNvPr id="816" name="Google Shape;102;p16">
                <a:extLst>
                  <a:ext uri="{FF2B5EF4-FFF2-40B4-BE49-F238E27FC236}">
                    <a16:creationId xmlns:a16="http://schemas.microsoft.com/office/drawing/2014/main" id="{5554D3B0-179E-EA33-71A1-A0FE7F49BBFA}"/>
                  </a:ext>
                </a:extLst>
              </p:cNvPr>
              <p:cNvGrpSpPr/>
              <p:nvPr/>
            </p:nvGrpSpPr>
            <p:grpSpPr>
              <a:xfrm>
                <a:off x="1748915" y="3345226"/>
                <a:ext cx="2018893" cy="1207712"/>
                <a:chOff x="1748915" y="3345226"/>
                <a:chExt cx="2018893" cy="1207712"/>
              </a:xfrm>
            </p:grpSpPr>
            <p:sp>
              <p:nvSpPr>
                <p:cNvPr id="848" name="Google Shape;103;p16">
                  <a:extLst>
                    <a:ext uri="{FF2B5EF4-FFF2-40B4-BE49-F238E27FC236}">
                      <a16:creationId xmlns:a16="http://schemas.microsoft.com/office/drawing/2014/main" id="{71605830-BB98-5D29-DB2A-8FED3CE4FEC8}"/>
                    </a:ext>
                  </a:extLst>
                </p:cNvPr>
                <p:cNvSpPr/>
                <p:nvPr/>
              </p:nvSpPr>
              <p:spPr>
                <a:xfrm>
                  <a:off x="2471826" y="3345226"/>
                  <a:ext cx="1295982" cy="825151"/>
                </a:xfrm>
                <a:custGeom>
                  <a:avLst/>
                  <a:gdLst/>
                  <a:ahLst/>
                  <a:cxnLst/>
                  <a:rect l="l" t="t" r="r" b="b"/>
                  <a:pathLst>
                    <a:path w="36017" h="30303" fill="none" extrusionOk="0">
                      <a:moveTo>
                        <a:pt x="0" y="30302"/>
                      </a:moveTo>
                      <a:lnTo>
                        <a:pt x="7406" y="30302"/>
                      </a:lnTo>
                      <a:cubicBezTo>
                        <a:pt x="10859" y="30302"/>
                        <a:pt x="13656" y="27504"/>
                        <a:pt x="13656" y="24052"/>
                      </a:cubicBezTo>
                      <a:lnTo>
                        <a:pt x="13656" y="6252"/>
                      </a:lnTo>
                      <a:cubicBezTo>
                        <a:pt x="13656" y="2787"/>
                        <a:pt x="16454" y="1"/>
                        <a:pt x="19907" y="1"/>
                      </a:cubicBezTo>
                      <a:lnTo>
                        <a:pt x="36016" y="1"/>
                      </a:lnTo>
                    </a:path>
                  </a:pathLst>
                </a:custGeom>
                <a:noFill/>
                <a:ln w="9525" cap="rnd"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849" name="Google Shape;104;p16">
                  <a:extLst>
                    <a:ext uri="{FF2B5EF4-FFF2-40B4-BE49-F238E27FC236}">
                      <a16:creationId xmlns:a16="http://schemas.microsoft.com/office/drawing/2014/main" id="{4708092F-337F-A459-95E9-B7547E250303}"/>
                    </a:ext>
                  </a:extLst>
                </p:cNvPr>
                <p:cNvGrpSpPr/>
                <p:nvPr/>
              </p:nvGrpSpPr>
              <p:grpSpPr>
                <a:xfrm>
                  <a:off x="1748915" y="3757631"/>
                  <a:ext cx="794980" cy="795307"/>
                  <a:chOff x="1748915" y="3757631"/>
                  <a:chExt cx="794980" cy="795307"/>
                </a:xfrm>
              </p:grpSpPr>
              <p:sp>
                <p:nvSpPr>
                  <p:cNvPr id="850" name="Google Shape;105;p16">
                    <a:extLst>
                      <a:ext uri="{FF2B5EF4-FFF2-40B4-BE49-F238E27FC236}">
                        <a16:creationId xmlns:a16="http://schemas.microsoft.com/office/drawing/2014/main" id="{A10FE96D-25A8-3794-72A1-CDB8649E0EA1}"/>
                      </a:ext>
                    </a:extLst>
                  </p:cNvPr>
                  <p:cNvSpPr/>
                  <p:nvPr/>
                </p:nvSpPr>
                <p:spPr>
                  <a:xfrm>
                    <a:off x="1748915" y="3757631"/>
                    <a:ext cx="794980" cy="795307"/>
                  </a:xfrm>
                  <a:custGeom>
                    <a:avLst/>
                    <a:gdLst/>
                    <a:ahLst/>
                    <a:cxnLst/>
                    <a:rect l="l" t="t" r="r" b="b"/>
                    <a:pathLst>
                      <a:path w="29195" h="29207" extrusionOk="0">
                        <a:moveTo>
                          <a:pt x="14597" y="1"/>
                        </a:moveTo>
                        <a:cubicBezTo>
                          <a:pt x="6537" y="1"/>
                          <a:pt x="0" y="6537"/>
                          <a:pt x="0" y="14598"/>
                        </a:cubicBezTo>
                        <a:cubicBezTo>
                          <a:pt x="0" y="22658"/>
                          <a:pt x="6537" y="29207"/>
                          <a:pt x="14597" y="29207"/>
                        </a:cubicBezTo>
                        <a:cubicBezTo>
                          <a:pt x="22658" y="29207"/>
                          <a:pt x="29194" y="22658"/>
                          <a:pt x="29194" y="14598"/>
                        </a:cubicBezTo>
                        <a:cubicBezTo>
                          <a:pt x="29194" y="6537"/>
                          <a:pt x="22658" y="1"/>
                          <a:pt x="1459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851" name="Google Shape;106;p16">
                    <a:extLst>
                      <a:ext uri="{FF2B5EF4-FFF2-40B4-BE49-F238E27FC236}">
                        <a16:creationId xmlns:a16="http://schemas.microsoft.com/office/drawing/2014/main" id="{F29055B8-A61A-B227-17E8-D44262BD4880}"/>
                      </a:ext>
                    </a:extLst>
                  </p:cNvPr>
                  <p:cNvGrpSpPr/>
                  <p:nvPr/>
                </p:nvGrpSpPr>
                <p:grpSpPr>
                  <a:xfrm>
                    <a:off x="2010542" y="3993008"/>
                    <a:ext cx="272681" cy="342063"/>
                    <a:chOff x="2010542" y="3993008"/>
                    <a:chExt cx="272681" cy="342063"/>
                  </a:xfrm>
                </p:grpSpPr>
                <p:sp>
                  <p:nvSpPr>
                    <p:cNvPr id="852" name="Google Shape;107;p16">
                      <a:extLst>
                        <a:ext uri="{FF2B5EF4-FFF2-40B4-BE49-F238E27FC236}">
                          <a16:creationId xmlns:a16="http://schemas.microsoft.com/office/drawing/2014/main" id="{AA1CA49C-67CB-CAFC-237A-585D9CEB94AC}"/>
                        </a:ext>
                      </a:extLst>
                    </p:cNvPr>
                    <p:cNvSpPr/>
                    <p:nvPr/>
                  </p:nvSpPr>
                  <p:spPr>
                    <a:xfrm>
                      <a:off x="2010542" y="3993008"/>
                      <a:ext cx="272681" cy="342063"/>
                    </a:xfrm>
                    <a:custGeom>
                      <a:avLst/>
                      <a:gdLst/>
                      <a:ahLst/>
                      <a:cxnLst/>
                      <a:rect l="l" t="t" r="r" b="b"/>
                      <a:pathLst>
                        <a:path w="10014" h="12562" extrusionOk="0">
                          <a:moveTo>
                            <a:pt x="4989" y="453"/>
                          </a:moveTo>
                          <a:cubicBezTo>
                            <a:pt x="6573" y="2263"/>
                            <a:pt x="8347" y="2489"/>
                            <a:pt x="9133" y="2489"/>
                          </a:cubicBezTo>
                          <a:cubicBezTo>
                            <a:pt x="9383" y="2489"/>
                            <a:pt x="9549" y="2465"/>
                            <a:pt x="9549" y="2465"/>
                          </a:cubicBezTo>
                          <a:lnTo>
                            <a:pt x="9549" y="6239"/>
                          </a:lnTo>
                          <a:cubicBezTo>
                            <a:pt x="9549" y="8287"/>
                            <a:pt x="8442" y="10180"/>
                            <a:pt x="6644" y="11192"/>
                          </a:cubicBezTo>
                          <a:lnTo>
                            <a:pt x="4989" y="12121"/>
                          </a:lnTo>
                          <a:lnTo>
                            <a:pt x="3346" y="11192"/>
                          </a:lnTo>
                          <a:cubicBezTo>
                            <a:pt x="1560" y="10180"/>
                            <a:pt x="441" y="8287"/>
                            <a:pt x="441" y="6239"/>
                          </a:cubicBezTo>
                          <a:lnTo>
                            <a:pt x="441" y="2465"/>
                          </a:lnTo>
                          <a:cubicBezTo>
                            <a:pt x="441" y="2465"/>
                            <a:pt x="620" y="2489"/>
                            <a:pt x="917" y="2489"/>
                          </a:cubicBezTo>
                          <a:cubicBezTo>
                            <a:pt x="935" y="2489"/>
                            <a:pt x="953" y="2489"/>
                            <a:pt x="972" y="2489"/>
                          </a:cubicBezTo>
                          <a:cubicBezTo>
                            <a:pt x="1790" y="2489"/>
                            <a:pt x="3418" y="2222"/>
                            <a:pt x="4989" y="453"/>
                          </a:cubicBezTo>
                          <a:close/>
                          <a:moveTo>
                            <a:pt x="4989" y="1"/>
                          </a:moveTo>
                          <a:cubicBezTo>
                            <a:pt x="4858" y="1"/>
                            <a:pt x="4739" y="60"/>
                            <a:pt x="4668" y="155"/>
                          </a:cubicBezTo>
                          <a:cubicBezTo>
                            <a:pt x="3203" y="1810"/>
                            <a:pt x="1691" y="2060"/>
                            <a:pt x="929" y="2060"/>
                          </a:cubicBezTo>
                          <a:cubicBezTo>
                            <a:pt x="691" y="2060"/>
                            <a:pt x="548" y="2025"/>
                            <a:pt x="548" y="2025"/>
                          </a:cubicBezTo>
                          <a:cubicBezTo>
                            <a:pt x="512" y="2025"/>
                            <a:pt x="489" y="2013"/>
                            <a:pt x="453" y="2013"/>
                          </a:cubicBezTo>
                          <a:cubicBezTo>
                            <a:pt x="346" y="2013"/>
                            <a:pt x="250" y="2037"/>
                            <a:pt x="167" y="2120"/>
                          </a:cubicBezTo>
                          <a:cubicBezTo>
                            <a:pt x="72" y="2203"/>
                            <a:pt x="0" y="2322"/>
                            <a:pt x="0" y="2453"/>
                          </a:cubicBezTo>
                          <a:lnTo>
                            <a:pt x="0" y="6239"/>
                          </a:lnTo>
                          <a:cubicBezTo>
                            <a:pt x="0" y="8454"/>
                            <a:pt x="1191" y="10490"/>
                            <a:pt x="3132" y="11585"/>
                          </a:cubicBezTo>
                          <a:lnTo>
                            <a:pt x="4787" y="12502"/>
                          </a:lnTo>
                          <a:cubicBezTo>
                            <a:pt x="4858" y="12550"/>
                            <a:pt x="4930" y="12562"/>
                            <a:pt x="5013" y="12562"/>
                          </a:cubicBezTo>
                          <a:cubicBezTo>
                            <a:pt x="5084" y="12562"/>
                            <a:pt x="5156" y="12550"/>
                            <a:pt x="5227" y="12502"/>
                          </a:cubicBezTo>
                          <a:lnTo>
                            <a:pt x="6882" y="11585"/>
                          </a:lnTo>
                          <a:cubicBezTo>
                            <a:pt x="8823" y="10490"/>
                            <a:pt x="10014" y="8442"/>
                            <a:pt x="10014" y="6239"/>
                          </a:cubicBezTo>
                          <a:lnTo>
                            <a:pt x="10014" y="2453"/>
                          </a:lnTo>
                          <a:cubicBezTo>
                            <a:pt x="10014" y="2322"/>
                            <a:pt x="9954" y="2203"/>
                            <a:pt x="9847" y="2120"/>
                          </a:cubicBezTo>
                          <a:cubicBezTo>
                            <a:pt x="9775" y="2037"/>
                            <a:pt x="9668" y="2013"/>
                            <a:pt x="9561" y="2013"/>
                          </a:cubicBezTo>
                          <a:lnTo>
                            <a:pt x="9490" y="2013"/>
                          </a:lnTo>
                          <a:cubicBezTo>
                            <a:pt x="9490" y="2013"/>
                            <a:pt x="9371" y="2025"/>
                            <a:pt x="9144" y="2025"/>
                          </a:cubicBezTo>
                          <a:cubicBezTo>
                            <a:pt x="8490" y="2025"/>
                            <a:pt x="6823" y="1846"/>
                            <a:pt x="5346" y="132"/>
                          </a:cubicBezTo>
                          <a:cubicBezTo>
                            <a:pt x="5251" y="60"/>
                            <a:pt x="5132" y="1"/>
                            <a:pt x="4989" y="1"/>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3" name="Google Shape;108;p16">
                      <a:extLst>
                        <a:ext uri="{FF2B5EF4-FFF2-40B4-BE49-F238E27FC236}">
                          <a16:creationId xmlns:a16="http://schemas.microsoft.com/office/drawing/2014/main" id="{4735F130-5A10-776B-CE55-4D83A74011E7}"/>
                        </a:ext>
                      </a:extLst>
                    </p:cNvPr>
                    <p:cNvSpPr/>
                    <p:nvPr/>
                  </p:nvSpPr>
                  <p:spPr>
                    <a:xfrm>
                      <a:off x="2146393" y="3998835"/>
                      <a:ext cx="27" cy="329102"/>
                    </a:xfrm>
                    <a:custGeom>
                      <a:avLst/>
                      <a:gdLst/>
                      <a:ahLst/>
                      <a:cxnLst/>
                      <a:rect l="l" t="t" r="r" b="b"/>
                      <a:pathLst>
                        <a:path w="1" h="12086" fill="none" extrusionOk="0">
                          <a:moveTo>
                            <a:pt x="0" y="1"/>
                          </a:moveTo>
                          <a:lnTo>
                            <a:pt x="0" y="12086"/>
                          </a:lnTo>
                        </a:path>
                      </a:pathLst>
                    </a:custGeom>
                    <a:noFill/>
                    <a:ln w="9525" cap="rnd" cmpd="sng">
                      <a:solidFill>
                        <a:srgbClr val="2E294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grpSp>
            <p:nvGrpSpPr>
              <p:cNvPr id="817" name="Google Shape;109;p16">
                <a:extLst>
                  <a:ext uri="{FF2B5EF4-FFF2-40B4-BE49-F238E27FC236}">
                    <a16:creationId xmlns:a16="http://schemas.microsoft.com/office/drawing/2014/main" id="{52745367-D6DC-5F5D-9EDB-6291F136FAA6}"/>
                  </a:ext>
                </a:extLst>
              </p:cNvPr>
              <p:cNvGrpSpPr/>
              <p:nvPr/>
            </p:nvGrpSpPr>
            <p:grpSpPr>
              <a:xfrm>
                <a:off x="5365824" y="3345226"/>
                <a:ext cx="2029286" cy="1207712"/>
                <a:chOff x="5365824" y="3345226"/>
                <a:chExt cx="2029286" cy="1207712"/>
              </a:xfrm>
            </p:grpSpPr>
            <p:sp>
              <p:nvSpPr>
                <p:cNvPr id="842" name="Google Shape;110;p16">
                  <a:extLst>
                    <a:ext uri="{FF2B5EF4-FFF2-40B4-BE49-F238E27FC236}">
                      <a16:creationId xmlns:a16="http://schemas.microsoft.com/office/drawing/2014/main" id="{CDEFE867-E1DD-3985-98AC-87BAF119A737}"/>
                    </a:ext>
                  </a:extLst>
                </p:cNvPr>
                <p:cNvSpPr/>
                <p:nvPr/>
              </p:nvSpPr>
              <p:spPr>
                <a:xfrm>
                  <a:off x="5365824" y="3345226"/>
                  <a:ext cx="1295982" cy="825151"/>
                </a:xfrm>
                <a:custGeom>
                  <a:avLst/>
                  <a:gdLst/>
                  <a:ahLst/>
                  <a:cxnLst/>
                  <a:rect l="l" t="t" r="r" b="b"/>
                  <a:pathLst>
                    <a:path w="36017" h="30303" fill="none" extrusionOk="0">
                      <a:moveTo>
                        <a:pt x="36017" y="30302"/>
                      </a:moveTo>
                      <a:lnTo>
                        <a:pt x="28623" y="30302"/>
                      </a:lnTo>
                      <a:cubicBezTo>
                        <a:pt x="25170" y="30302"/>
                        <a:pt x="22372" y="27504"/>
                        <a:pt x="22372" y="24052"/>
                      </a:cubicBezTo>
                      <a:lnTo>
                        <a:pt x="22372" y="6252"/>
                      </a:lnTo>
                      <a:cubicBezTo>
                        <a:pt x="22372" y="2787"/>
                        <a:pt x="19574" y="1"/>
                        <a:pt x="16121" y="1"/>
                      </a:cubicBezTo>
                      <a:lnTo>
                        <a:pt x="0" y="1"/>
                      </a:lnTo>
                    </a:path>
                  </a:pathLst>
                </a:custGeom>
                <a:noFill/>
                <a:ln w="9525" cap="rnd"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843" name="Google Shape;111;p16">
                  <a:extLst>
                    <a:ext uri="{FF2B5EF4-FFF2-40B4-BE49-F238E27FC236}">
                      <a16:creationId xmlns:a16="http://schemas.microsoft.com/office/drawing/2014/main" id="{90396F77-D5FB-8C55-A9E0-96DC16E3FBDF}"/>
                    </a:ext>
                  </a:extLst>
                </p:cNvPr>
                <p:cNvGrpSpPr/>
                <p:nvPr/>
              </p:nvGrpSpPr>
              <p:grpSpPr>
                <a:xfrm>
                  <a:off x="6599803" y="3757631"/>
                  <a:ext cx="795307" cy="795307"/>
                  <a:chOff x="6599803" y="3757631"/>
                  <a:chExt cx="795307" cy="795307"/>
                </a:xfrm>
              </p:grpSpPr>
              <p:sp>
                <p:nvSpPr>
                  <p:cNvPr id="844" name="Google Shape;112;p16">
                    <a:extLst>
                      <a:ext uri="{FF2B5EF4-FFF2-40B4-BE49-F238E27FC236}">
                        <a16:creationId xmlns:a16="http://schemas.microsoft.com/office/drawing/2014/main" id="{D80A7D7F-CFF6-E538-EB48-2175C963F3D6}"/>
                      </a:ext>
                    </a:extLst>
                  </p:cNvPr>
                  <p:cNvSpPr/>
                  <p:nvPr/>
                </p:nvSpPr>
                <p:spPr>
                  <a:xfrm>
                    <a:off x="6599803" y="3757631"/>
                    <a:ext cx="795307" cy="795307"/>
                  </a:xfrm>
                  <a:custGeom>
                    <a:avLst/>
                    <a:gdLst/>
                    <a:ahLst/>
                    <a:cxnLst/>
                    <a:rect l="l" t="t" r="r" b="b"/>
                    <a:pathLst>
                      <a:path w="29207" h="29207" extrusionOk="0">
                        <a:moveTo>
                          <a:pt x="14598" y="1"/>
                        </a:moveTo>
                        <a:cubicBezTo>
                          <a:pt x="6537" y="1"/>
                          <a:pt x="1" y="6537"/>
                          <a:pt x="1" y="14598"/>
                        </a:cubicBezTo>
                        <a:cubicBezTo>
                          <a:pt x="1" y="22658"/>
                          <a:pt x="6537" y="29207"/>
                          <a:pt x="14598" y="29207"/>
                        </a:cubicBezTo>
                        <a:cubicBezTo>
                          <a:pt x="22658" y="29207"/>
                          <a:pt x="29207" y="22658"/>
                          <a:pt x="29207" y="14598"/>
                        </a:cubicBezTo>
                        <a:cubicBezTo>
                          <a:pt x="29207" y="6537"/>
                          <a:pt x="22658" y="1"/>
                          <a:pt x="1459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845" name="Google Shape;113;p16">
                    <a:extLst>
                      <a:ext uri="{FF2B5EF4-FFF2-40B4-BE49-F238E27FC236}">
                        <a16:creationId xmlns:a16="http://schemas.microsoft.com/office/drawing/2014/main" id="{2BE8ECE0-4B68-D531-0777-0D2C521353EE}"/>
                      </a:ext>
                    </a:extLst>
                  </p:cNvPr>
                  <p:cNvGrpSpPr/>
                  <p:nvPr/>
                </p:nvGrpSpPr>
                <p:grpSpPr>
                  <a:xfrm>
                    <a:off x="6873766" y="4024132"/>
                    <a:ext cx="247385" cy="289210"/>
                    <a:chOff x="6873766" y="4024132"/>
                    <a:chExt cx="247385" cy="289210"/>
                  </a:xfrm>
                </p:grpSpPr>
                <p:sp>
                  <p:nvSpPr>
                    <p:cNvPr id="846" name="Google Shape;114;p16">
                      <a:extLst>
                        <a:ext uri="{FF2B5EF4-FFF2-40B4-BE49-F238E27FC236}">
                          <a16:creationId xmlns:a16="http://schemas.microsoft.com/office/drawing/2014/main" id="{477D30E8-0D4D-2CE9-8C1D-FE470298C9FE}"/>
                        </a:ext>
                      </a:extLst>
                    </p:cNvPr>
                    <p:cNvSpPr/>
                    <p:nvPr/>
                  </p:nvSpPr>
                  <p:spPr>
                    <a:xfrm>
                      <a:off x="6945082" y="4143127"/>
                      <a:ext cx="176069" cy="170215"/>
                    </a:xfrm>
                    <a:custGeom>
                      <a:avLst/>
                      <a:gdLst/>
                      <a:ahLst/>
                      <a:cxnLst/>
                      <a:rect l="l" t="t" r="r" b="b"/>
                      <a:pathLst>
                        <a:path w="6466" h="6251" fill="none" extrusionOk="0">
                          <a:moveTo>
                            <a:pt x="4525" y="1608"/>
                          </a:moveTo>
                          <a:lnTo>
                            <a:pt x="5716" y="2798"/>
                          </a:lnTo>
                          <a:cubicBezTo>
                            <a:pt x="6466" y="3536"/>
                            <a:pt x="6466" y="4763"/>
                            <a:pt x="5716" y="5501"/>
                          </a:cubicBezTo>
                          <a:lnTo>
                            <a:pt x="5716" y="5501"/>
                          </a:lnTo>
                          <a:cubicBezTo>
                            <a:pt x="4978" y="6251"/>
                            <a:pt x="3751" y="6251"/>
                            <a:pt x="3013" y="5501"/>
                          </a:cubicBezTo>
                          <a:lnTo>
                            <a:pt x="751" y="3239"/>
                          </a:lnTo>
                          <a:cubicBezTo>
                            <a:pt x="1" y="2501"/>
                            <a:pt x="1" y="1274"/>
                            <a:pt x="751" y="536"/>
                          </a:cubicBezTo>
                          <a:lnTo>
                            <a:pt x="751" y="536"/>
                          </a:lnTo>
                          <a:cubicBezTo>
                            <a:pt x="1049" y="238"/>
                            <a:pt x="1418" y="60"/>
                            <a:pt x="1799" y="0"/>
                          </a:cubicBezTo>
                        </a:path>
                      </a:pathLst>
                    </a:custGeom>
                    <a:noFill/>
                    <a:ln w="11300" cap="rnd" cmpd="sng">
                      <a:solidFill>
                        <a:srgbClr val="2E294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7" name="Google Shape;115;p16">
                      <a:extLst>
                        <a:ext uri="{FF2B5EF4-FFF2-40B4-BE49-F238E27FC236}">
                          <a16:creationId xmlns:a16="http://schemas.microsoft.com/office/drawing/2014/main" id="{E606D0C4-9512-A65E-85E3-EF6BAD77E854}"/>
                        </a:ext>
                      </a:extLst>
                    </p:cNvPr>
                    <p:cNvSpPr/>
                    <p:nvPr/>
                  </p:nvSpPr>
                  <p:spPr>
                    <a:xfrm>
                      <a:off x="6873766" y="4024132"/>
                      <a:ext cx="176069" cy="170569"/>
                    </a:xfrm>
                    <a:custGeom>
                      <a:avLst/>
                      <a:gdLst/>
                      <a:ahLst/>
                      <a:cxnLst/>
                      <a:rect l="l" t="t" r="r" b="b"/>
                      <a:pathLst>
                        <a:path w="6466" h="6264" fill="none" extrusionOk="0">
                          <a:moveTo>
                            <a:pt x="1941" y="4656"/>
                          </a:moveTo>
                          <a:lnTo>
                            <a:pt x="751" y="3465"/>
                          </a:lnTo>
                          <a:cubicBezTo>
                            <a:pt x="0" y="2715"/>
                            <a:pt x="0" y="1489"/>
                            <a:pt x="751" y="751"/>
                          </a:cubicBezTo>
                          <a:lnTo>
                            <a:pt x="751" y="751"/>
                          </a:lnTo>
                          <a:cubicBezTo>
                            <a:pt x="1489" y="1"/>
                            <a:pt x="2715" y="1"/>
                            <a:pt x="3453" y="751"/>
                          </a:cubicBezTo>
                          <a:lnTo>
                            <a:pt x="5715" y="3013"/>
                          </a:lnTo>
                          <a:cubicBezTo>
                            <a:pt x="6466" y="3763"/>
                            <a:pt x="6466" y="4977"/>
                            <a:pt x="5715" y="5728"/>
                          </a:cubicBezTo>
                          <a:lnTo>
                            <a:pt x="5715" y="5728"/>
                          </a:lnTo>
                          <a:cubicBezTo>
                            <a:pt x="5418" y="6025"/>
                            <a:pt x="5049" y="6204"/>
                            <a:pt x="4656" y="6263"/>
                          </a:cubicBezTo>
                        </a:path>
                      </a:pathLst>
                    </a:custGeom>
                    <a:noFill/>
                    <a:ln w="11300" cap="rnd" cmpd="sng">
                      <a:solidFill>
                        <a:srgbClr val="2E294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grpSp>
            <p:nvGrpSpPr>
              <p:cNvPr id="818" name="Google Shape;116;p16">
                <a:extLst>
                  <a:ext uri="{FF2B5EF4-FFF2-40B4-BE49-F238E27FC236}">
                    <a16:creationId xmlns:a16="http://schemas.microsoft.com/office/drawing/2014/main" id="{C72AFD4B-7969-7DC0-DAD6-034FBCC7FBD3}"/>
                  </a:ext>
                </a:extLst>
              </p:cNvPr>
              <p:cNvGrpSpPr/>
              <p:nvPr/>
            </p:nvGrpSpPr>
            <p:grpSpPr>
              <a:xfrm>
                <a:off x="1748915" y="2610265"/>
                <a:ext cx="2018893" cy="795307"/>
                <a:chOff x="1748915" y="2610265"/>
                <a:chExt cx="2018893" cy="795307"/>
              </a:xfrm>
            </p:grpSpPr>
            <p:sp>
              <p:nvSpPr>
                <p:cNvPr id="826" name="Google Shape;117;p16">
                  <a:extLst>
                    <a:ext uri="{FF2B5EF4-FFF2-40B4-BE49-F238E27FC236}">
                      <a16:creationId xmlns:a16="http://schemas.microsoft.com/office/drawing/2014/main" id="{82776877-85B7-B07C-B934-B841B1844DE0}"/>
                    </a:ext>
                  </a:extLst>
                </p:cNvPr>
                <p:cNvSpPr/>
                <p:nvPr/>
              </p:nvSpPr>
              <p:spPr>
                <a:xfrm>
                  <a:off x="2471826" y="3029793"/>
                  <a:ext cx="1295982" cy="27"/>
                </a:xfrm>
                <a:custGeom>
                  <a:avLst/>
                  <a:gdLst/>
                  <a:ahLst/>
                  <a:cxnLst/>
                  <a:rect l="l" t="t" r="r" b="b"/>
                  <a:pathLst>
                    <a:path w="36017" h="1" fill="none" extrusionOk="0">
                      <a:moveTo>
                        <a:pt x="0" y="0"/>
                      </a:moveTo>
                      <a:lnTo>
                        <a:pt x="36016" y="0"/>
                      </a:lnTo>
                    </a:path>
                  </a:pathLst>
                </a:custGeom>
                <a:noFill/>
                <a:ln w="9525" cap="rnd"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827" name="Google Shape;118;p16">
                  <a:extLst>
                    <a:ext uri="{FF2B5EF4-FFF2-40B4-BE49-F238E27FC236}">
                      <a16:creationId xmlns:a16="http://schemas.microsoft.com/office/drawing/2014/main" id="{BDE7AF3E-8877-D9D8-FCB0-FC31D709856A}"/>
                    </a:ext>
                  </a:extLst>
                </p:cNvPr>
                <p:cNvGrpSpPr/>
                <p:nvPr/>
              </p:nvGrpSpPr>
              <p:grpSpPr>
                <a:xfrm>
                  <a:off x="1748915" y="2610265"/>
                  <a:ext cx="794980" cy="795307"/>
                  <a:chOff x="1748915" y="2610265"/>
                  <a:chExt cx="794980" cy="795307"/>
                </a:xfrm>
              </p:grpSpPr>
              <p:sp>
                <p:nvSpPr>
                  <p:cNvPr id="828" name="Google Shape;119;p16">
                    <a:extLst>
                      <a:ext uri="{FF2B5EF4-FFF2-40B4-BE49-F238E27FC236}">
                        <a16:creationId xmlns:a16="http://schemas.microsoft.com/office/drawing/2014/main" id="{605A5410-B5BA-74BC-113E-1792C20CC6F9}"/>
                      </a:ext>
                    </a:extLst>
                  </p:cNvPr>
                  <p:cNvSpPr/>
                  <p:nvPr/>
                </p:nvSpPr>
                <p:spPr>
                  <a:xfrm>
                    <a:off x="1748915" y="2610265"/>
                    <a:ext cx="794980" cy="795307"/>
                  </a:xfrm>
                  <a:custGeom>
                    <a:avLst/>
                    <a:gdLst/>
                    <a:ahLst/>
                    <a:cxnLst/>
                    <a:rect l="l" t="t" r="r" b="b"/>
                    <a:pathLst>
                      <a:path w="29195" h="29207" extrusionOk="0">
                        <a:moveTo>
                          <a:pt x="14597" y="1"/>
                        </a:moveTo>
                        <a:cubicBezTo>
                          <a:pt x="6537" y="1"/>
                          <a:pt x="0" y="6537"/>
                          <a:pt x="0" y="14598"/>
                        </a:cubicBezTo>
                        <a:cubicBezTo>
                          <a:pt x="0" y="22670"/>
                          <a:pt x="6537" y="29207"/>
                          <a:pt x="14597" y="29207"/>
                        </a:cubicBezTo>
                        <a:cubicBezTo>
                          <a:pt x="22658" y="29207"/>
                          <a:pt x="29194" y="22670"/>
                          <a:pt x="29194" y="14598"/>
                        </a:cubicBezTo>
                        <a:cubicBezTo>
                          <a:pt x="29194" y="6537"/>
                          <a:pt x="22658" y="1"/>
                          <a:pt x="1459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829" name="Google Shape;120;p16">
                    <a:extLst>
                      <a:ext uri="{FF2B5EF4-FFF2-40B4-BE49-F238E27FC236}">
                        <a16:creationId xmlns:a16="http://schemas.microsoft.com/office/drawing/2014/main" id="{307739DF-0CFD-698A-AA23-6E448B60093A}"/>
                      </a:ext>
                    </a:extLst>
                  </p:cNvPr>
                  <p:cNvGrpSpPr/>
                  <p:nvPr/>
                </p:nvGrpSpPr>
                <p:grpSpPr>
                  <a:xfrm>
                    <a:off x="1987206" y="2784701"/>
                    <a:ext cx="318700" cy="421494"/>
                    <a:chOff x="1987206" y="2784701"/>
                    <a:chExt cx="318700" cy="421494"/>
                  </a:xfrm>
                </p:grpSpPr>
                <p:sp>
                  <p:nvSpPr>
                    <p:cNvPr id="830" name="Google Shape;121;p16">
                      <a:extLst>
                        <a:ext uri="{FF2B5EF4-FFF2-40B4-BE49-F238E27FC236}">
                          <a16:creationId xmlns:a16="http://schemas.microsoft.com/office/drawing/2014/main" id="{15ACB604-99FE-55AE-AAE9-D87C3A45813C}"/>
                        </a:ext>
                      </a:extLst>
                    </p:cNvPr>
                    <p:cNvSpPr/>
                    <p:nvPr/>
                  </p:nvSpPr>
                  <p:spPr>
                    <a:xfrm>
                      <a:off x="1993360" y="2971118"/>
                      <a:ext cx="306392" cy="228895"/>
                    </a:xfrm>
                    <a:custGeom>
                      <a:avLst/>
                      <a:gdLst/>
                      <a:ahLst/>
                      <a:cxnLst/>
                      <a:rect l="l" t="t" r="r" b="b"/>
                      <a:pathLst>
                        <a:path w="11252" h="8406" extrusionOk="0">
                          <a:moveTo>
                            <a:pt x="227" y="0"/>
                          </a:moveTo>
                          <a:cubicBezTo>
                            <a:pt x="108" y="0"/>
                            <a:pt x="0" y="107"/>
                            <a:pt x="0" y="226"/>
                          </a:cubicBezTo>
                          <a:lnTo>
                            <a:pt x="0" y="8180"/>
                          </a:lnTo>
                          <a:cubicBezTo>
                            <a:pt x="0" y="8299"/>
                            <a:pt x="108" y="8406"/>
                            <a:pt x="227" y="8406"/>
                          </a:cubicBezTo>
                          <a:lnTo>
                            <a:pt x="11026" y="8406"/>
                          </a:lnTo>
                          <a:cubicBezTo>
                            <a:pt x="11145" y="8406"/>
                            <a:pt x="11252" y="8299"/>
                            <a:pt x="11252" y="8180"/>
                          </a:cubicBezTo>
                          <a:lnTo>
                            <a:pt x="11252" y="226"/>
                          </a:lnTo>
                          <a:cubicBezTo>
                            <a:pt x="11252" y="107"/>
                            <a:pt x="11145" y="0"/>
                            <a:pt x="110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1" name="Google Shape;122;p16">
                      <a:extLst>
                        <a:ext uri="{FF2B5EF4-FFF2-40B4-BE49-F238E27FC236}">
                          <a16:creationId xmlns:a16="http://schemas.microsoft.com/office/drawing/2014/main" id="{495CD00A-7F1B-2D7A-C58C-6F43F96207A0}"/>
                        </a:ext>
                      </a:extLst>
                    </p:cNvPr>
                    <p:cNvSpPr/>
                    <p:nvPr/>
                  </p:nvSpPr>
                  <p:spPr>
                    <a:xfrm>
                      <a:off x="1987206" y="2964936"/>
                      <a:ext cx="318700" cy="241258"/>
                    </a:xfrm>
                    <a:custGeom>
                      <a:avLst/>
                      <a:gdLst/>
                      <a:ahLst/>
                      <a:cxnLst/>
                      <a:rect l="l" t="t" r="r" b="b"/>
                      <a:pathLst>
                        <a:path w="11704" h="8860" extrusionOk="0">
                          <a:moveTo>
                            <a:pt x="11252" y="453"/>
                          </a:moveTo>
                          <a:lnTo>
                            <a:pt x="11252" y="8407"/>
                          </a:lnTo>
                          <a:lnTo>
                            <a:pt x="453" y="8407"/>
                          </a:lnTo>
                          <a:lnTo>
                            <a:pt x="453" y="453"/>
                          </a:lnTo>
                          <a:close/>
                          <a:moveTo>
                            <a:pt x="453" y="1"/>
                          </a:moveTo>
                          <a:cubicBezTo>
                            <a:pt x="191" y="1"/>
                            <a:pt x="0" y="191"/>
                            <a:pt x="0" y="453"/>
                          </a:cubicBezTo>
                          <a:lnTo>
                            <a:pt x="0" y="8407"/>
                          </a:lnTo>
                          <a:cubicBezTo>
                            <a:pt x="0" y="8669"/>
                            <a:pt x="191" y="8859"/>
                            <a:pt x="453" y="8859"/>
                          </a:cubicBezTo>
                          <a:lnTo>
                            <a:pt x="11252" y="8859"/>
                          </a:lnTo>
                          <a:cubicBezTo>
                            <a:pt x="11502" y="8859"/>
                            <a:pt x="11704" y="8669"/>
                            <a:pt x="11704" y="8407"/>
                          </a:cubicBezTo>
                          <a:lnTo>
                            <a:pt x="11704" y="453"/>
                          </a:lnTo>
                          <a:cubicBezTo>
                            <a:pt x="11704" y="191"/>
                            <a:pt x="11490" y="1"/>
                            <a:pt x="11252" y="1"/>
                          </a:cubicBezTo>
                          <a:close/>
                        </a:path>
                      </a:pathLst>
                    </a:custGeom>
                    <a:solidFill>
                      <a:srgbClr val="01284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2" name="Google Shape;123;p16">
                      <a:extLst>
                        <a:ext uri="{FF2B5EF4-FFF2-40B4-BE49-F238E27FC236}">
                          <a16:creationId xmlns:a16="http://schemas.microsoft.com/office/drawing/2014/main" id="{5727A387-F42A-16A8-042E-1ED031A3600E}"/>
                        </a:ext>
                      </a:extLst>
                    </p:cNvPr>
                    <p:cNvSpPr/>
                    <p:nvPr/>
                  </p:nvSpPr>
                  <p:spPr>
                    <a:xfrm>
                      <a:off x="1991726" y="3007742"/>
                      <a:ext cx="309660" cy="116408"/>
                    </a:xfrm>
                    <a:custGeom>
                      <a:avLst/>
                      <a:gdLst/>
                      <a:ahLst/>
                      <a:cxnLst/>
                      <a:rect l="l" t="t" r="r" b="b"/>
                      <a:pathLst>
                        <a:path w="11372" h="4275" fill="none" extrusionOk="0">
                          <a:moveTo>
                            <a:pt x="11371" y="1"/>
                          </a:moveTo>
                          <a:lnTo>
                            <a:pt x="5656" y="4275"/>
                          </a:lnTo>
                          <a:lnTo>
                            <a:pt x="1" y="1"/>
                          </a:lnTo>
                        </a:path>
                      </a:pathLst>
                    </a:custGeom>
                    <a:noFill/>
                    <a:ln w="11300" cap="rnd" cmpd="sng">
                      <a:solidFill>
                        <a:srgbClr val="2E294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3" name="Google Shape;124;p16">
                      <a:extLst>
                        <a:ext uri="{FF2B5EF4-FFF2-40B4-BE49-F238E27FC236}">
                          <a16:creationId xmlns:a16="http://schemas.microsoft.com/office/drawing/2014/main" id="{8645439C-5899-7CAE-BBC2-A7B463E30369}"/>
                        </a:ext>
                      </a:extLst>
                    </p:cNvPr>
                    <p:cNvSpPr/>
                    <p:nvPr/>
                  </p:nvSpPr>
                  <p:spPr>
                    <a:xfrm>
                      <a:off x="1991726" y="2851795"/>
                      <a:ext cx="309660" cy="116109"/>
                    </a:xfrm>
                    <a:custGeom>
                      <a:avLst/>
                      <a:gdLst/>
                      <a:ahLst/>
                      <a:cxnLst/>
                      <a:rect l="l" t="t" r="r" b="b"/>
                      <a:pathLst>
                        <a:path w="11372" h="4264" fill="none" extrusionOk="0">
                          <a:moveTo>
                            <a:pt x="11371" y="4263"/>
                          </a:moveTo>
                          <a:lnTo>
                            <a:pt x="5656" y="1"/>
                          </a:lnTo>
                          <a:lnTo>
                            <a:pt x="1" y="4263"/>
                          </a:lnTo>
                        </a:path>
                      </a:pathLst>
                    </a:custGeom>
                    <a:noFill/>
                    <a:ln w="11300" cap="rnd" cmpd="sng">
                      <a:solidFill>
                        <a:srgbClr val="2E294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4" name="Google Shape;125;p16">
                      <a:extLst>
                        <a:ext uri="{FF2B5EF4-FFF2-40B4-BE49-F238E27FC236}">
                          <a16:creationId xmlns:a16="http://schemas.microsoft.com/office/drawing/2014/main" id="{A409D335-6DBF-F1CF-5BD4-0606F3AE46E4}"/>
                        </a:ext>
                      </a:extLst>
                    </p:cNvPr>
                    <p:cNvSpPr/>
                    <p:nvPr/>
                  </p:nvSpPr>
                  <p:spPr>
                    <a:xfrm>
                      <a:off x="2223863" y="3124123"/>
                      <a:ext cx="69736" cy="69736"/>
                    </a:xfrm>
                    <a:custGeom>
                      <a:avLst/>
                      <a:gdLst/>
                      <a:ahLst/>
                      <a:cxnLst/>
                      <a:rect l="l" t="t" r="r" b="b"/>
                      <a:pathLst>
                        <a:path w="2561" h="2561" fill="none" extrusionOk="0">
                          <a:moveTo>
                            <a:pt x="1" y="1"/>
                          </a:moveTo>
                          <a:lnTo>
                            <a:pt x="2561" y="2561"/>
                          </a:lnTo>
                        </a:path>
                      </a:pathLst>
                    </a:custGeom>
                    <a:noFill/>
                    <a:ln w="11300" cap="rnd" cmpd="sng">
                      <a:solidFill>
                        <a:srgbClr val="2E294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5" name="Google Shape;126;p16">
                      <a:extLst>
                        <a:ext uri="{FF2B5EF4-FFF2-40B4-BE49-F238E27FC236}">
                          <a16:creationId xmlns:a16="http://schemas.microsoft.com/office/drawing/2014/main" id="{3A8DEF2D-F288-AC2A-8F1F-5C9BFCC4A4E1}"/>
                        </a:ext>
                      </a:extLst>
                    </p:cNvPr>
                    <p:cNvSpPr/>
                    <p:nvPr/>
                  </p:nvSpPr>
                  <p:spPr>
                    <a:xfrm>
                      <a:off x="1999514" y="3124123"/>
                      <a:ext cx="69736" cy="69736"/>
                    </a:xfrm>
                    <a:custGeom>
                      <a:avLst/>
                      <a:gdLst/>
                      <a:ahLst/>
                      <a:cxnLst/>
                      <a:rect l="l" t="t" r="r" b="b"/>
                      <a:pathLst>
                        <a:path w="2561" h="2561" fill="none" extrusionOk="0">
                          <a:moveTo>
                            <a:pt x="2560" y="1"/>
                          </a:moveTo>
                          <a:lnTo>
                            <a:pt x="1" y="2561"/>
                          </a:lnTo>
                        </a:path>
                      </a:pathLst>
                    </a:custGeom>
                    <a:noFill/>
                    <a:ln w="11300" cap="rnd" cmpd="sng">
                      <a:solidFill>
                        <a:srgbClr val="2E294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6" name="Google Shape;127;p16">
                      <a:extLst>
                        <a:ext uri="{FF2B5EF4-FFF2-40B4-BE49-F238E27FC236}">
                          <a16:creationId xmlns:a16="http://schemas.microsoft.com/office/drawing/2014/main" id="{C826E271-3C41-A420-A478-8001C26D0E37}"/>
                        </a:ext>
                      </a:extLst>
                    </p:cNvPr>
                    <p:cNvSpPr/>
                    <p:nvPr/>
                  </p:nvSpPr>
                  <p:spPr>
                    <a:xfrm>
                      <a:off x="2024811" y="2784701"/>
                      <a:ext cx="243164" cy="245124"/>
                    </a:xfrm>
                    <a:custGeom>
                      <a:avLst/>
                      <a:gdLst/>
                      <a:ahLst/>
                      <a:cxnLst/>
                      <a:rect l="l" t="t" r="r" b="b"/>
                      <a:pathLst>
                        <a:path w="8930" h="9002" fill="none" extrusionOk="0">
                          <a:moveTo>
                            <a:pt x="0" y="9001"/>
                          </a:moveTo>
                          <a:lnTo>
                            <a:pt x="0" y="0"/>
                          </a:lnTo>
                          <a:lnTo>
                            <a:pt x="8930" y="0"/>
                          </a:lnTo>
                          <a:lnTo>
                            <a:pt x="8930" y="8989"/>
                          </a:lnTo>
                        </a:path>
                      </a:pathLst>
                    </a:custGeom>
                    <a:solidFill>
                      <a:srgbClr val="E0E0E0"/>
                    </a:solidFill>
                    <a:ln w="9525" cap="rnd" cmpd="sng">
                      <a:solidFill>
                        <a:srgbClr val="2E294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7" name="Google Shape;128;p16">
                      <a:extLst>
                        <a:ext uri="{FF2B5EF4-FFF2-40B4-BE49-F238E27FC236}">
                          <a16:creationId xmlns:a16="http://schemas.microsoft.com/office/drawing/2014/main" id="{48066EE1-84FB-2067-0EEB-CB92E05A0C19}"/>
                        </a:ext>
                      </a:extLst>
                    </p:cNvPr>
                    <p:cNvSpPr/>
                    <p:nvPr/>
                  </p:nvSpPr>
                  <p:spPr>
                    <a:xfrm>
                      <a:off x="2030625" y="2814350"/>
                      <a:ext cx="232506" cy="178980"/>
                    </a:xfrm>
                    <a:custGeom>
                      <a:avLst/>
                      <a:gdLst/>
                      <a:ahLst/>
                      <a:cxnLst/>
                      <a:rect l="l" t="t" r="r" b="b"/>
                      <a:pathLst>
                        <a:path w="8014" h="6168" extrusionOk="0">
                          <a:moveTo>
                            <a:pt x="1" y="0"/>
                          </a:moveTo>
                          <a:lnTo>
                            <a:pt x="1" y="6168"/>
                          </a:lnTo>
                          <a:lnTo>
                            <a:pt x="8014" y="6168"/>
                          </a:lnTo>
                          <a:lnTo>
                            <a:pt x="8014" y="0"/>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8" name="Google Shape;129;p16">
                      <a:extLst>
                        <a:ext uri="{FF2B5EF4-FFF2-40B4-BE49-F238E27FC236}">
                          <a16:creationId xmlns:a16="http://schemas.microsoft.com/office/drawing/2014/main" id="{672BF488-CFDE-6824-9A20-D56F8C6E9C6E}"/>
                        </a:ext>
                      </a:extLst>
                    </p:cNvPr>
                    <p:cNvSpPr/>
                    <p:nvPr/>
                  </p:nvSpPr>
                  <p:spPr>
                    <a:xfrm>
                      <a:off x="2075377" y="2836901"/>
                      <a:ext cx="148512" cy="27"/>
                    </a:xfrm>
                    <a:custGeom>
                      <a:avLst/>
                      <a:gdLst/>
                      <a:ahLst/>
                      <a:cxnLst/>
                      <a:rect l="l" t="t" r="r" b="b"/>
                      <a:pathLst>
                        <a:path w="5454" h="1" fill="none" extrusionOk="0">
                          <a:moveTo>
                            <a:pt x="1" y="0"/>
                          </a:moveTo>
                          <a:lnTo>
                            <a:pt x="5454" y="0"/>
                          </a:lnTo>
                        </a:path>
                      </a:pathLst>
                    </a:custGeom>
                    <a:noFill/>
                    <a:ln w="11300" cap="rnd" cmpd="sng">
                      <a:solidFill>
                        <a:srgbClr val="2E294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9" name="Google Shape;130;p16">
                      <a:extLst>
                        <a:ext uri="{FF2B5EF4-FFF2-40B4-BE49-F238E27FC236}">
                          <a16:creationId xmlns:a16="http://schemas.microsoft.com/office/drawing/2014/main" id="{733E9631-8072-AD4B-142C-4F4E96D0A126}"/>
                        </a:ext>
                      </a:extLst>
                    </p:cNvPr>
                    <p:cNvSpPr/>
                    <p:nvPr/>
                  </p:nvSpPr>
                  <p:spPr>
                    <a:xfrm>
                      <a:off x="2075377" y="2889073"/>
                      <a:ext cx="148512" cy="27"/>
                    </a:xfrm>
                    <a:custGeom>
                      <a:avLst/>
                      <a:gdLst/>
                      <a:ahLst/>
                      <a:cxnLst/>
                      <a:rect l="l" t="t" r="r" b="b"/>
                      <a:pathLst>
                        <a:path w="5454" h="1" fill="none" extrusionOk="0">
                          <a:moveTo>
                            <a:pt x="1" y="1"/>
                          </a:moveTo>
                          <a:lnTo>
                            <a:pt x="5454" y="1"/>
                          </a:lnTo>
                        </a:path>
                      </a:pathLst>
                    </a:custGeom>
                    <a:noFill/>
                    <a:ln w="11300" cap="rnd" cmpd="sng">
                      <a:solidFill>
                        <a:srgbClr val="2E294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0" name="Google Shape;131;p16">
                      <a:extLst>
                        <a:ext uri="{FF2B5EF4-FFF2-40B4-BE49-F238E27FC236}">
                          <a16:creationId xmlns:a16="http://schemas.microsoft.com/office/drawing/2014/main" id="{8AE470D6-E691-4CD9-F09E-744E93D295CF}"/>
                        </a:ext>
                      </a:extLst>
                    </p:cNvPr>
                    <p:cNvSpPr/>
                    <p:nvPr/>
                  </p:nvSpPr>
                  <p:spPr>
                    <a:xfrm>
                      <a:off x="2075377" y="2941600"/>
                      <a:ext cx="148512" cy="27"/>
                    </a:xfrm>
                    <a:custGeom>
                      <a:avLst/>
                      <a:gdLst/>
                      <a:ahLst/>
                      <a:cxnLst/>
                      <a:rect l="l" t="t" r="r" b="b"/>
                      <a:pathLst>
                        <a:path w="5454" h="1" fill="none" extrusionOk="0">
                          <a:moveTo>
                            <a:pt x="1" y="1"/>
                          </a:moveTo>
                          <a:lnTo>
                            <a:pt x="5454" y="1"/>
                          </a:lnTo>
                        </a:path>
                      </a:pathLst>
                    </a:custGeom>
                    <a:noFill/>
                    <a:ln w="11300" cap="rnd" cmpd="sng">
                      <a:solidFill>
                        <a:srgbClr val="2E294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1" name="Google Shape;132;p16">
                      <a:extLst>
                        <a:ext uri="{FF2B5EF4-FFF2-40B4-BE49-F238E27FC236}">
                          <a16:creationId xmlns:a16="http://schemas.microsoft.com/office/drawing/2014/main" id="{A6C9F9DE-007A-C46C-54F1-8BDCF4288996}"/>
                        </a:ext>
                      </a:extLst>
                    </p:cNvPr>
                    <p:cNvSpPr/>
                    <p:nvPr/>
                  </p:nvSpPr>
                  <p:spPr>
                    <a:xfrm>
                      <a:off x="2075377" y="2993800"/>
                      <a:ext cx="148512" cy="27"/>
                    </a:xfrm>
                    <a:custGeom>
                      <a:avLst/>
                      <a:gdLst/>
                      <a:ahLst/>
                      <a:cxnLst/>
                      <a:rect l="l" t="t" r="r" b="b"/>
                      <a:pathLst>
                        <a:path w="5454" h="1" fill="none" extrusionOk="0">
                          <a:moveTo>
                            <a:pt x="1" y="1"/>
                          </a:moveTo>
                          <a:lnTo>
                            <a:pt x="5454" y="1"/>
                          </a:lnTo>
                        </a:path>
                      </a:pathLst>
                    </a:custGeom>
                    <a:noFill/>
                    <a:ln w="11300" cap="rnd" cmpd="sng">
                      <a:solidFill>
                        <a:srgbClr val="2E294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grpSp>
            <p:nvGrpSpPr>
              <p:cNvPr id="819" name="Google Shape;133;p16">
                <a:extLst>
                  <a:ext uri="{FF2B5EF4-FFF2-40B4-BE49-F238E27FC236}">
                    <a16:creationId xmlns:a16="http://schemas.microsoft.com/office/drawing/2014/main" id="{7DCC9BC5-1CD0-558E-B5AE-6F1E20944132}"/>
                  </a:ext>
                </a:extLst>
              </p:cNvPr>
              <p:cNvGrpSpPr/>
              <p:nvPr/>
            </p:nvGrpSpPr>
            <p:grpSpPr>
              <a:xfrm>
                <a:off x="3365446" y="2435856"/>
                <a:ext cx="2400787" cy="1502065"/>
                <a:chOff x="3365446" y="2435856"/>
                <a:chExt cx="2400787" cy="1502065"/>
              </a:xfrm>
            </p:grpSpPr>
            <p:sp>
              <p:nvSpPr>
                <p:cNvPr id="820" name="Google Shape;134;p16">
                  <a:extLst>
                    <a:ext uri="{FF2B5EF4-FFF2-40B4-BE49-F238E27FC236}">
                      <a16:creationId xmlns:a16="http://schemas.microsoft.com/office/drawing/2014/main" id="{A35F46C3-71CD-EE9E-011C-72D7A3A072F8}"/>
                    </a:ext>
                  </a:extLst>
                </p:cNvPr>
                <p:cNvSpPr/>
                <p:nvPr/>
              </p:nvSpPr>
              <p:spPr>
                <a:xfrm>
                  <a:off x="3446510" y="2435856"/>
                  <a:ext cx="2238360" cy="1344508"/>
                </a:xfrm>
                <a:custGeom>
                  <a:avLst/>
                  <a:gdLst/>
                  <a:ahLst/>
                  <a:cxnLst/>
                  <a:rect l="l" t="t" r="r" b="b"/>
                  <a:pathLst>
                    <a:path w="82202" h="49376" extrusionOk="0">
                      <a:moveTo>
                        <a:pt x="1012" y="0"/>
                      </a:moveTo>
                      <a:cubicBezTo>
                        <a:pt x="453" y="0"/>
                        <a:pt x="0" y="452"/>
                        <a:pt x="0" y="1012"/>
                      </a:cubicBezTo>
                      <a:lnTo>
                        <a:pt x="0" y="48363"/>
                      </a:lnTo>
                      <a:cubicBezTo>
                        <a:pt x="0" y="48935"/>
                        <a:pt x="465" y="49375"/>
                        <a:pt x="1012" y="49375"/>
                      </a:cubicBezTo>
                      <a:lnTo>
                        <a:pt x="81177" y="49375"/>
                      </a:lnTo>
                      <a:cubicBezTo>
                        <a:pt x="81737" y="49375"/>
                        <a:pt x="82177" y="48935"/>
                        <a:pt x="82201" y="48375"/>
                      </a:cubicBezTo>
                      <a:lnTo>
                        <a:pt x="82201" y="1012"/>
                      </a:lnTo>
                      <a:cubicBezTo>
                        <a:pt x="82201" y="441"/>
                        <a:pt x="81737" y="0"/>
                        <a:pt x="81189" y="0"/>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1" name="Google Shape;135;p16">
                  <a:extLst>
                    <a:ext uri="{FF2B5EF4-FFF2-40B4-BE49-F238E27FC236}">
                      <a16:creationId xmlns:a16="http://schemas.microsoft.com/office/drawing/2014/main" id="{48122F18-70B7-2334-E568-921D1219B4EE}"/>
                    </a:ext>
                  </a:extLst>
                </p:cNvPr>
                <p:cNvSpPr/>
                <p:nvPr/>
              </p:nvSpPr>
              <p:spPr>
                <a:xfrm>
                  <a:off x="3365446" y="3780341"/>
                  <a:ext cx="2400787" cy="157580"/>
                </a:xfrm>
                <a:custGeom>
                  <a:avLst/>
                  <a:gdLst/>
                  <a:ahLst/>
                  <a:cxnLst/>
                  <a:rect l="l" t="t" r="r" b="b"/>
                  <a:pathLst>
                    <a:path w="88167" h="5787" extrusionOk="0">
                      <a:moveTo>
                        <a:pt x="906" y="0"/>
                      </a:moveTo>
                      <a:cubicBezTo>
                        <a:pt x="406" y="0"/>
                        <a:pt x="1" y="417"/>
                        <a:pt x="1" y="905"/>
                      </a:cubicBezTo>
                      <a:cubicBezTo>
                        <a:pt x="1" y="3596"/>
                        <a:pt x="2192" y="5787"/>
                        <a:pt x="4882" y="5787"/>
                      </a:cubicBezTo>
                      <a:lnTo>
                        <a:pt x="83261" y="5787"/>
                      </a:lnTo>
                      <a:cubicBezTo>
                        <a:pt x="85964" y="5787"/>
                        <a:pt x="88131" y="3608"/>
                        <a:pt x="88167" y="905"/>
                      </a:cubicBezTo>
                      <a:cubicBezTo>
                        <a:pt x="88167" y="405"/>
                        <a:pt x="87750" y="0"/>
                        <a:pt x="8726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2" name="Google Shape;136;p16">
                  <a:extLst>
                    <a:ext uri="{FF2B5EF4-FFF2-40B4-BE49-F238E27FC236}">
                      <a16:creationId xmlns:a16="http://schemas.microsoft.com/office/drawing/2014/main" id="{9532C939-011A-DA16-3168-E45DD2CE0723}"/>
                    </a:ext>
                  </a:extLst>
                </p:cNvPr>
                <p:cNvSpPr/>
                <p:nvPr/>
              </p:nvSpPr>
              <p:spPr>
                <a:xfrm>
                  <a:off x="3506798" y="2497777"/>
                  <a:ext cx="2116779" cy="1220666"/>
                </a:xfrm>
                <a:custGeom>
                  <a:avLst/>
                  <a:gdLst/>
                  <a:ahLst/>
                  <a:cxnLst/>
                  <a:rect l="l" t="t" r="r" b="b"/>
                  <a:pathLst>
                    <a:path w="77737" h="44828" extrusionOk="0">
                      <a:moveTo>
                        <a:pt x="489" y="0"/>
                      </a:moveTo>
                      <a:cubicBezTo>
                        <a:pt x="227" y="0"/>
                        <a:pt x="1" y="226"/>
                        <a:pt x="1" y="488"/>
                      </a:cubicBezTo>
                      <a:lnTo>
                        <a:pt x="1" y="44351"/>
                      </a:lnTo>
                      <a:cubicBezTo>
                        <a:pt x="1" y="44606"/>
                        <a:pt x="216" y="44828"/>
                        <a:pt x="480" y="44828"/>
                      </a:cubicBezTo>
                      <a:cubicBezTo>
                        <a:pt x="487" y="44828"/>
                        <a:pt x="494" y="44827"/>
                        <a:pt x="501" y="44827"/>
                      </a:cubicBezTo>
                      <a:lnTo>
                        <a:pt x="77249" y="44827"/>
                      </a:lnTo>
                      <a:cubicBezTo>
                        <a:pt x="77511" y="44827"/>
                        <a:pt x="77737" y="44601"/>
                        <a:pt x="77737" y="44339"/>
                      </a:cubicBezTo>
                      <a:lnTo>
                        <a:pt x="77737" y="488"/>
                      </a:lnTo>
                      <a:cubicBezTo>
                        <a:pt x="77737" y="226"/>
                        <a:pt x="77511" y="0"/>
                        <a:pt x="77249" y="0"/>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3" name="Google Shape;137;p16">
                  <a:extLst>
                    <a:ext uri="{FF2B5EF4-FFF2-40B4-BE49-F238E27FC236}">
                      <a16:creationId xmlns:a16="http://schemas.microsoft.com/office/drawing/2014/main" id="{F8D0090B-1B41-157A-E401-934D03883134}"/>
                    </a:ext>
                  </a:extLst>
                </p:cNvPr>
                <p:cNvSpPr/>
                <p:nvPr/>
              </p:nvSpPr>
              <p:spPr>
                <a:xfrm>
                  <a:off x="4229160" y="2739308"/>
                  <a:ext cx="652322" cy="769030"/>
                </a:xfrm>
                <a:custGeom>
                  <a:avLst/>
                  <a:gdLst/>
                  <a:ahLst/>
                  <a:cxnLst/>
                  <a:rect l="l" t="t" r="r" b="b"/>
                  <a:pathLst>
                    <a:path w="23956" h="28242" extrusionOk="0">
                      <a:moveTo>
                        <a:pt x="11978" y="0"/>
                      </a:moveTo>
                      <a:cubicBezTo>
                        <a:pt x="583" y="0"/>
                        <a:pt x="0" y="2834"/>
                        <a:pt x="0" y="3405"/>
                      </a:cubicBezTo>
                      <a:lnTo>
                        <a:pt x="0" y="12895"/>
                      </a:lnTo>
                      <a:cubicBezTo>
                        <a:pt x="0" y="18253"/>
                        <a:pt x="2905" y="23217"/>
                        <a:pt x="7560" y="25837"/>
                      </a:cubicBezTo>
                      <a:lnTo>
                        <a:pt x="11692" y="28170"/>
                      </a:lnTo>
                      <a:cubicBezTo>
                        <a:pt x="11775" y="28218"/>
                        <a:pt x="11871" y="28242"/>
                        <a:pt x="11966" y="28242"/>
                      </a:cubicBezTo>
                      <a:cubicBezTo>
                        <a:pt x="12049" y="28242"/>
                        <a:pt x="12156" y="28230"/>
                        <a:pt x="12263" y="28170"/>
                      </a:cubicBezTo>
                      <a:lnTo>
                        <a:pt x="16395" y="25837"/>
                      </a:lnTo>
                      <a:cubicBezTo>
                        <a:pt x="21062" y="23217"/>
                        <a:pt x="23955" y="18253"/>
                        <a:pt x="23955" y="12895"/>
                      </a:cubicBezTo>
                      <a:lnTo>
                        <a:pt x="23955" y="3405"/>
                      </a:lnTo>
                      <a:cubicBezTo>
                        <a:pt x="23955" y="3358"/>
                        <a:pt x="23955" y="3310"/>
                        <a:pt x="23943" y="3274"/>
                      </a:cubicBezTo>
                      <a:cubicBezTo>
                        <a:pt x="23860" y="2941"/>
                        <a:pt x="22812" y="0"/>
                        <a:pt x="11978" y="0"/>
                      </a:cubicBez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4" name="Google Shape;138;p16">
                  <a:extLst>
                    <a:ext uri="{FF2B5EF4-FFF2-40B4-BE49-F238E27FC236}">
                      <a16:creationId xmlns:a16="http://schemas.microsoft.com/office/drawing/2014/main" id="{667BB20A-36CC-105C-FB8E-2F4A312A15EC}"/>
                    </a:ext>
                  </a:extLst>
                </p:cNvPr>
                <p:cNvSpPr/>
                <p:nvPr/>
              </p:nvSpPr>
              <p:spPr>
                <a:xfrm>
                  <a:off x="4213257" y="2724386"/>
                  <a:ext cx="682493" cy="799854"/>
                </a:xfrm>
                <a:custGeom>
                  <a:avLst/>
                  <a:gdLst/>
                  <a:ahLst/>
                  <a:cxnLst/>
                  <a:rect l="l" t="t" r="r" b="b"/>
                  <a:pathLst>
                    <a:path w="25064" h="29374" extrusionOk="0">
                      <a:moveTo>
                        <a:pt x="12550" y="1108"/>
                      </a:moveTo>
                      <a:cubicBezTo>
                        <a:pt x="23254" y="1108"/>
                        <a:pt x="23956" y="3965"/>
                        <a:pt x="23956" y="3965"/>
                      </a:cubicBezTo>
                      <a:lnTo>
                        <a:pt x="23956" y="13467"/>
                      </a:lnTo>
                      <a:cubicBezTo>
                        <a:pt x="23956" y="18634"/>
                        <a:pt x="21182" y="23372"/>
                        <a:pt x="16681" y="25909"/>
                      </a:cubicBezTo>
                      <a:lnTo>
                        <a:pt x="12550" y="28242"/>
                      </a:lnTo>
                      <a:lnTo>
                        <a:pt x="8406" y="25909"/>
                      </a:lnTo>
                      <a:cubicBezTo>
                        <a:pt x="3918" y="23372"/>
                        <a:pt x="1132" y="18634"/>
                        <a:pt x="1132" y="13467"/>
                      </a:cubicBezTo>
                      <a:lnTo>
                        <a:pt x="1132" y="3965"/>
                      </a:lnTo>
                      <a:cubicBezTo>
                        <a:pt x="1132" y="3965"/>
                        <a:pt x="1132" y="1108"/>
                        <a:pt x="12550" y="1108"/>
                      </a:cubicBezTo>
                      <a:close/>
                      <a:moveTo>
                        <a:pt x="12550" y="1"/>
                      </a:moveTo>
                      <a:cubicBezTo>
                        <a:pt x="7633" y="1"/>
                        <a:pt x="4108" y="513"/>
                        <a:pt x="2060" y="1548"/>
                      </a:cubicBezTo>
                      <a:cubicBezTo>
                        <a:pt x="155" y="2501"/>
                        <a:pt x="1" y="3644"/>
                        <a:pt x="1" y="3965"/>
                      </a:cubicBezTo>
                      <a:lnTo>
                        <a:pt x="1" y="13467"/>
                      </a:lnTo>
                      <a:cubicBezTo>
                        <a:pt x="1" y="19015"/>
                        <a:pt x="3013" y="24158"/>
                        <a:pt x="7847" y="26885"/>
                      </a:cubicBezTo>
                      <a:lnTo>
                        <a:pt x="11978" y="29230"/>
                      </a:lnTo>
                      <a:cubicBezTo>
                        <a:pt x="12145" y="29314"/>
                        <a:pt x="12335" y="29373"/>
                        <a:pt x="12538" y="29373"/>
                      </a:cubicBezTo>
                      <a:cubicBezTo>
                        <a:pt x="12728" y="29373"/>
                        <a:pt x="12907" y="29326"/>
                        <a:pt x="13086" y="29230"/>
                      </a:cubicBezTo>
                      <a:lnTo>
                        <a:pt x="17217" y="26885"/>
                      </a:lnTo>
                      <a:cubicBezTo>
                        <a:pt x="22063" y="24170"/>
                        <a:pt x="25063" y="19027"/>
                        <a:pt x="25063" y="13467"/>
                      </a:cubicBezTo>
                      <a:lnTo>
                        <a:pt x="25063" y="3965"/>
                      </a:lnTo>
                      <a:cubicBezTo>
                        <a:pt x="25063" y="3882"/>
                        <a:pt x="25051" y="3787"/>
                        <a:pt x="25039" y="3703"/>
                      </a:cubicBezTo>
                      <a:cubicBezTo>
                        <a:pt x="24956" y="3418"/>
                        <a:pt x="24587" y="2406"/>
                        <a:pt x="22730" y="1525"/>
                      </a:cubicBezTo>
                      <a:cubicBezTo>
                        <a:pt x="20587" y="513"/>
                        <a:pt x="17158" y="1"/>
                        <a:pt x="12550" y="1"/>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5" name="Google Shape;139;p16">
                  <a:extLst>
                    <a:ext uri="{FF2B5EF4-FFF2-40B4-BE49-F238E27FC236}">
                      <a16:creationId xmlns:a16="http://schemas.microsoft.com/office/drawing/2014/main" id="{0DF31BE0-B0A6-80D8-2DA0-2006B75C4264}"/>
                    </a:ext>
                  </a:extLst>
                </p:cNvPr>
                <p:cNvSpPr/>
                <p:nvPr/>
              </p:nvSpPr>
              <p:spPr>
                <a:xfrm>
                  <a:off x="4399348" y="2987973"/>
                  <a:ext cx="350178" cy="213674"/>
                </a:xfrm>
                <a:custGeom>
                  <a:avLst/>
                  <a:gdLst/>
                  <a:ahLst/>
                  <a:cxnLst/>
                  <a:rect l="l" t="t" r="r" b="b"/>
                  <a:pathLst>
                    <a:path w="12860" h="7847" fill="none" extrusionOk="0">
                      <a:moveTo>
                        <a:pt x="1" y="2858"/>
                      </a:moveTo>
                      <a:lnTo>
                        <a:pt x="5001" y="7847"/>
                      </a:lnTo>
                      <a:lnTo>
                        <a:pt x="12860" y="0"/>
                      </a:lnTo>
                    </a:path>
                  </a:pathLst>
                </a:custGeom>
                <a:noFill/>
                <a:ln w="27975" cap="rnd" cmpd="sng">
                  <a:solidFill>
                    <a:srgbClr val="1C1C6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
          <p:nvSpPr>
            <p:cNvPr id="739" name="Google Shape;144;p16">
              <a:extLst>
                <a:ext uri="{FF2B5EF4-FFF2-40B4-BE49-F238E27FC236}">
                  <a16:creationId xmlns:a16="http://schemas.microsoft.com/office/drawing/2014/main" id="{EB7B8BB8-4DBF-412D-A1AA-B2C88C3C1DC8}"/>
                </a:ext>
              </a:extLst>
            </p:cNvPr>
            <p:cNvSpPr txBox="1"/>
            <p:nvPr/>
          </p:nvSpPr>
          <p:spPr>
            <a:xfrm>
              <a:off x="7211933" y="3549879"/>
              <a:ext cx="1266710" cy="825123"/>
            </a:xfrm>
            <a:prstGeom prst="rect">
              <a:avLst/>
            </a:prstGeom>
            <a:noFill/>
            <a:ln>
              <a:noFill/>
            </a:ln>
          </p:spPr>
          <p:txBody>
            <a:bodyPr spcFirstLastPara="1" wrap="square" lIns="0" tIns="91425" rIns="0"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Fira Sans"/>
                  <a:ea typeface="Fira Sans"/>
                  <a:cs typeface="Fira Sans"/>
                  <a:sym typeface="Fira Sans"/>
                </a:rPr>
                <a:t>FTP server</a:t>
              </a:r>
            </a:p>
          </p:txBody>
        </p:sp>
        <p:sp>
          <p:nvSpPr>
            <p:cNvPr id="740" name="Google Shape;147;p16">
              <a:extLst>
                <a:ext uri="{FF2B5EF4-FFF2-40B4-BE49-F238E27FC236}">
                  <a16:creationId xmlns:a16="http://schemas.microsoft.com/office/drawing/2014/main" id="{AA46A737-1AAB-0472-A480-94D1EDCD86B7}"/>
                </a:ext>
              </a:extLst>
            </p:cNvPr>
            <p:cNvSpPr txBox="1"/>
            <p:nvPr/>
          </p:nvSpPr>
          <p:spPr>
            <a:xfrm>
              <a:off x="100101" y="1322724"/>
              <a:ext cx="1266710" cy="494730"/>
            </a:xfrm>
            <a:prstGeom prst="rect">
              <a:avLst/>
            </a:prstGeom>
            <a:noFill/>
            <a:ln>
              <a:noFill/>
            </a:ln>
          </p:spPr>
          <p:txBody>
            <a:bodyPr spcFirstLastPara="1" wrap="square" lIns="0" tIns="91425" rIns="0"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Fira Sans"/>
                  <a:ea typeface="Fira Sans"/>
                  <a:cs typeface="Fira Sans"/>
                  <a:sym typeface="Fira Sans"/>
                </a:rPr>
                <a:t>Splunk server</a:t>
              </a:r>
            </a:p>
          </p:txBody>
        </p:sp>
        <p:sp>
          <p:nvSpPr>
            <p:cNvPr id="741" name="Google Shape;153;p16">
              <a:extLst>
                <a:ext uri="{FF2B5EF4-FFF2-40B4-BE49-F238E27FC236}">
                  <a16:creationId xmlns:a16="http://schemas.microsoft.com/office/drawing/2014/main" id="{1B473E93-CCD0-BA5A-DFEC-0FD6F8E8AAD5}"/>
                </a:ext>
              </a:extLst>
            </p:cNvPr>
            <p:cNvSpPr txBox="1"/>
            <p:nvPr/>
          </p:nvSpPr>
          <p:spPr>
            <a:xfrm>
              <a:off x="189255" y="2647200"/>
              <a:ext cx="1266710" cy="200400"/>
            </a:xfrm>
            <a:prstGeom prst="rect">
              <a:avLst/>
            </a:prstGeom>
            <a:noFill/>
            <a:ln>
              <a:noFill/>
            </a:ln>
          </p:spPr>
          <p:txBody>
            <a:bodyPr spcFirstLastPara="1" wrap="square" lIns="0" tIns="91425" rIns="0"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Fira Sans"/>
                  <a:ea typeface="Fira Sans"/>
                  <a:cs typeface="Fira Sans"/>
                  <a:sym typeface="Fira Sans"/>
                </a:rPr>
                <a:t>SSH server</a:t>
              </a:r>
            </a:p>
          </p:txBody>
        </p:sp>
        <p:sp>
          <p:nvSpPr>
            <p:cNvPr id="742" name="Google Shape;156;p16">
              <a:extLst>
                <a:ext uri="{FF2B5EF4-FFF2-40B4-BE49-F238E27FC236}">
                  <a16:creationId xmlns:a16="http://schemas.microsoft.com/office/drawing/2014/main" id="{717E44B9-B1E3-AC65-6FF5-CA9C30ACDBA1}"/>
                </a:ext>
              </a:extLst>
            </p:cNvPr>
            <p:cNvSpPr txBox="1"/>
            <p:nvPr/>
          </p:nvSpPr>
          <p:spPr>
            <a:xfrm>
              <a:off x="6946091" y="1039646"/>
              <a:ext cx="1266710" cy="1100449"/>
            </a:xfrm>
            <a:prstGeom prst="rect">
              <a:avLst/>
            </a:prstGeom>
            <a:noFill/>
            <a:ln>
              <a:noFill/>
            </a:ln>
          </p:spPr>
          <p:txBody>
            <a:bodyPr spcFirstLastPara="1" wrap="square" lIns="0" tIns="91425" rIns="0"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Fira Sans"/>
                  <a:ea typeface="Fira Sans"/>
                  <a:cs typeface="Fira Sans"/>
                  <a:sym typeface="Fira Sans"/>
                </a:rPr>
                <a:t>Active Directory server</a:t>
              </a:r>
            </a:p>
          </p:txBody>
        </p:sp>
        <p:sp>
          <p:nvSpPr>
            <p:cNvPr id="743" name="Google Shape;153;p16">
              <a:extLst>
                <a:ext uri="{FF2B5EF4-FFF2-40B4-BE49-F238E27FC236}">
                  <a16:creationId xmlns:a16="http://schemas.microsoft.com/office/drawing/2014/main" id="{A838F545-DC5E-A769-12BB-9ED931BCF66E}"/>
                </a:ext>
              </a:extLst>
            </p:cNvPr>
            <p:cNvSpPr txBox="1"/>
            <p:nvPr/>
          </p:nvSpPr>
          <p:spPr>
            <a:xfrm>
              <a:off x="7588504" y="2596129"/>
              <a:ext cx="1266710" cy="200400"/>
            </a:xfrm>
            <a:prstGeom prst="rect">
              <a:avLst/>
            </a:prstGeom>
            <a:noFill/>
            <a:ln>
              <a:noFill/>
            </a:ln>
          </p:spPr>
          <p:txBody>
            <a:bodyPr spcFirstLastPara="1" wrap="square" lIns="0" tIns="91425" rIns="0"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Fira Sans"/>
                  <a:ea typeface="Fira Sans"/>
                  <a:cs typeface="Fira Sans"/>
                  <a:sym typeface="Fira Sans"/>
                </a:rPr>
                <a:t>SMB server</a:t>
              </a:r>
            </a:p>
          </p:txBody>
        </p:sp>
        <p:sp>
          <p:nvSpPr>
            <p:cNvPr id="744" name="Google Shape;153;p16">
              <a:extLst>
                <a:ext uri="{FF2B5EF4-FFF2-40B4-BE49-F238E27FC236}">
                  <a16:creationId xmlns:a16="http://schemas.microsoft.com/office/drawing/2014/main" id="{F1C45FC1-C3B4-67AF-8083-61B8C1DA1943}"/>
                </a:ext>
              </a:extLst>
            </p:cNvPr>
            <p:cNvSpPr txBox="1"/>
            <p:nvPr/>
          </p:nvSpPr>
          <p:spPr>
            <a:xfrm>
              <a:off x="102523" y="3618241"/>
              <a:ext cx="1266710" cy="437069"/>
            </a:xfrm>
            <a:prstGeom prst="rect">
              <a:avLst/>
            </a:prstGeom>
            <a:noFill/>
            <a:ln>
              <a:noFill/>
            </a:ln>
          </p:spPr>
          <p:txBody>
            <a:bodyPr spcFirstLastPara="1" wrap="square" lIns="0" tIns="91425" rIns="0"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Fira Sans"/>
                  <a:ea typeface="Fira Sans"/>
                  <a:cs typeface="Fira Sans"/>
                  <a:sym typeface="Fira Sans"/>
                </a:rPr>
                <a:t>Attacker Machine</a:t>
              </a:r>
            </a:p>
          </p:txBody>
        </p:sp>
        <p:grpSp>
          <p:nvGrpSpPr>
            <p:cNvPr id="745" name="Google Shape;3765;p40">
              <a:extLst>
                <a:ext uri="{FF2B5EF4-FFF2-40B4-BE49-F238E27FC236}">
                  <a16:creationId xmlns:a16="http://schemas.microsoft.com/office/drawing/2014/main" id="{E95EC89F-0D70-6AA2-56CA-408DC34801E6}"/>
                </a:ext>
              </a:extLst>
            </p:cNvPr>
            <p:cNvGrpSpPr/>
            <p:nvPr/>
          </p:nvGrpSpPr>
          <p:grpSpPr>
            <a:xfrm>
              <a:off x="6539588" y="1367584"/>
              <a:ext cx="499812" cy="541898"/>
              <a:chOff x="3718027" y="1864365"/>
              <a:chExt cx="499812" cy="500370"/>
            </a:xfrm>
          </p:grpSpPr>
          <p:sp>
            <p:nvSpPr>
              <p:cNvPr id="807" name="Google Shape;3766;p40">
                <a:extLst>
                  <a:ext uri="{FF2B5EF4-FFF2-40B4-BE49-F238E27FC236}">
                    <a16:creationId xmlns:a16="http://schemas.microsoft.com/office/drawing/2014/main" id="{B437DCA5-5248-13B0-7192-42EAE88ABF49}"/>
                  </a:ext>
                </a:extLst>
              </p:cNvPr>
              <p:cNvSpPr/>
              <p:nvPr/>
            </p:nvSpPr>
            <p:spPr>
              <a:xfrm>
                <a:off x="3718027" y="1864365"/>
                <a:ext cx="499812" cy="500370"/>
              </a:xfrm>
              <a:custGeom>
                <a:avLst/>
                <a:gdLst/>
                <a:ahLst/>
                <a:cxnLst/>
                <a:rect l="l" t="t" r="r" b="b"/>
                <a:pathLst>
                  <a:path w="11633" h="11646" extrusionOk="0">
                    <a:moveTo>
                      <a:pt x="5823" y="1"/>
                    </a:moveTo>
                    <a:cubicBezTo>
                      <a:pt x="2608" y="1"/>
                      <a:pt x="1" y="2608"/>
                      <a:pt x="1" y="5823"/>
                    </a:cubicBezTo>
                    <a:cubicBezTo>
                      <a:pt x="1" y="9038"/>
                      <a:pt x="2608" y="11645"/>
                      <a:pt x="5823" y="11645"/>
                    </a:cubicBezTo>
                    <a:cubicBezTo>
                      <a:pt x="9037" y="11645"/>
                      <a:pt x="11633" y="9038"/>
                      <a:pt x="11633" y="5823"/>
                    </a:cubicBezTo>
                    <a:cubicBezTo>
                      <a:pt x="11633" y="2608"/>
                      <a:pt x="9037" y="1"/>
                      <a:pt x="5823" y="1"/>
                    </a:cubicBez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808" name="Google Shape;3767;p40">
                <a:extLst>
                  <a:ext uri="{FF2B5EF4-FFF2-40B4-BE49-F238E27FC236}">
                    <a16:creationId xmlns:a16="http://schemas.microsoft.com/office/drawing/2014/main" id="{F8653804-52D3-A2E1-1C94-ACBCAEBF2E0C}"/>
                  </a:ext>
                </a:extLst>
              </p:cNvPr>
              <p:cNvGrpSpPr/>
              <p:nvPr/>
            </p:nvGrpSpPr>
            <p:grpSpPr>
              <a:xfrm>
                <a:off x="3827014" y="1965968"/>
                <a:ext cx="293443" cy="291870"/>
                <a:chOff x="-3031325" y="3597450"/>
                <a:chExt cx="293825" cy="292250"/>
              </a:xfrm>
            </p:grpSpPr>
            <p:sp>
              <p:nvSpPr>
                <p:cNvPr id="809" name="Google Shape;3768;p40">
                  <a:extLst>
                    <a:ext uri="{FF2B5EF4-FFF2-40B4-BE49-F238E27FC236}">
                      <a16:creationId xmlns:a16="http://schemas.microsoft.com/office/drawing/2014/main" id="{B19A18BA-51EF-1EAA-D03F-ADC2C6BBD02D}"/>
                    </a:ext>
                  </a:extLst>
                </p:cNvPr>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0" name="Google Shape;3769;p40">
                  <a:extLst>
                    <a:ext uri="{FF2B5EF4-FFF2-40B4-BE49-F238E27FC236}">
                      <a16:creationId xmlns:a16="http://schemas.microsoft.com/office/drawing/2014/main" id="{B8499FC8-9819-3637-86A6-D66BBC2D76AA}"/>
                    </a:ext>
                  </a:extLst>
                </p:cNvPr>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1" name="Google Shape;3770;p40">
                  <a:extLst>
                    <a:ext uri="{FF2B5EF4-FFF2-40B4-BE49-F238E27FC236}">
                      <a16:creationId xmlns:a16="http://schemas.microsoft.com/office/drawing/2014/main" id="{8C13799F-74A6-4CF4-FF70-01AB57E956D6}"/>
                    </a:ext>
                  </a:extLst>
                </p:cNvPr>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2" name="Google Shape;3771;p40">
                  <a:extLst>
                    <a:ext uri="{FF2B5EF4-FFF2-40B4-BE49-F238E27FC236}">
                      <a16:creationId xmlns:a16="http://schemas.microsoft.com/office/drawing/2014/main" id="{E819FDBC-CFBB-83C6-F74C-D2694757B961}"/>
                    </a:ext>
                  </a:extLst>
                </p:cNvPr>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746" name="Google Shape;3756;p40">
              <a:extLst>
                <a:ext uri="{FF2B5EF4-FFF2-40B4-BE49-F238E27FC236}">
                  <a16:creationId xmlns:a16="http://schemas.microsoft.com/office/drawing/2014/main" id="{5AEF2D28-56E4-2CAC-BEA2-8E6B73B5C492}"/>
                </a:ext>
              </a:extLst>
            </p:cNvPr>
            <p:cNvGrpSpPr/>
            <p:nvPr/>
          </p:nvGrpSpPr>
          <p:grpSpPr>
            <a:xfrm>
              <a:off x="1635435" y="1310983"/>
              <a:ext cx="600378" cy="630838"/>
              <a:chOff x="6501652" y="1864365"/>
              <a:chExt cx="499812" cy="500370"/>
            </a:xfrm>
          </p:grpSpPr>
          <p:sp>
            <p:nvSpPr>
              <p:cNvPr id="799" name="Google Shape;3757;p40">
                <a:extLst>
                  <a:ext uri="{FF2B5EF4-FFF2-40B4-BE49-F238E27FC236}">
                    <a16:creationId xmlns:a16="http://schemas.microsoft.com/office/drawing/2014/main" id="{36AA7443-3BB8-6086-0793-A88ECD9F2E10}"/>
                  </a:ext>
                </a:extLst>
              </p:cNvPr>
              <p:cNvSpPr/>
              <p:nvPr/>
            </p:nvSpPr>
            <p:spPr>
              <a:xfrm>
                <a:off x="6501652" y="1864365"/>
                <a:ext cx="499812" cy="500370"/>
              </a:xfrm>
              <a:custGeom>
                <a:avLst/>
                <a:gdLst/>
                <a:ahLst/>
                <a:cxnLst/>
                <a:rect l="l" t="t" r="r" b="b"/>
                <a:pathLst>
                  <a:path w="11633" h="11646" extrusionOk="0">
                    <a:moveTo>
                      <a:pt x="5823" y="1"/>
                    </a:moveTo>
                    <a:cubicBezTo>
                      <a:pt x="2608" y="1"/>
                      <a:pt x="1" y="2608"/>
                      <a:pt x="1" y="5823"/>
                    </a:cubicBezTo>
                    <a:cubicBezTo>
                      <a:pt x="1" y="9038"/>
                      <a:pt x="2608" y="11645"/>
                      <a:pt x="5823" y="11645"/>
                    </a:cubicBezTo>
                    <a:cubicBezTo>
                      <a:pt x="9037" y="11645"/>
                      <a:pt x="11633" y="9038"/>
                      <a:pt x="11633" y="5823"/>
                    </a:cubicBezTo>
                    <a:cubicBezTo>
                      <a:pt x="11633" y="2608"/>
                      <a:pt x="9037" y="1"/>
                      <a:pt x="5823" y="1"/>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800" name="Google Shape;3758;p40">
                <a:extLst>
                  <a:ext uri="{FF2B5EF4-FFF2-40B4-BE49-F238E27FC236}">
                    <a16:creationId xmlns:a16="http://schemas.microsoft.com/office/drawing/2014/main" id="{21BA58F6-8C02-DE6F-6759-C8C3F4CDEAF5}"/>
                  </a:ext>
                </a:extLst>
              </p:cNvPr>
              <p:cNvGrpSpPr/>
              <p:nvPr/>
            </p:nvGrpSpPr>
            <p:grpSpPr>
              <a:xfrm>
                <a:off x="6598728" y="1968635"/>
                <a:ext cx="305670" cy="286558"/>
                <a:chOff x="4456875" y="2635825"/>
                <a:chExt cx="481825" cy="451700"/>
              </a:xfrm>
            </p:grpSpPr>
            <p:sp>
              <p:nvSpPr>
                <p:cNvPr id="801" name="Google Shape;3759;p40">
                  <a:extLst>
                    <a:ext uri="{FF2B5EF4-FFF2-40B4-BE49-F238E27FC236}">
                      <a16:creationId xmlns:a16="http://schemas.microsoft.com/office/drawing/2014/main" id="{123688DF-EA0C-C0FC-A789-CD44A69FC2F6}"/>
                    </a:ext>
                  </a:extLst>
                </p:cNvPr>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endParaRPr>
                </a:p>
              </p:txBody>
            </p:sp>
            <p:sp>
              <p:nvSpPr>
                <p:cNvPr id="802" name="Google Shape;3760;p40">
                  <a:extLst>
                    <a:ext uri="{FF2B5EF4-FFF2-40B4-BE49-F238E27FC236}">
                      <a16:creationId xmlns:a16="http://schemas.microsoft.com/office/drawing/2014/main" id="{C23F4F6F-A5A0-3213-B082-AE88806DD988}"/>
                    </a:ext>
                  </a:extLst>
                </p:cNvPr>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endParaRPr>
                </a:p>
              </p:txBody>
            </p:sp>
            <p:sp>
              <p:nvSpPr>
                <p:cNvPr id="803" name="Google Shape;3761;p40">
                  <a:extLst>
                    <a:ext uri="{FF2B5EF4-FFF2-40B4-BE49-F238E27FC236}">
                      <a16:creationId xmlns:a16="http://schemas.microsoft.com/office/drawing/2014/main" id="{55F07DA8-4DFE-3A55-56F6-8AA3A1D68F25}"/>
                    </a:ext>
                  </a:extLst>
                </p:cNvPr>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endParaRPr>
                </a:p>
              </p:txBody>
            </p:sp>
            <p:sp>
              <p:nvSpPr>
                <p:cNvPr id="804" name="Google Shape;3762;p40">
                  <a:extLst>
                    <a:ext uri="{FF2B5EF4-FFF2-40B4-BE49-F238E27FC236}">
                      <a16:creationId xmlns:a16="http://schemas.microsoft.com/office/drawing/2014/main" id="{65E49EE1-8412-8145-8488-75CE0BF57DE7}"/>
                    </a:ext>
                  </a:extLst>
                </p:cNvPr>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endParaRPr>
                </a:p>
              </p:txBody>
            </p:sp>
            <p:sp>
              <p:nvSpPr>
                <p:cNvPr id="805" name="Google Shape;3763;p40">
                  <a:extLst>
                    <a:ext uri="{FF2B5EF4-FFF2-40B4-BE49-F238E27FC236}">
                      <a16:creationId xmlns:a16="http://schemas.microsoft.com/office/drawing/2014/main" id="{F951B182-4C10-02A7-7EA9-8FEDF8F99D6B}"/>
                    </a:ext>
                  </a:extLst>
                </p:cNvPr>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endParaRPr>
                </a:p>
              </p:txBody>
            </p:sp>
            <p:sp>
              <p:nvSpPr>
                <p:cNvPr id="806" name="Google Shape;3764;p40">
                  <a:extLst>
                    <a:ext uri="{FF2B5EF4-FFF2-40B4-BE49-F238E27FC236}">
                      <a16:creationId xmlns:a16="http://schemas.microsoft.com/office/drawing/2014/main" id="{40D0FF9A-972C-4A8E-AC42-7329CE7B6F0A}"/>
                    </a:ext>
                  </a:extLst>
                </p:cNvPr>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endParaRPr>
                </a:p>
              </p:txBody>
            </p:sp>
          </p:grpSp>
        </p:grpSp>
        <p:grpSp>
          <p:nvGrpSpPr>
            <p:cNvPr id="747" name="Google Shape;3772;p40">
              <a:extLst>
                <a:ext uri="{FF2B5EF4-FFF2-40B4-BE49-F238E27FC236}">
                  <a16:creationId xmlns:a16="http://schemas.microsoft.com/office/drawing/2014/main" id="{A01F6220-14F3-5E24-7095-445460E64B89}"/>
                </a:ext>
              </a:extLst>
            </p:cNvPr>
            <p:cNvGrpSpPr/>
            <p:nvPr/>
          </p:nvGrpSpPr>
          <p:grpSpPr>
            <a:xfrm>
              <a:off x="6466840" y="3622079"/>
              <a:ext cx="639582" cy="613435"/>
              <a:chOff x="3718027" y="3544640"/>
              <a:chExt cx="499812" cy="500370"/>
            </a:xfrm>
          </p:grpSpPr>
          <p:sp>
            <p:nvSpPr>
              <p:cNvPr id="790" name="Google Shape;3773;p40">
                <a:extLst>
                  <a:ext uri="{FF2B5EF4-FFF2-40B4-BE49-F238E27FC236}">
                    <a16:creationId xmlns:a16="http://schemas.microsoft.com/office/drawing/2014/main" id="{E2DBCB62-D028-CA7D-F20F-D3BAF295D615}"/>
                  </a:ext>
                </a:extLst>
              </p:cNvPr>
              <p:cNvSpPr/>
              <p:nvPr/>
            </p:nvSpPr>
            <p:spPr>
              <a:xfrm>
                <a:off x="3718027" y="3544640"/>
                <a:ext cx="499812" cy="500370"/>
              </a:xfrm>
              <a:custGeom>
                <a:avLst/>
                <a:gdLst/>
                <a:ahLst/>
                <a:cxnLst/>
                <a:rect l="l" t="t" r="r" b="b"/>
                <a:pathLst>
                  <a:path w="11633" h="11646" extrusionOk="0">
                    <a:moveTo>
                      <a:pt x="5823" y="1"/>
                    </a:moveTo>
                    <a:cubicBezTo>
                      <a:pt x="2608" y="1"/>
                      <a:pt x="1" y="2608"/>
                      <a:pt x="1" y="5823"/>
                    </a:cubicBezTo>
                    <a:cubicBezTo>
                      <a:pt x="1" y="9038"/>
                      <a:pt x="2608" y="11645"/>
                      <a:pt x="5823" y="11645"/>
                    </a:cubicBezTo>
                    <a:cubicBezTo>
                      <a:pt x="9037" y="11645"/>
                      <a:pt x="11633" y="9038"/>
                      <a:pt x="11633" y="5823"/>
                    </a:cubicBezTo>
                    <a:cubicBezTo>
                      <a:pt x="11633" y="2608"/>
                      <a:pt x="9037" y="1"/>
                      <a:pt x="5823" y="1"/>
                    </a:cubicBezTo>
                    <a:close/>
                  </a:path>
                </a:pathLst>
              </a:custGeom>
              <a:solidFill>
                <a:srgbClr val="A060A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791" name="Google Shape;3774;p40">
                <a:extLst>
                  <a:ext uri="{FF2B5EF4-FFF2-40B4-BE49-F238E27FC236}">
                    <a16:creationId xmlns:a16="http://schemas.microsoft.com/office/drawing/2014/main" id="{01F16383-34B8-CEB2-41C1-B4F1361F5FB3}"/>
                  </a:ext>
                </a:extLst>
              </p:cNvPr>
              <p:cNvGrpSpPr/>
              <p:nvPr/>
            </p:nvGrpSpPr>
            <p:grpSpPr>
              <a:xfrm>
                <a:off x="3827814" y="3648902"/>
                <a:ext cx="291845" cy="291845"/>
                <a:chOff x="-804700" y="3226500"/>
                <a:chExt cx="292225" cy="292225"/>
              </a:xfrm>
            </p:grpSpPr>
            <p:sp>
              <p:nvSpPr>
                <p:cNvPr id="792" name="Google Shape;3775;p40">
                  <a:extLst>
                    <a:ext uri="{FF2B5EF4-FFF2-40B4-BE49-F238E27FC236}">
                      <a16:creationId xmlns:a16="http://schemas.microsoft.com/office/drawing/2014/main" id="{A8FA7C68-6BCB-198A-B18D-6EDB9713F739}"/>
                    </a:ext>
                  </a:extLst>
                </p:cNvPr>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3" name="Google Shape;3776;p40">
                  <a:extLst>
                    <a:ext uri="{FF2B5EF4-FFF2-40B4-BE49-F238E27FC236}">
                      <a16:creationId xmlns:a16="http://schemas.microsoft.com/office/drawing/2014/main" id="{BA13133D-3EF8-F8EA-7C21-AC34C6A320C8}"/>
                    </a:ext>
                  </a:extLst>
                </p:cNvPr>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4" name="Google Shape;3777;p40">
                  <a:extLst>
                    <a:ext uri="{FF2B5EF4-FFF2-40B4-BE49-F238E27FC236}">
                      <a16:creationId xmlns:a16="http://schemas.microsoft.com/office/drawing/2014/main" id="{67E7A213-3605-9537-4787-ACDD70F0C766}"/>
                    </a:ext>
                  </a:extLst>
                </p:cNvPr>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5" name="Google Shape;3778;p40">
                  <a:extLst>
                    <a:ext uri="{FF2B5EF4-FFF2-40B4-BE49-F238E27FC236}">
                      <a16:creationId xmlns:a16="http://schemas.microsoft.com/office/drawing/2014/main" id="{EE6CD2DB-17C9-2A60-BCEB-A0636CE828D2}"/>
                    </a:ext>
                  </a:extLst>
                </p:cNvPr>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6" name="Google Shape;3779;p40">
                  <a:extLst>
                    <a:ext uri="{FF2B5EF4-FFF2-40B4-BE49-F238E27FC236}">
                      <a16:creationId xmlns:a16="http://schemas.microsoft.com/office/drawing/2014/main" id="{E6AA7324-50E0-3CFB-4429-612E4CEC3832}"/>
                    </a:ext>
                  </a:extLst>
                </p:cNvPr>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7" name="Google Shape;3780;p40">
                  <a:extLst>
                    <a:ext uri="{FF2B5EF4-FFF2-40B4-BE49-F238E27FC236}">
                      <a16:creationId xmlns:a16="http://schemas.microsoft.com/office/drawing/2014/main" id="{108879F6-3346-F5E0-D118-ABABCC4ACC2D}"/>
                    </a:ext>
                  </a:extLst>
                </p:cNvPr>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8" name="Google Shape;3781;p40">
                  <a:extLst>
                    <a:ext uri="{FF2B5EF4-FFF2-40B4-BE49-F238E27FC236}">
                      <a16:creationId xmlns:a16="http://schemas.microsoft.com/office/drawing/2014/main" id="{2475D7F0-B5D9-97A0-5932-90993E31E87F}"/>
                    </a:ext>
                  </a:extLst>
                </p:cNvPr>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748" name="Group 747">
              <a:extLst>
                <a:ext uri="{FF2B5EF4-FFF2-40B4-BE49-F238E27FC236}">
                  <a16:creationId xmlns:a16="http://schemas.microsoft.com/office/drawing/2014/main" id="{97F22CC0-A0BA-3E35-A530-B6130B5305B3}"/>
                </a:ext>
              </a:extLst>
            </p:cNvPr>
            <p:cNvGrpSpPr/>
            <p:nvPr/>
          </p:nvGrpSpPr>
          <p:grpSpPr>
            <a:xfrm>
              <a:off x="1659467" y="3611661"/>
              <a:ext cx="541320" cy="752162"/>
              <a:chOff x="4111283" y="1128718"/>
              <a:chExt cx="371572" cy="539774"/>
            </a:xfrm>
          </p:grpSpPr>
          <p:sp>
            <p:nvSpPr>
              <p:cNvPr id="783" name="Google Shape;4253;p44">
                <a:extLst>
                  <a:ext uri="{FF2B5EF4-FFF2-40B4-BE49-F238E27FC236}">
                    <a16:creationId xmlns:a16="http://schemas.microsoft.com/office/drawing/2014/main" id="{E2CF6C43-AEBD-A297-7FFF-12C72AFE2BD3}"/>
                  </a:ext>
                </a:extLst>
              </p:cNvPr>
              <p:cNvSpPr/>
              <p:nvPr/>
            </p:nvSpPr>
            <p:spPr>
              <a:xfrm>
                <a:off x="4132035" y="1128718"/>
                <a:ext cx="350820" cy="419476"/>
              </a:xfrm>
              <a:custGeom>
                <a:avLst/>
                <a:gdLst/>
                <a:ahLst/>
                <a:cxnLst/>
                <a:rect l="l" t="t" r="r" b="b"/>
                <a:pathLst>
                  <a:path w="11073" h="13240" extrusionOk="0">
                    <a:moveTo>
                      <a:pt x="5477" y="0"/>
                    </a:moveTo>
                    <a:cubicBezTo>
                      <a:pt x="3512" y="0"/>
                      <a:pt x="1917" y="1881"/>
                      <a:pt x="1917" y="4215"/>
                    </a:cubicBezTo>
                    <a:cubicBezTo>
                      <a:pt x="1917" y="5537"/>
                      <a:pt x="2441" y="6727"/>
                      <a:pt x="3262" y="7489"/>
                    </a:cubicBezTo>
                    <a:cubicBezTo>
                      <a:pt x="1381" y="7989"/>
                      <a:pt x="0" y="9704"/>
                      <a:pt x="0" y="11728"/>
                    </a:cubicBezTo>
                    <a:lnTo>
                      <a:pt x="0" y="13240"/>
                    </a:lnTo>
                    <a:lnTo>
                      <a:pt x="11073" y="13240"/>
                    </a:lnTo>
                    <a:lnTo>
                      <a:pt x="11073" y="11811"/>
                    </a:lnTo>
                    <a:cubicBezTo>
                      <a:pt x="11073" y="9751"/>
                      <a:pt x="9644" y="7989"/>
                      <a:pt x="7703" y="7489"/>
                    </a:cubicBezTo>
                    <a:cubicBezTo>
                      <a:pt x="8513" y="6715"/>
                      <a:pt x="9037" y="5537"/>
                      <a:pt x="9037" y="4215"/>
                    </a:cubicBezTo>
                    <a:cubicBezTo>
                      <a:pt x="9037" y="1881"/>
                      <a:pt x="7441" y="0"/>
                      <a:pt x="5477" y="0"/>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4" name="Google Shape;4254;p44">
                <a:extLst>
                  <a:ext uri="{FF2B5EF4-FFF2-40B4-BE49-F238E27FC236}">
                    <a16:creationId xmlns:a16="http://schemas.microsoft.com/office/drawing/2014/main" id="{541E1E23-9778-B76D-ED7B-983512E670F4}"/>
                  </a:ext>
                </a:extLst>
              </p:cNvPr>
              <p:cNvSpPr/>
              <p:nvPr/>
            </p:nvSpPr>
            <p:spPr>
              <a:xfrm>
                <a:off x="4225942" y="1141169"/>
                <a:ext cx="163006" cy="218039"/>
              </a:xfrm>
              <a:custGeom>
                <a:avLst/>
                <a:gdLst/>
                <a:ahLst/>
                <a:cxnLst/>
                <a:rect l="l" t="t" r="r" b="b"/>
                <a:pathLst>
                  <a:path w="5145" h="6882" extrusionOk="0">
                    <a:moveTo>
                      <a:pt x="2572" y="0"/>
                    </a:moveTo>
                    <a:cubicBezTo>
                      <a:pt x="1144" y="0"/>
                      <a:pt x="1" y="1548"/>
                      <a:pt x="1" y="3441"/>
                    </a:cubicBezTo>
                    <a:cubicBezTo>
                      <a:pt x="1" y="5346"/>
                      <a:pt x="1144" y="6882"/>
                      <a:pt x="2572" y="6882"/>
                    </a:cubicBezTo>
                    <a:cubicBezTo>
                      <a:pt x="3989" y="6882"/>
                      <a:pt x="5144" y="5346"/>
                      <a:pt x="5144" y="3441"/>
                    </a:cubicBezTo>
                    <a:cubicBezTo>
                      <a:pt x="5144" y="1548"/>
                      <a:pt x="3989" y="0"/>
                      <a:pt x="257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5" name="Google Shape;4255;p44">
                <a:extLst>
                  <a:ext uri="{FF2B5EF4-FFF2-40B4-BE49-F238E27FC236}">
                    <a16:creationId xmlns:a16="http://schemas.microsoft.com/office/drawing/2014/main" id="{6A905132-7ADA-2550-BB5F-A2BB94ED90E6}"/>
                  </a:ext>
                </a:extLst>
              </p:cNvPr>
              <p:cNvSpPr/>
              <p:nvPr/>
            </p:nvSpPr>
            <p:spPr>
              <a:xfrm>
                <a:off x="4214632" y="1232066"/>
                <a:ext cx="185628" cy="66787"/>
              </a:xfrm>
              <a:custGeom>
                <a:avLst/>
                <a:gdLst/>
                <a:ahLst/>
                <a:cxnLst/>
                <a:rect l="l" t="t" r="r" b="b"/>
                <a:pathLst>
                  <a:path w="5859" h="2108" extrusionOk="0">
                    <a:moveTo>
                      <a:pt x="191" y="0"/>
                    </a:moveTo>
                    <a:lnTo>
                      <a:pt x="191" y="0"/>
                    </a:lnTo>
                    <a:cubicBezTo>
                      <a:pt x="191" y="0"/>
                      <a:pt x="1" y="608"/>
                      <a:pt x="393" y="1870"/>
                    </a:cubicBezTo>
                    <a:cubicBezTo>
                      <a:pt x="801" y="2042"/>
                      <a:pt x="1145" y="2107"/>
                      <a:pt x="1436" y="2107"/>
                    </a:cubicBezTo>
                    <a:cubicBezTo>
                      <a:pt x="2309" y="2107"/>
                      <a:pt x="2706" y="1524"/>
                      <a:pt x="2929" y="1524"/>
                    </a:cubicBezTo>
                    <a:cubicBezTo>
                      <a:pt x="3153" y="1524"/>
                      <a:pt x="3550" y="2107"/>
                      <a:pt x="4418" y="2107"/>
                    </a:cubicBezTo>
                    <a:cubicBezTo>
                      <a:pt x="4707" y="2107"/>
                      <a:pt x="5049" y="2042"/>
                      <a:pt x="5454" y="1870"/>
                    </a:cubicBezTo>
                    <a:cubicBezTo>
                      <a:pt x="5858" y="393"/>
                      <a:pt x="5656" y="0"/>
                      <a:pt x="5656" y="0"/>
                    </a:cubicBezTo>
                    <a:lnTo>
                      <a:pt x="5656" y="0"/>
                    </a:lnTo>
                    <a:cubicBezTo>
                      <a:pt x="5656" y="0"/>
                      <a:pt x="4108" y="1"/>
                      <a:pt x="3239" y="215"/>
                    </a:cubicBezTo>
                    <a:cubicBezTo>
                      <a:pt x="3138" y="245"/>
                      <a:pt x="3031" y="259"/>
                      <a:pt x="2922" y="259"/>
                    </a:cubicBezTo>
                    <a:cubicBezTo>
                      <a:pt x="2813" y="259"/>
                      <a:pt x="2703" y="245"/>
                      <a:pt x="2596" y="215"/>
                    </a:cubicBezTo>
                    <a:cubicBezTo>
                      <a:pt x="1739" y="1"/>
                      <a:pt x="191" y="0"/>
                      <a:pt x="191" y="0"/>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6" name="Google Shape;4256;p44">
                <a:extLst>
                  <a:ext uri="{FF2B5EF4-FFF2-40B4-BE49-F238E27FC236}">
                    <a16:creationId xmlns:a16="http://schemas.microsoft.com/office/drawing/2014/main" id="{AAC4473F-0C3B-7325-EE52-A33CE0241643}"/>
                  </a:ext>
                </a:extLst>
              </p:cNvPr>
              <p:cNvSpPr/>
              <p:nvPr/>
            </p:nvSpPr>
            <p:spPr>
              <a:xfrm>
                <a:off x="4245934" y="1251678"/>
                <a:ext cx="43563" cy="23413"/>
              </a:xfrm>
              <a:custGeom>
                <a:avLst/>
                <a:gdLst/>
                <a:ahLst/>
                <a:cxnLst/>
                <a:rect l="l" t="t" r="r" b="b"/>
                <a:pathLst>
                  <a:path w="1375" h="739" extrusionOk="0">
                    <a:moveTo>
                      <a:pt x="398" y="1"/>
                    </a:moveTo>
                    <a:cubicBezTo>
                      <a:pt x="212" y="1"/>
                      <a:pt x="67" y="36"/>
                      <a:pt x="48" y="120"/>
                    </a:cubicBezTo>
                    <a:cubicBezTo>
                      <a:pt x="1" y="405"/>
                      <a:pt x="239" y="667"/>
                      <a:pt x="596" y="727"/>
                    </a:cubicBezTo>
                    <a:cubicBezTo>
                      <a:pt x="643" y="735"/>
                      <a:pt x="689" y="738"/>
                      <a:pt x="734" y="738"/>
                    </a:cubicBezTo>
                    <a:cubicBezTo>
                      <a:pt x="1035" y="738"/>
                      <a:pt x="1293" y="574"/>
                      <a:pt x="1334" y="346"/>
                    </a:cubicBezTo>
                    <a:cubicBezTo>
                      <a:pt x="1375" y="160"/>
                      <a:pt x="793" y="1"/>
                      <a:pt x="398" y="1"/>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7" name="Google Shape;4257;p44">
                <a:extLst>
                  <a:ext uri="{FF2B5EF4-FFF2-40B4-BE49-F238E27FC236}">
                    <a16:creationId xmlns:a16="http://schemas.microsoft.com/office/drawing/2014/main" id="{5B36F98B-34F9-7AF2-1EB0-18EB391EF4DC}"/>
                  </a:ext>
                </a:extLst>
              </p:cNvPr>
              <p:cNvSpPr/>
              <p:nvPr/>
            </p:nvSpPr>
            <p:spPr>
              <a:xfrm>
                <a:off x="4325267" y="1251805"/>
                <a:ext cx="42930" cy="24047"/>
              </a:xfrm>
              <a:custGeom>
                <a:avLst/>
                <a:gdLst/>
                <a:ahLst/>
                <a:cxnLst/>
                <a:rect l="l" t="t" r="r" b="b"/>
                <a:pathLst>
                  <a:path w="1355" h="759" extrusionOk="0">
                    <a:moveTo>
                      <a:pt x="963" y="1"/>
                    </a:moveTo>
                    <a:cubicBezTo>
                      <a:pt x="575" y="1"/>
                      <a:pt x="1" y="161"/>
                      <a:pt x="33" y="354"/>
                    </a:cubicBezTo>
                    <a:cubicBezTo>
                      <a:pt x="74" y="592"/>
                      <a:pt x="323" y="758"/>
                      <a:pt x="622" y="758"/>
                    </a:cubicBezTo>
                    <a:cubicBezTo>
                      <a:pt x="667" y="758"/>
                      <a:pt x="713" y="754"/>
                      <a:pt x="759" y="747"/>
                    </a:cubicBezTo>
                    <a:cubicBezTo>
                      <a:pt x="1104" y="687"/>
                      <a:pt x="1354" y="401"/>
                      <a:pt x="1307" y="128"/>
                    </a:cubicBezTo>
                    <a:cubicBezTo>
                      <a:pt x="1295" y="38"/>
                      <a:pt x="1151" y="1"/>
                      <a:pt x="963" y="1"/>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8" name="Google Shape;4258;p44">
                <a:extLst>
                  <a:ext uri="{FF2B5EF4-FFF2-40B4-BE49-F238E27FC236}">
                    <a16:creationId xmlns:a16="http://schemas.microsoft.com/office/drawing/2014/main" id="{05F41824-49B7-3C09-035A-BC4A4F76C673}"/>
                  </a:ext>
                </a:extLst>
              </p:cNvPr>
              <p:cNvSpPr/>
              <p:nvPr/>
            </p:nvSpPr>
            <p:spPr>
              <a:xfrm>
                <a:off x="4225182" y="1128718"/>
                <a:ext cx="163767" cy="96980"/>
              </a:xfrm>
              <a:custGeom>
                <a:avLst/>
                <a:gdLst/>
                <a:ahLst/>
                <a:cxnLst/>
                <a:rect l="l" t="t" r="r" b="b"/>
                <a:pathLst>
                  <a:path w="5169" h="3061" extrusionOk="0">
                    <a:moveTo>
                      <a:pt x="2489" y="0"/>
                    </a:moveTo>
                    <a:cubicBezTo>
                      <a:pt x="584" y="12"/>
                      <a:pt x="1" y="2870"/>
                      <a:pt x="1" y="3060"/>
                    </a:cubicBezTo>
                    <a:cubicBezTo>
                      <a:pt x="1" y="3060"/>
                      <a:pt x="1156" y="2036"/>
                      <a:pt x="2489" y="2036"/>
                    </a:cubicBezTo>
                    <a:cubicBezTo>
                      <a:pt x="3835" y="2036"/>
                      <a:pt x="5168" y="3060"/>
                      <a:pt x="5168" y="3060"/>
                    </a:cubicBezTo>
                    <a:cubicBezTo>
                      <a:pt x="5168" y="3060"/>
                      <a:pt x="4585" y="0"/>
                      <a:pt x="2489" y="0"/>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9" name="Google Shape;4351;p44">
                <a:extLst>
                  <a:ext uri="{FF2B5EF4-FFF2-40B4-BE49-F238E27FC236}">
                    <a16:creationId xmlns:a16="http://schemas.microsoft.com/office/drawing/2014/main" id="{4EE1A81A-87F8-B645-AD21-CE640F399C60}"/>
                  </a:ext>
                </a:extLst>
              </p:cNvPr>
              <p:cNvSpPr/>
              <p:nvPr/>
            </p:nvSpPr>
            <p:spPr>
              <a:xfrm>
                <a:off x="4111283" y="1627020"/>
                <a:ext cx="59120" cy="41472"/>
              </a:xfrm>
              <a:custGeom>
                <a:avLst/>
                <a:gdLst/>
                <a:ahLst/>
                <a:cxnLst/>
                <a:rect l="l" t="t" r="r" b="b"/>
                <a:pathLst>
                  <a:path w="1866" h="1309" extrusionOk="0">
                    <a:moveTo>
                      <a:pt x="12" y="0"/>
                    </a:moveTo>
                    <a:cubicBezTo>
                      <a:pt x="0" y="0"/>
                      <a:pt x="0" y="48"/>
                      <a:pt x="24" y="48"/>
                    </a:cubicBezTo>
                    <a:cubicBezTo>
                      <a:pt x="834" y="60"/>
                      <a:pt x="1429" y="667"/>
                      <a:pt x="1834" y="1298"/>
                    </a:cubicBezTo>
                    <a:cubicBezTo>
                      <a:pt x="1837" y="1305"/>
                      <a:pt x="1842" y="1308"/>
                      <a:pt x="1847" y="1308"/>
                    </a:cubicBezTo>
                    <a:cubicBezTo>
                      <a:pt x="1857" y="1308"/>
                      <a:pt x="1866" y="1294"/>
                      <a:pt x="1858" y="1286"/>
                    </a:cubicBezTo>
                    <a:cubicBezTo>
                      <a:pt x="1441" y="643"/>
                      <a:pt x="834" y="12"/>
                      <a:pt x="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749" name="Google Shape;3604;p39">
              <a:extLst>
                <a:ext uri="{FF2B5EF4-FFF2-40B4-BE49-F238E27FC236}">
                  <a16:creationId xmlns:a16="http://schemas.microsoft.com/office/drawing/2014/main" id="{937AD8C4-6CDF-6068-8095-1AA23CE96B50}"/>
                </a:ext>
              </a:extLst>
            </p:cNvPr>
            <p:cNvGrpSpPr/>
            <p:nvPr/>
          </p:nvGrpSpPr>
          <p:grpSpPr>
            <a:xfrm>
              <a:off x="1744929" y="2472008"/>
              <a:ext cx="433848" cy="590913"/>
              <a:chOff x="3017870" y="2511177"/>
              <a:chExt cx="507744" cy="632177"/>
            </a:xfrm>
          </p:grpSpPr>
          <p:sp>
            <p:nvSpPr>
              <p:cNvPr id="771" name="Google Shape;3605;p39">
                <a:extLst>
                  <a:ext uri="{FF2B5EF4-FFF2-40B4-BE49-F238E27FC236}">
                    <a16:creationId xmlns:a16="http://schemas.microsoft.com/office/drawing/2014/main" id="{88F7B0C8-973B-792E-5CC4-FF1F33707BA2}"/>
                  </a:ext>
                </a:extLst>
              </p:cNvPr>
              <p:cNvSpPr/>
              <p:nvPr/>
            </p:nvSpPr>
            <p:spPr>
              <a:xfrm>
                <a:off x="3047072" y="2511177"/>
                <a:ext cx="389319" cy="470536"/>
              </a:xfrm>
              <a:custGeom>
                <a:avLst/>
                <a:gdLst/>
                <a:ahLst/>
                <a:cxnLst/>
                <a:rect l="l" t="t" r="r" b="b"/>
                <a:pathLst>
                  <a:path w="11586" h="14003" extrusionOk="0">
                    <a:moveTo>
                      <a:pt x="1" y="0"/>
                    </a:moveTo>
                    <a:lnTo>
                      <a:pt x="1" y="14002"/>
                    </a:lnTo>
                    <a:lnTo>
                      <a:pt x="11586" y="14002"/>
                    </a:lnTo>
                    <a:lnTo>
                      <a:pt x="11586" y="0"/>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2" name="Google Shape;3606;p39">
                <a:extLst>
                  <a:ext uri="{FF2B5EF4-FFF2-40B4-BE49-F238E27FC236}">
                    <a16:creationId xmlns:a16="http://schemas.microsoft.com/office/drawing/2014/main" id="{B4BAFA90-85BC-F8E6-77CB-278B2F67EAF1}"/>
                  </a:ext>
                </a:extLst>
              </p:cNvPr>
              <p:cNvSpPr/>
              <p:nvPr/>
            </p:nvSpPr>
            <p:spPr>
              <a:xfrm>
                <a:off x="3090286" y="2565178"/>
                <a:ext cx="246878" cy="24429"/>
              </a:xfrm>
              <a:custGeom>
                <a:avLst/>
                <a:gdLst/>
                <a:ahLst/>
                <a:cxnLst/>
                <a:rect l="l" t="t" r="r" b="b"/>
                <a:pathLst>
                  <a:path w="7347" h="727" extrusionOk="0">
                    <a:moveTo>
                      <a:pt x="1" y="1"/>
                    </a:moveTo>
                    <a:lnTo>
                      <a:pt x="1" y="727"/>
                    </a:lnTo>
                    <a:lnTo>
                      <a:pt x="7347" y="727"/>
                    </a:lnTo>
                    <a:lnTo>
                      <a:pt x="7347" y="1"/>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3" name="Google Shape;3607;p39">
                <a:extLst>
                  <a:ext uri="{FF2B5EF4-FFF2-40B4-BE49-F238E27FC236}">
                    <a16:creationId xmlns:a16="http://schemas.microsoft.com/office/drawing/2014/main" id="{9A51BB3E-5FF7-1366-0D57-FD6C107AA0D5}"/>
                  </a:ext>
                </a:extLst>
              </p:cNvPr>
              <p:cNvSpPr/>
              <p:nvPr/>
            </p:nvSpPr>
            <p:spPr>
              <a:xfrm>
                <a:off x="3090286" y="2632385"/>
                <a:ext cx="307698" cy="26042"/>
              </a:xfrm>
              <a:custGeom>
                <a:avLst/>
                <a:gdLst/>
                <a:ahLst/>
                <a:cxnLst/>
                <a:rect l="l" t="t" r="r" b="b"/>
                <a:pathLst>
                  <a:path w="9157" h="775" extrusionOk="0">
                    <a:moveTo>
                      <a:pt x="1" y="1"/>
                    </a:moveTo>
                    <a:lnTo>
                      <a:pt x="1" y="775"/>
                    </a:lnTo>
                    <a:lnTo>
                      <a:pt x="9157" y="775"/>
                    </a:lnTo>
                    <a:lnTo>
                      <a:pt x="9157" y="1"/>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4" name="Google Shape;3608;p39">
                <a:extLst>
                  <a:ext uri="{FF2B5EF4-FFF2-40B4-BE49-F238E27FC236}">
                    <a16:creationId xmlns:a16="http://schemas.microsoft.com/office/drawing/2014/main" id="{25A0622F-F9BA-D0FC-B522-05724C6FB986}"/>
                  </a:ext>
                </a:extLst>
              </p:cNvPr>
              <p:cNvSpPr/>
              <p:nvPr/>
            </p:nvSpPr>
            <p:spPr>
              <a:xfrm>
                <a:off x="3090286" y="2698819"/>
                <a:ext cx="307698" cy="26042"/>
              </a:xfrm>
              <a:custGeom>
                <a:avLst/>
                <a:gdLst/>
                <a:ahLst/>
                <a:cxnLst/>
                <a:rect l="l" t="t" r="r" b="b"/>
                <a:pathLst>
                  <a:path w="9157" h="775" extrusionOk="0">
                    <a:moveTo>
                      <a:pt x="1" y="0"/>
                    </a:moveTo>
                    <a:lnTo>
                      <a:pt x="1" y="774"/>
                    </a:lnTo>
                    <a:lnTo>
                      <a:pt x="9157" y="774"/>
                    </a:lnTo>
                    <a:lnTo>
                      <a:pt x="9157" y="0"/>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5" name="Google Shape;3609;p39">
                <a:extLst>
                  <a:ext uri="{FF2B5EF4-FFF2-40B4-BE49-F238E27FC236}">
                    <a16:creationId xmlns:a16="http://schemas.microsoft.com/office/drawing/2014/main" id="{992600D6-1BD0-4E96-70FB-F4B634286D4E}"/>
                  </a:ext>
                </a:extLst>
              </p:cNvPr>
              <p:cNvSpPr/>
              <p:nvPr/>
            </p:nvSpPr>
            <p:spPr>
              <a:xfrm>
                <a:off x="3090286" y="2765622"/>
                <a:ext cx="307698" cy="26042"/>
              </a:xfrm>
              <a:custGeom>
                <a:avLst/>
                <a:gdLst/>
                <a:ahLst/>
                <a:cxnLst/>
                <a:rect l="l" t="t" r="r" b="b"/>
                <a:pathLst>
                  <a:path w="9157" h="775" extrusionOk="0">
                    <a:moveTo>
                      <a:pt x="1" y="1"/>
                    </a:moveTo>
                    <a:lnTo>
                      <a:pt x="1" y="775"/>
                    </a:lnTo>
                    <a:lnTo>
                      <a:pt x="9157" y="775"/>
                    </a:lnTo>
                    <a:lnTo>
                      <a:pt x="9157" y="1"/>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6" name="Google Shape;3610;p39">
                <a:extLst>
                  <a:ext uri="{FF2B5EF4-FFF2-40B4-BE49-F238E27FC236}">
                    <a16:creationId xmlns:a16="http://schemas.microsoft.com/office/drawing/2014/main" id="{8ADDFBE7-9E49-0F21-7480-C26D1A1DC58C}"/>
                  </a:ext>
                </a:extLst>
              </p:cNvPr>
              <p:cNvSpPr/>
              <p:nvPr/>
            </p:nvSpPr>
            <p:spPr>
              <a:xfrm>
                <a:off x="3017870" y="2777216"/>
                <a:ext cx="448123" cy="318921"/>
              </a:xfrm>
              <a:custGeom>
                <a:avLst/>
                <a:gdLst/>
                <a:ahLst/>
                <a:cxnLst/>
                <a:rect l="l" t="t" r="r" b="b"/>
                <a:pathLst>
                  <a:path w="13336" h="9491" extrusionOk="0">
                    <a:moveTo>
                      <a:pt x="1" y="1"/>
                    </a:moveTo>
                    <a:lnTo>
                      <a:pt x="1" y="9490"/>
                    </a:lnTo>
                    <a:lnTo>
                      <a:pt x="13336" y="9490"/>
                    </a:lnTo>
                    <a:lnTo>
                      <a:pt x="13336" y="2346"/>
                    </a:lnTo>
                    <a:lnTo>
                      <a:pt x="7633" y="2346"/>
                    </a:lnTo>
                    <a:lnTo>
                      <a:pt x="5144" y="1"/>
                    </a:lnTo>
                    <a:close/>
                  </a:path>
                </a:pathLst>
              </a:custGeom>
              <a:solidFill>
                <a:srgbClr val="A060A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7" name="Google Shape;3611;p39">
                <a:extLst>
                  <a:ext uri="{FF2B5EF4-FFF2-40B4-BE49-F238E27FC236}">
                    <a16:creationId xmlns:a16="http://schemas.microsoft.com/office/drawing/2014/main" id="{7120C3D3-FF42-F5B5-648F-0DA1FC5C4A8D}"/>
                  </a:ext>
                </a:extLst>
              </p:cNvPr>
              <p:cNvSpPr/>
              <p:nvPr/>
            </p:nvSpPr>
            <p:spPr>
              <a:xfrm>
                <a:off x="3017870" y="2856049"/>
                <a:ext cx="448123" cy="240090"/>
              </a:xfrm>
              <a:custGeom>
                <a:avLst/>
                <a:gdLst/>
                <a:ahLst/>
                <a:cxnLst/>
                <a:rect l="l" t="t" r="r" b="b"/>
                <a:pathLst>
                  <a:path w="13336" h="7145" extrusionOk="0">
                    <a:moveTo>
                      <a:pt x="13336" y="0"/>
                    </a:moveTo>
                    <a:lnTo>
                      <a:pt x="12490" y="6037"/>
                    </a:lnTo>
                    <a:lnTo>
                      <a:pt x="1" y="7144"/>
                    </a:lnTo>
                    <a:lnTo>
                      <a:pt x="13336" y="7144"/>
                    </a:lnTo>
                    <a:lnTo>
                      <a:pt x="13336" y="0"/>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8" name="Google Shape;3612;p39">
                <a:extLst>
                  <a:ext uri="{FF2B5EF4-FFF2-40B4-BE49-F238E27FC236}">
                    <a16:creationId xmlns:a16="http://schemas.microsoft.com/office/drawing/2014/main" id="{E9B9115F-BD8A-B241-674E-1C54CDB1B8E2}"/>
                  </a:ext>
                </a:extLst>
              </p:cNvPr>
              <p:cNvSpPr/>
              <p:nvPr/>
            </p:nvSpPr>
            <p:spPr>
              <a:xfrm>
                <a:off x="3043073" y="2802049"/>
                <a:ext cx="114853" cy="100438"/>
              </a:xfrm>
              <a:custGeom>
                <a:avLst/>
                <a:gdLst/>
                <a:ahLst/>
                <a:cxnLst/>
                <a:rect l="l" t="t" r="r" b="b"/>
                <a:pathLst>
                  <a:path w="3418" h="2989" extrusionOk="0">
                    <a:moveTo>
                      <a:pt x="1" y="0"/>
                    </a:moveTo>
                    <a:lnTo>
                      <a:pt x="1" y="2989"/>
                    </a:lnTo>
                    <a:lnTo>
                      <a:pt x="608" y="786"/>
                    </a:lnTo>
                    <a:lnTo>
                      <a:pt x="3418" y="0"/>
                    </a:lnTo>
                    <a:close/>
                  </a:path>
                </a:pathLst>
              </a:custGeom>
              <a:solidFill>
                <a:srgbClr val="FFFFFF">
                  <a:alpha val="4464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9" name="Google Shape;3613;p39">
                <a:extLst>
                  <a:ext uri="{FF2B5EF4-FFF2-40B4-BE49-F238E27FC236}">
                    <a16:creationId xmlns:a16="http://schemas.microsoft.com/office/drawing/2014/main" id="{A913F17D-2DCD-B356-3E93-9097FE793094}"/>
                  </a:ext>
                </a:extLst>
              </p:cNvPr>
              <p:cNvSpPr/>
              <p:nvPr/>
            </p:nvSpPr>
            <p:spPr>
              <a:xfrm>
                <a:off x="3355955" y="3000880"/>
                <a:ext cx="169659" cy="142071"/>
              </a:xfrm>
              <a:custGeom>
                <a:avLst/>
                <a:gdLst/>
                <a:ahLst/>
                <a:cxnLst/>
                <a:rect l="l" t="t" r="r" b="b"/>
                <a:pathLst>
                  <a:path w="5049" h="4228" extrusionOk="0">
                    <a:moveTo>
                      <a:pt x="548" y="1"/>
                    </a:moveTo>
                    <a:cubicBezTo>
                      <a:pt x="239" y="1"/>
                      <a:pt x="1" y="251"/>
                      <a:pt x="1" y="548"/>
                    </a:cubicBezTo>
                    <a:lnTo>
                      <a:pt x="1" y="3680"/>
                    </a:lnTo>
                    <a:cubicBezTo>
                      <a:pt x="1" y="3989"/>
                      <a:pt x="251" y="4227"/>
                      <a:pt x="548" y="4227"/>
                    </a:cubicBezTo>
                    <a:lnTo>
                      <a:pt x="4501" y="4227"/>
                    </a:lnTo>
                    <a:cubicBezTo>
                      <a:pt x="4811" y="4227"/>
                      <a:pt x="5049" y="3977"/>
                      <a:pt x="5049" y="3680"/>
                    </a:cubicBezTo>
                    <a:lnTo>
                      <a:pt x="5049" y="548"/>
                    </a:lnTo>
                    <a:cubicBezTo>
                      <a:pt x="5049" y="251"/>
                      <a:pt x="4799" y="1"/>
                      <a:pt x="4501"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0" name="Google Shape;3614;p39">
                <a:extLst>
                  <a:ext uri="{FF2B5EF4-FFF2-40B4-BE49-F238E27FC236}">
                    <a16:creationId xmlns:a16="http://schemas.microsoft.com/office/drawing/2014/main" id="{4A925AC7-D4EE-2230-0119-6622CF0FD67F}"/>
                  </a:ext>
                </a:extLst>
              </p:cNvPr>
              <p:cNvSpPr/>
              <p:nvPr/>
            </p:nvSpPr>
            <p:spPr>
              <a:xfrm>
                <a:off x="3356358" y="3002493"/>
                <a:ext cx="169256" cy="140862"/>
              </a:xfrm>
              <a:custGeom>
                <a:avLst/>
                <a:gdLst/>
                <a:ahLst/>
                <a:cxnLst/>
                <a:rect l="l" t="t" r="r" b="b"/>
                <a:pathLst>
                  <a:path w="5037" h="4192" extrusionOk="0">
                    <a:moveTo>
                      <a:pt x="4680" y="0"/>
                    </a:moveTo>
                    <a:lnTo>
                      <a:pt x="4680" y="0"/>
                    </a:lnTo>
                    <a:cubicBezTo>
                      <a:pt x="4691" y="24"/>
                      <a:pt x="4691" y="72"/>
                      <a:pt x="4691" y="119"/>
                    </a:cubicBezTo>
                    <a:lnTo>
                      <a:pt x="4691" y="3239"/>
                    </a:lnTo>
                    <a:cubicBezTo>
                      <a:pt x="4691" y="3560"/>
                      <a:pt x="4441" y="3798"/>
                      <a:pt x="4144" y="3798"/>
                    </a:cubicBezTo>
                    <a:lnTo>
                      <a:pt x="203" y="3798"/>
                    </a:lnTo>
                    <a:cubicBezTo>
                      <a:pt x="119" y="3798"/>
                      <a:pt x="60" y="3774"/>
                      <a:pt x="0" y="3751"/>
                    </a:cubicBezTo>
                    <a:lnTo>
                      <a:pt x="0" y="3751"/>
                    </a:lnTo>
                    <a:cubicBezTo>
                      <a:pt x="60" y="4001"/>
                      <a:pt x="286" y="4191"/>
                      <a:pt x="560" y="4191"/>
                    </a:cubicBezTo>
                    <a:lnTo>
                      <a:pt x="4489" y="4191"/>
                    </a:lnTo>
                    <a:cubicBezTo>
                      <a:pt x="4799" y="4191"/>
                      <a:pt x="5037" y="3941"/>
                      <a:pt x="5037" y="3643"/>
                    </a:cubicBezTo>
                    <a:lnTo>
                      <a:pt x="5037" y="524"/>
                    </a:lnTo>
                    <a:cubicBezTo>
                      <a:pt x="5037" y="262"/>
                      <a:pt x="4882" y="72"/>
                      <a:pt x="4680" y="0"/>
                    </a:cubicBezTo>
                    <a:close/>
                  </a:path>
                </a:pathLst>
              </a:custGeom>
              <a:solidFill>
                <a:srgbClr val="2E29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1" name="Google Shape;3615;p39">
                <a:extLst>
                  <a:ext uri="{FF2B5EF4-FFF2-40B4-BE49-F238E27FC236}">
                    <a16:creationId xmlns:a16="http://schemas.microsoft.com/office/drawing/2014/main" id="{B75ACDB1-7214-1F14-19A6-B9422C0D15CD}"/>
                  </a:ext>
                </a:extLst>
              </p:cNvPr>
              <p:cNvSpPr/>
              <p:nvPr/>
            </p:nvSpPr>
            <p:spPr>
              <a:xfrm>
                <a:off x="3380351" y="2936865"/>
                <a:ext cx="121675" cy="124464"/>
              </a:xfrm>
              <a:custGeom>
                <a:avLst/>
                <a:gdLst/>
                <a:ahLst/>
                <a:cxnLst/>
                <a:rect l="l" t="t" r="r" b="b"/>
                <a:pathLst>
                  <a:path w="3621" h="3704" extrusionOk="0">
                    <a:moveTo>
                      <a:pt x="2251" y="417"/>
                    </a:moveTo>
                    <a:cubicBezTo>
                      <a:pt x="2763" y="417"/>
                      <a:pt x="3180" y="834"/>
                      <a:pt x="3180" y="1346"/>
                    </a:cubicBezTo>
                    <a:lnTo>
                      <a:pt x="3180" y="3287"/>
                    </a:lnTo>
                    <a:lnTo>
                      <a:pt x="394" y="3287"/>
                    </a:lnTo>
                    <a:lnTo>
                      <a:pt x="394" y="1346"/>
                    </a:lnTo>
                    <a:cubicBezTo>
                      <a:pt x="394" y="834"/>
                      <a:pt x="810" y="417"/>
                      <a:pt x="1310" y="417"/>
                    </a:cubicBezTo>
                    <a:close/>
                    <a:moveTo>
                      <a:pt x="1346" y="1"/>
                    </a:moveTo>
                    <a:cubicBezTo>
                      <a:pt x="596" y="1"/>
                      <a:pt x="1" y="608"/>
                      <a:pt x="1" y="1346"/>
                    </a:cubicBezTo>
                    <a:lnTo>
                      <a:pt x="1" y="3703"/>
                    </a:lnTo>
                    <a:lnTo>
                      <a:pt x="3620" y="3703"/>
                    </a:lnTo>
                    <a:lnTo>
                      <a:pt x="3620" y="1346"/>
                    </a:lnTo>
                    <a:cubicBezTo>
                      <a:pt x="3620" y="596"/>
                      <a:pt x="3013" y="1"/>
                      <a:pt x="2275" y="1"/>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2" name="Google Shape;3616;p39">
                <a:extLst>
                  <a:ext uri="{FF2B5EF4-FFF2-40B4-BE49-F238E27FC236}">
                    <a16:creationId xmlns:a16="http://schemas.microsoft.com/office/drawing/2014/main" id="{77A51B60-E0F8-3377-EB7E-0000A51062EE}"/>
                  </a:ext>
                </a:extLst>
              </p:cNvPr>
              <p:cNvSpPr/>
              <p:nvPr/>
            </p:nvSpPr>
            <p:spPr>
              <a:xfrm>
                <a:off x="3419970" y="3038079"/>
                <a:ext cx="42037" cy="67642"/>
              </a:xfrm>
              <a:custGeom>
                <a:avLst/>
                <a:gdLst/>
                <a:ahLst/>
                <a:cxnLst/>
                <a:rect l="l" t="t" r="r" b="b"/>
                <a:pathLst>
                  <a:path w="1251" h="2013" extrusionOk="0">
                    <a:moveTo>
                      <a:pt x="632" y="1"/>
                    </a:moveTo>
                    <a:cubicBezTo>
                      <a:pt x="286" y="1"/>
                      <a:pt x="1" y="275"/>
                      <a:pt x="1" y="620"/>
                    </a:cubicBezTo>
                    <a:cubicBezTo>
                      <a:pt x="1" y="858"/>
                      <a:pt x="131" y="1072"/>
                      <a:pt x="334" y="1168"/>
                    </a:cubicBezTo>
                    <a:lnTo>
                      <a:pt x="334" y="1715"/>
                    </a:lnTo>
                    <a:cubicBezTo>
                      <a:pt x="334" y="1882"/>
                      <a:pt x="465" y="2013"/>
                      <a:pt x="632" y="2013"/>
                    </a:cubicBezTo>
                    <a:cubicBezTo>
                      <a:pt x="786" y="2013"/>
                      <a:pt x="929" y="1882"/>
                      <a:pt x="929" y="1715"/>
                    </a:cubicBezTo>
                    <a:lnTo>
                      <a:pt x="929" y="1168"/>
                    </a:lnTo>
                    <a:cubicBezTo>
                      <a:pt x="1120" y="1084"/>
                      <a:pt x="1251" y="870"/>
                      <a:pt x="1251" y="620"/>
                    </a:cubicBezTo>
                    <a:cubicBezTo>
                      <a:pt x="1251" y="275"/>
                      <a:pt x="965" y="1"/>
                      <a:pt x="632" y="1"/>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750" name="Google Shape;3583;p39">
              <a:extLst>
                <a:ext uri="{FF2B5EF4-FFF2-40B4-BE49-F238E27FC236}">
                  <a16:creationId xmlns:a16="http://schemas.microsoft.com/office/drawing/2014/main" id="{018CDD8C-2FC7-CCA9-E13F-BF032101FEF9}"/>
                </a:ext>
              </a:extLst>
            </p:cNvPr>
            <p:cNvGrpSpPr/>
            <p:nvPr/>
          </p:nvGrpSpPr>
          <p:grpSpPr>
            <a:xfrm>
              <a:off x="6510562" y="2441754"/>
              <a:ext cx="623901" cy="988963"/>
              <a:chOff x="2539524" y="3703427"/>
              <a:chExt cx="624548" cy="931048"/>
            </a:xfrm>
          </p:grpSpPr>
          <p:sp>
            <p:nvSpPr>
              <p:cNvPr id="751" name="Google Shape;3584;p39">
                <a:extLst>
                  <a:ext uri="{FF2B5EF4-FFF2-40B4-BE49-F238E27FC236}">
                    <a16:creationId xmlns:a16="http://schemas.microsoft.com/office/drawing/2014/main" id="{7CB70D88-CD54-E9E3-9CFD-E744492EDBDC}"/>
                  </a:ext>
                </a:extLst>
              </p:cNvPr>
              <p:cNvSpPr/>
              <p:nvPr/>
            </p:nvSpPr>
            <p:spPr>
              <a:xfrm>
                <a:off x="2539524" y="3751043"/>
                <a:ext cx="544125" cy="451718"/>
              </a:xfrm>
              <a:custGeom>
                <a:avLst/>
                <a:gdLst/>
                <a:ahLst/>
                <a:cxnLst/>
                <a:rect l="l" t="t" r="r" b="b"/>
                <a:pathLst>
                  <a:path w="16193" h="13443" extrusionOk="0">
                    <a:moveTo>
                      <a:pt x="7870" y="1"/>
                    </a:moveTo>
                    <a:cubicBezTo>
                      <a:pt x="7870" y="1"/>
                      <a:pt x="131" y="6359"/>
                      <a:pt x="0" y="6561"/>
                    </a:cubicBezTo>
                    <a:lnTo>
                      <a:pt x="8454" y="13443"/>
                    </a:lnTo>
                    <a:lnTo>
                      <a:pt x="16193" y="6561"/>
                    </a:lnTo>
                    <a:lnTo>
                      <a:pt x="7870" y="1"/>
                    </a:ln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2" name="Google Shape;3585;p39">
                <a:extLst>
                  <a:ext uri="{FF2B5EF4-FFF2-40B4-BE49-F238E27FC236}">
                    <a16:creationId xmlns:a16="http://schemas.microsoft.com/office/drawing/2014/main" id="{102A6C31-B78F-114B-B8B3-70662B650291}"/>
                  </a:ext>
                </a:extLst>
              </p:cNvPr>
              <p:cNvSpPr/>
              <p:nvPr/>
            </p:nvSpPr>
            <p:spPr>
              <a:xfrm>
                <a:off x="2604748" y="3703427"/>
                <a:ext cx="414890" cy="501349"/>
              </a:xfrm>
              <a:custGeom>
                <a:avLst/>
                <a:gdLst/>
                <a:ahLst/>
                <a:cxnLst/>
                <a:rect l="l" t="t" r="r" b="b"/>
                <a:pathLst>
                  <a:path w="12347" h="14920" extrusionOk="0">
                    <a:moveTo>
                      <a:pt x="0" y="1"/>
                    </a:moveTo>
                    <a:lnTo>
                      <a:pt x="0" y="14919"/>
                    </a:lnTo>
                    <a:lnTo>
                      <a:pt x="12347" y="14919"/>
                    </a:lnTo>
                    <a:lnTo>
                      <a:pt x="12347" y="1"/>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3" name="Google Shape;3586;p39">
                <a:extLst>
                  <a:ext uri="{FF2B5EF4-FFF2-40B4-BE49-F238E27FC236}">
                    <a16:creationId xmlns:a16="http://schemas.microsoft.com/office/drawing/2014/main" id="{A9E1B842-20B0-0F77-40DA-71C9E74307A1}"/>
                  </a:ext>
                </a:extLst>
              </p:cNvPr>
              <p:cNvSpPr/>
              <p:nvPr/>
            </p:nvSpPr>
            <p:spPr>
              <a:xfrm>
                <a:off x="2649945" y="3761460"/>
                <a:ext cx="262872" cy="26445"/>
              </a:xfrm>
              <a:custGeom>
                <a:avLst/>
                <a:gdLst/>
                <a:ahLst/>
                <a:cxnLst/>
                <a:rect l="l" t="t" r="r" b="b"/>
                <a:pathLst>
                  <a:path w="7823" h="787" extrusionOk="0">
                    <a:moveTo>
                      <a:pt x="0" y="0"/>
                    </a:moveTo>
                    <a:lnTo>
                      <a:pt x="0" y="786"/>
                    </a:lnTo>
                    <a:lnTo>
                      <a:pt x="7823" y="786"/>
                    </a:lnTo>
                    <a:lnTo>
                      <a:pt x="7823" y="0"/>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4" name="Google Shape;3587;p39">
                <a:extLst>
                  <a:ext uri="{FF2B5EF4-FFF2-40B4-BE49-F238E27FC236}">
                    <a16:creationId xmlns:a16="http://schemas.microsoft.com/office/drawing/2014/main" id="{706209FC-E8DA-DC9F-170F-36A7D1687B54}"/>
                  </a:ext>
                </a:extLst>
              </p:cNvPr>
              <p:cNvSpPr/>
              <p:nvPr/>
            </p:nvSpPr>
            <p:spPr>
              <a:xfrm>
                <a:off x="2649945" y="3832665"/>
                <a:ext cx="327692" cy="27655"/>
              </a:xfrm>
              <a:custGeom>
                <a:avLst/>
                <a:gdLst/>
                <a:ahLst/>
                <a:cxnLst/>
                <a:rect l="l" t="t" r="r" b="b"/>
                <a:pathLst>
                  <a:path w="9752" h="823" extrusionOk="0">
                    <a:moveTo>
                      <a:pt x="0" y="1"/>
                    </a:moveTo>
                    <a:lnTo>
                      <a:pt x="0" y="822"/>
                    </a:lnTo>
                    <a:lnTo>
                      <a:pt x="9752" y="822"/>
                    </a:lnTo>
                    <a:lnTo>
                      <a:pt x="9752" y="1"/>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5" name="Google Shape;3588;p39">
                <a:extLst>
                  <a:ext uri="{FF2B5EF4-FFF2-40B4-BE49-F238E27FC236}">
                    <a16:creationId xmlns:a16="http://schemas.microsoft.com/office/drawing/2014/main" id="{D2286A43-4165-40D4-C9D5-501705813F34}"/>
                  </a:ext>
                </a:extLst>
              </p:cNvPr>
              <p:cNvSpPr/>
              <p:nvPr/>
            </p:nvSpPr>
            <p:spPr>
              <a:xfrm>
                <a:off x="2649945" y="3903468"/>
                <a:ext cx="327692" cy="27655"/>
              </a:xfrm>
              <a:custGeom>
                <a:avLst/>
                <a:gdLst/>
                <a:ahLst/>
                <a:cxnLst/>
                <a:rect l="l" t="t" r="r" b="b"/>
                <a:pathLst>
                  <a:path w="9752" h="823" extrusionOk="0">
                    <a:moveTo>
                      <a:pt x="0" y="1"/>
                    </a:moveTo>
                    <a:lnTo>
                      <a:pt x="0" y="822"/>
                    </a:lnTo>
                    <a:lnTo>
                      <a:pt x="9752" y="822"/>
                    </a:lnTo>
                    <a:lnTo>
                      <a:pt x="9752" y="1"/>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6" name="Google Shape;3589;p39">
                <a:extLst>
                  <a:ext uri="{FF2B5EF4-FFF2-40B4-BE49-F238E27FC236}">
                    <a16:creationId xmlns:a16="http://schemas.microsoft.com/office/drawing/2014/main" id="{00165F60-F41D-DDFC-B989-819AED7006C1}"/>
                  </a:ext>
                </a:extLst>
              </p:cNvPr>
              <p:cNvSpPr/>
              <p:nvPr/>
            </p:nvSpPr>
            <p:spPr>
              <a:xfrm>
                <a:off x="2649945" y="3974707"/>
                <a:ext cx="327692" cy="27621"/>
              </a:xfrm>
              <a:custGeom>
                <a:avLst/>
                <a:gdLst/>
                <a:ahLst/>
                <a:cxnLst/>
                <a:rect l="l" t="t" r="r" b="b"/>
                <a:pathLst>
                  <a:path w="9752" h="822" extrusionOk="0">
                    <a:moveTo>
                      <a:pt x="0" y="0"/>
                    </a:moveTo>
                    <a:lnTo>
                      <a:pt x="0" y="822"/>
                    </a:lnTo>
                    <a:lnTo>
                      <a:pt x="9752" y="822"/>
                    </a:lnTo>
                    <a:lnTo>
                      <a:pt x="9752" y="0"/>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7" name="Google Shape;3590;p39">
                <a:extLst>
                  <a:ext uri="{FF2B5EF4-FFF2-40B4-BE49-F238E27FC236}">
                    <a16:creationId xmlns:a16="http://schemas.microsoft.com/office/drawing/2014/main" id="{7BF739A4-B4BE-1F17-80D6-8AED2E352A81}"/>
                  </a:ext>
                </a:extLst>
              </p:cNvPr>
              <p:cNvSpPr/>
              <p:nvPr/>
            </p:nvSpPr>
            <p:spPr>
              <a:xfrm>
                <a:off x="2539524" y="3971515"/>
                <a:ext cx="544529" cy="335689"/>
              </a:xfrm>
              <a:custGeom>
                <a:avLst/>
                <a:gdLst/>
                <a:ahLst/>
                <a:cxnLst/>
                <a:rect l="l" t="t" r="r" b="b"/>
                <a:pathLst>
                  <a:path w="16205" h="9990" extrusionOk="0">
                    <a:moveTo>
                      <a:pt x="0" y="0"/>
                    </a:moveTo>
                    <a:lnTo>
                      <a:pt x="0" y="9989"/>
                    </a:lnTo>
                    <a:lnTo>
                      <a:pt x="16205" y="9989"/>
                    </a:lnTo>
                    <a:lnTo>
                      <a:pt x="16205" y="0"/>
                    </a:lnTo>
                    <a:lnTo>
                      <a:pt x="8097" y="5084"/>
                    </a:lnTo>
                    <a:lnTo>
                      <a:pt x="0" y="0"/>
                    </a:lnTo>
                    <a:close/>
                  </a:path>
                </a:pathLst>
              </a:custGeom>
              <a:solidFill>
                <a:srgbClr val="A060A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8" name="Google Shape;3591;p39">
                <a:extLst>
                  <a:ext uri="{FF2B5EF4-FFF2-40B4-BE49-F238E27FC236}">
                    <a16:creationId xmlns:a16="http://schemas.microsoft.com/office/drawing/2014/main" id="{61E48C59-E04A-1DCE-BA50-D04296B90961}"/>
                  </a:ext>
                </a:extLst>
              </p:cNvPr>
              <p:cNvSpPr/>
              <p:nvPr/>
            </p:nvSpPr>
            <p:spPr>
              <a:xfrm>
                <a:off x="2539524" y="4140741"/>
                <a:ext cx="544529" cy="166467"/>
              </a:xfrm>
              <a:custGeom>
                <a:avLst/>
                <a:gdLst/>
                <a:ahLst/>
                <a:cxnLst/>
                <a:rect l="l" t="t" r="r" b="b"/>
                <a:pathLst>
                  <a:path w="16205" h="4954" extrusionOk="0">
                    <a:moveTo>
                      <a:pt x="8037" y="0"/>
                    </a:moveTo>
                    <a:lnTo>
                      <a:pt x="0" y="4953"/>
                    </a:lnTo>
                    <a:lnTo>
                      <a:pt x="16205" y="4953"/>
                    </a:lnTo>
                    <a:lnTo>
                      <a:pt x="8168" y="0"/>
                    </a:lnTo>
                    <a:lnTo>
                      <a:pt x="8097" y="48"/>
                    </a:lnTo>
                    <a:lnTo>
                      <a:pt x="8037" y="0"/>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9" name="Google Shape;3592;p39">
                <a:extLst>
                  <a:ext uri="{FF2B5EF4-FFF2-40B4-BE49-F238E27FC236}">
                    <a16:creationId xmlns:a16="http://schemas.microsoft.com/office/drawing/2014/main" id="{98DD5E15-1402-F58A-BD0C-9B3A9E041614}"/>
                  </a:ext>
                </a:extLst>
              </p:cNvPr>
              <p:cNvSpPr/>
              <p:nvPr/>
            </p:nvSpPr>
            <p:spPr>
              <a:xfrm>
                <a:off x="2539524" y="3971515"/>
                <a:ext cx="544529" cy="335689"/>
              </a:xfrm>
              <a:custGeom>
                <a:avLst/>
                <a:gdLst/>
                <a:ahLst/>
                <a:cxnLst/>
                <a:rect l="l" t="t" r="r" b="b"/>
                <a:pathLst>
                  <a:path w="16205" h="9990" extrusionOk="0">
                    <a:moveTo>
                      <a:pt x="16205" y="0"/>
                    </a:moveTo>
                    <a:lnTo>
                      <a:pt x="14919" y="8418"/>
                    </a:lnTo>
                    <a:lnTo>
                      <a:pt x="0" y="9989"/>
                    </a:lnTo>
                    <a:lnTo>
                      <a:pt x="16205" y="9989"/>
                    </a:lnTo>
                    <a:lnTo>
                      <a:pt x="16205" y="0"/>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0" name="Google Shape;3593;p39">
                <a:extLst>
                  <a:ext uri="{FF2B5EF4-FFF2-40B4-BE49-F238E27FC236}">
                    <a16:creationId xmlns:a16="http://schemas.microsoft.com/office/drawing/2014/main" id="{D8B27568-1DAE-689E-B4CD-365254F89284}"/>
                  </a:ext>
                </a:extLst>
              </p:cNvPr>
              <p:cNvSpPr/>
              <p:nvPr/>
            </p:nvSpPr>
            <p:spPr>
              <a:xfrm>
                <a:off x="2558711" y="4012712"/>
                <a:ext cx="156890" cy="188073"/>
              </a:xfrm>
              <a:custGeom>
                <a:avLst/>
                <a:gdLst/>
                <a:ahLst/>
                <a:cxnLst/>
                <a:rect l="l" t="t" r="r" b="b"/>
                <a:pathLst>
                  <a:path w="4669" h="5597" extrusionOk="0">
                    <a:moveTo>
                      <a:pt x="1" y="0"/>
                    </a:moveTo>
                    <a:lnTo>
                      <a:pt x="1" y="5596"/>
                    </a:lnTo>
                    <a:lnTo>
                      <a:pt x="1072" y="2084"/>
                    </a:lnTo>
                    <a:lnTo>
                      <a:pt x="4668" y="2810"/>
                    </a:lnTo>
                    <a:lnTo>
                      <a:pt x="1" y="0"/>
                    </a:lnTo>
                    <a:close/>
                  </a:path>
                </a:pathLst>
              </a:custGeom>
              <a:solidFill>
                <a:srgbClr val="FFFFFF">
                  <a:alpha val="4464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1" name="Google Shape;3594;p39">
                <a:extLst>
                  <a:ext uri="{FF2B5EF4-FFF2-40B4-BE49-F238E27FC236}">
                    <a16:creationId xmlns:a16="http://schemas.microsoft.com/office/drawing/2014/main" id="{5188852A-71AF-7FCC-E68E-6B0C5E004395}"/>
                  </a:ext>
                </a:extLst>
              </p:cNvPr>
              <p:cNvSpPr/>
              <p:nvPr/>
            </p:nvSpPr>
            <p:spPr>
              <a:xfrm>
                <a:off x="2795582" y="4147966"/>
                <a:ext cx="358102" cy="439689"/>
              </a:xfrm>
              <a:custGeom>
                <a:avLst/>
                <a:gdLst/>
                <a:ahLst/>
                <a:cxnLst/>
                <a:rect l="l" t="t" r="r" b="b"/>
                <a:pathLst>
                  <a:path w="10657" h="13085" extrusionOk="0">
                    <a:moveTo>
                      <a:pt x="8419" y="857"/>
                    </a:moveTo>
                    <a:cubicBezTo>
                      <a:pt x="8598" y="857"/>
                      <a:pt x="8778" y="911"/>
                      <a:pt x="8930" y="1024"/>
                    </a:cubicBezTo>
                    <a:cubicBezTo>
                      <a:pt x="9299" y="1297"/>
                      <a:pt x="9382" y="1833"/>
                      <a:pt x="9097" y="2214"/>
                    </a:cubicBezTo>
                    <a:cubicBezTo>
                      <a:pt x="8929" y="2430"/>
                      <a:pt x="8676" y="2544"/>
                      <a:pt x="8421" y="2544"/>
                    </a:cubicBezTo>
                    <a:cubicBezTo>
                      <a:pt x="8241" y="2544"/>
                      <a:pt x="8059" y="2487"/>
                      <a:pt x="7906" y="2369"/>
                    </a:cubicBezTo>
                    <a:cubicBezTo>
                      <a:pt x="7537" y="2095"/>
                      <a:pt x="7454" y="1559"/>
                      <a:pt x="7739" y="1178"/>
                    </a:cubicBezTo>
                    <a:cubicBezTo>
                      <a:pt x="7908" y="968"/>
                      <a:pt x="8163" y="857"/>
                      <a:pt x="8419" y="857"/>
                    </a:cubicBezTo>
                    <a:close/>
                    <a:moveTo>
                      <a:pt x="7771" y="1"/>
                    </a:moveTo>
                    <a:cubicBezTo>
                      <a:pt x="6998" y="1"/>
                      <a:pt x="6235" y="353"/>
                      <a:pt x="5727" y="1024"/>
                    </a:cubicBezTo>
                    <a:cubicBezTo>
                      <a:pt x="5049" y="1940"/>
                      <a:pt x="5060" y="3179"/>
                      <a:pt x="5715" y="4060"/>
                    </a:cubicBezTo>
                    <a:lnTo>
                      <a:pt x="0" y="11656"/>
                    </a:lnTo>
                    <a:lnTo>
                      <a:pt x="1191" y="12549"/>
                    </a:lnTo>
                    <a:lnTo>
                      <a:pt x="1715" y="11870"/>
                    </a:lnTo>
                    <a:lnTo>
                      <a:pt x="3334" y="13085"/>
                    </a:lnTo>
                    <a:lnTo>
                      <a:pt x="4060" y="12120"/>
                    </a:lnTo>
                    <a:lnTo>
                      <a:pt x="2441" y="10906"/>
                    </a:lnTo>
                    <a:lnTo>
                      <a:pt x="3036" y="10096"/>
                    </a:lnTo>
                    <a:lnTo>
                      <a:pt x="4179" y="10953"/>
                    </a:lnTo>
                    <a:lnTo>
                      <a:pt x="4977" y="9906"/>
                    </a:lnTo>
                    <a:lnTo>
                      <a:pt x="3822" y="9036"/>
                    </a:lnTo>
                    <a:lnTo>
                      <a:pt x="6906" y="4953"/>
                    </a:lnTo>
                    <a:cubicBezTo>
                      <a:pt x="7182" y="5052"/>
                      <a:pt x="7470" y="5101"/>
                      <a:pt x="7757" y="5101"/>
                    </a:cubicBezTo>
                    <a:cubicBezTo>
                      <a:pt x="8535" y="5101"/>
                      <a:pt x="9307" y="4745"/>
                      <a:pt x="9811" y="4084"/>
                    </a:cubicBezTo>
                    <a:cubicBezTo>
                      <a:pt x="10656" y="2952"/>
                      <a:pt x="10430" y="1357"/>
                      <a:pt x="9299" y="512"/>
                    </a:cubicBezTo>
                    <a:cubicBezTo>
                      <a:pt x="8838" y="167"/>
                      <a:pt x="8303" y="1"/>
                      <a:pt x="7771" y="1"/>
                    </a:cubicBezTo>
                    <a:close/>
                  </a:path>
                </a:pathLst>
              </a:custGeom>
              <a:solidFill>
                <a:srgbClr val="A060A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2" name="Google Shape;3595;p39">
                <a:extLst>
                  <a:ext uri="{FF2B5EF4-FFF2-40B4-BE49-F238E27FC236}">
                    <a16:creationId xmlns:a16="http://schemas.microsoft.com/office/drawing/2014/main" id="{19B7D69B-DE32-8981-3F82-E11ED3C79783}"/>
                  </a:ext>
                </a:extLst>
              </p:cNvPr>
              <p:cNvSpPr/>
              <p:nvPr/>
            </p:nvSpPr>
            <p:spPr>
              <a:xfrm>
                <a:off x="2911615" y="4190340"/>
                <a:ext cx="236058" cy="262100"/>
              </a:xfrm>
              <a:custGeom>
                <a:avLst/>
                <a:gdLst/>
                <a:ahLst/>
                <a:cxnLst/>
                <a:rect l="l" t="t" r="r" b="b"/>
                <a:pathLst>
                  <a:path w="7025" h="7800" extrusionOk="0">
                    <a:moveTo>
                      <a:pt x="6501" y="1"/>
                    </a:moveTo>
                    <a:lnTo>
                      <a:pt x="6501" y="1"/>
                    </a:lnTo>
                    <a:cubicBezTo>
                      <a:pt x="6763" y="751"/>
                      <a:pt x="6644" y="1632"/>
                      <a:pt x="6120" y="2334"/>
                    </a:cubicBezTo>
                    <a:cubicBezTo>
                      <a:pt x="5620" y="2998"/>
                      <a:pt x="4858" y="3344"/>
                      <a:pt x="4087" y="3344"/>
                    </a:cubicBezTo>
                    <a:cubicBezTo>
                      <a:pt x="3793" y="3344"/>
                      <a:pt x="3497" y="3293"/>
                      <a:pt x="3215" y="3192"/>
                    </a:cubicBezTo>
                    <a:lnTo>
                      <a:pt x="0" y="7502"/>
                    </a:lnTo>
                    <a:lnTo>
                      <a:pt x="393" y="7799"/>
                    </a:lnTo>
                    <a:lnTo>
                      <a:pt x="3453" y="3704"/>
                    </a:lnTo>
                    <a:cubicBezTo>
                      <a:pt x="3729" y="3803"/>
                      <a:pt x="4017" y="3851"/>
                      <a:pt x="4304" y="3851"/>
                    </a:cubicBezTo>
                    <a:cubicBezTo>
                      <a:pt x="5082" y="3851"/>
                      <a:pt x="5854" y="3495"/>
                      <a:pt x="6358" y="2834"/>
                    </a:cubicBezTo>
                    <a:cubicBezTo>
                      <a:pt x="7001" y="1989"/>
                      <a:pt x="7025" y="858"/>
                      <a:pt x="6501" y="1"/>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3" name="Google Shape;3596;p39">
                <a:extLst>
                  <a:ext uri="{FF2B5EF4-FFF2-40B4-BE49-F238E27FC236}">
                    <a16:creationId xmlns:a16="http://schemas.microsoft.com/office/drawing/2014/main" id="{C1161C3B-E948-6825-2587-51A134916366}"/>
                  </a:ext>
                </a:extLst>
              </p:cNvPr>
              <p:cNvSpPr/>
              <p:nvPr/>
            </p:nvSpPr>
            <p:spPr>
              <a:xfrm>
                <a:off x="2864806" y="4470794"/>
                <a:ext cx="98455" cy="46069"/>
              </a:xfrm>
              <a:custGeom>
                <a:avLst/>
                <a:gdLst/>
                <a:ahLst/>
                <a:cxnLst/>
                <a:rect l="l" t="t" r="r" b="b"/>
                <a:pathLst>
                  <a:path w="2930" h="1371" extrusionOk="0">
                    <a:moveTo>
                      <a:pt x="750" y="1"/>
                    </a:moveTo>
                    <a:lnTo>
                      <a:pt x="0" y="1001"/>
                    </a:lnTo>
                    <a:lnTo>
                      <a:pt x="381" y="1299"/>
                    </a:lnTo>
                    <a:lnTo>
                      <a:pt x="976" y="501"/>
                    </a:lnTo>
                    <a:lnTo>
                      <a:pt x="2119" y="1370"/>
                    </a:lnTo>
                    <a:lnTo>
                      <a:pt x="2929" y="311"/>
                    </a:lnTo>
                    <a:lnTo>
                      <a:pt x="2524" y="13"/>
                    </a:lnTo>
                    <a:lnTo>
                      <a:pt x="1905" y="858"/>
                    </a:lnTo>
                    <a:lnTo>
                      <a:pt x="750" y="1"/>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4" name="Google Shape;3597;p39">
                <a:extLst>
                  <a:ext uri="{FF2B5EF4-FFF2-40B4-BE49-F238E27FC236}">
                    <a16:creationId xmlns:a16="http://schemas.microsoft.com/office/drawing/2014/main" id="{D90B6417-9058-490E-515B-8167EBD849AD}"/>
                  </a:ext>
                </a:extLst>
              </p:cNvPr>
              <p:cNvSpPr/>
              <p:nvPr/>
            </p:nvSpPr>
            <p:spPr>
              <a:xfrm>
                <a:off x="2795582" y="4530440"/>
                <a:ext cx="136460" cy="58032"/>
              </a:xfrm>
              <a:custGeom>
                <a:avLst/>
                <a:gdLst/>
                <a:ahLst/>
                <a:cxnLst/>
                <a:rect l="l" t="t" r="r" b="b"/>
                <a:pathLst>
                  <a:path w="4061" h="1727" extrusionOk="0">
                    <a:moveTo>
                      <a:pt x="1477" y="0"/>
                    </a:moveTo>
                    <a:lnTo>
                      <a:pt x="953" y="691"/>
                    </a:lnTo>
                    <a:lnTo>
                      <a:pt x="155" y="83"/>
                    </a:lnTo>
                    <a:lnTo>
                      <a:pt x="0" y="298"/>
                    </a:lnTo>
                    <a:lnTo>
                      <a:pt x="1191" y="1191"/>
                    </a:lnTo>
                    <a:lnTo>
                      <a:pt x="1715" y="500"/>
                    </a:lnTo>
                    <a:lnTo>
                      <a:pt x="3334" y="1726"/>
                    </a:lnTo>
                    <a:lnTo>
                      <a:pt x="4060" y="738"/>
                    </a:lnTo>
                    <a:lnTo>
                      <a:pt x="3679" y="452"/>
                    </a:lnTo>
                    <a:lnTo>
                      <a:pt x="3096" y="1214"/>
                    </a:lnTo>
                    <a:lnTo>
                      <a:pt x="1477" y="0"/>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5" name="Google Shape;3598;p39">
                <a:extLst>
                  <a:ext uri="{FF2B5EF4-FFF2-40B4-BE49-F238E27FC236}">
                    <a16:creationId xmlns:a16="http://schemas.microsoft.com/office/drawing/2014/main" id="{B76979F0-019C-7372-E8BF-4CD1B8461515}"/>
                  </a:ext>
                </a:extLst>
              </p:cNvPr>
              <p:cNvSpPr/>
              <p:nvPr/>
            </p:nvSpPr>
            <p:spPr>
              <a:xfrm>
                <a:off x="2944816" y="4147462"/>
                <a:ext cx="219256" cy="487001"/>
              </a:xfrm>
              <a:custGeom>
                <a:avLst/>
                <a:gdLst/>
                <a:ahLst/>
                <a:cxnLst/>
                <a:rect l="l" t="t" r="r" b="b"/>
                <a:pathLst>
                  <a:path w="6525" h="14493" extrusionOk="0">
                    <a:moveTo>
                      <a:pt x="3960" y="666"/>
                    </a:moveTo>
                    <a:cubicBezTo>
                      <a:pt x="4032" y="666"/>
                      <a:pt x="4106" y="675"/>
                      <a:pt x="4179" y="693"/>
                    </a:cubicBezTo>
                    <a:cubicBezTo>
                      <a:pt x="4644" y="812"/>
                      <a:pt x="4918" y="1277"/>
                      <a:pt x="4799" y="1729"/>
                    </a:cubicBezTo>
                    <a:cubicBezTo>
                      <a:pt x="4698" y="2122"/>
                      <a:pt x="4358" y="2387"/>
                      <a:pt x="3975" y="2387"/>
                    </a:cubicBezTo>
                    <a:cubicBezTo>
                      <a:pt x="3905" y="2387"/>
                      <a:pt x="3834" y="2378"/>
                      <a:pt x="3763" y="2360"/>
                    </a:cubicBezTo>
                    <a:cubicBezTo>
                      <a:pt x="3298" y="2241"/>
                      <a:pt x="3013" y="1777"/>
                      <a:pt x="3132" y="1312"/>
                    </a:cubicBezTo>
                    <a:cubicBezTo>
                      <a:pt x="3222" y="921"/>
                      <a:pt x="3574" y="666"/>
                      <a:pt x="3960" y="666"/>
                    </a:cubicBezTo>
                    <a:close/>
                    <a:moveTo>
                      <a:pt x="3708" y="1"/>
                    </a:moveTo>
                    <a:cubicBezTo>
                      <a:pt x="2550" y="1"/>
                      <a:pt x="1497" y="778"/>
                      <a:pt x="1203" y="1943"/>
                    </a:cubicBezTo>
                    <a:cubicBezTo>
                      <a:pt x="917" y="3075"/>
                      <a:pt x="1429" y="4206"/>
                      <a:pt x="2358" y="4777"/>
                    </a:cubicBezTo>
                    <a:lnTo>
                      <a:pt x="0" y="14112"/>
                    </a:lnTo>
                    <a:lnTo>
                      <a:pt x="1453" y="14493"/>
                    </a:lnTo>
                    <a:lnTo>
                      <a:pt x="1667" y="13635"/>
                    </a:lnTo>
                    <a:lnTo>
                      <a:pt x="3656" y="14147"/>
                    </a:lnTo>
                    <a:lnTo>
                      <a:pt x="3965" y="12945"/>
                    </a:lnTo>
                    <a:lnTo>
                      <a:pt x="1977" y="12433"/>
                    </a:lnTo>
                    <a:lnTo>
                      <a:pt x="2227" y="11457"/>
                    </a:lnTo>
                    <a:lnTo>
                      <a:pt x="3644" y="11814"/>
                    </a:lnTo>
                    <a:lnTo>
                      <a:pt x="3965" y="10516"/>
                    </a:lnTo>
                    <a:lnTo>
                      <a:pt x="2560" y="10159"/>
                    </a:lnTo>
                    <a:lnTo>
                      <a:pt x="3822" y="5134"/>
                    </a:lnTo>
                    <a:cubicBezTo>
                      <a:pt x="4918" y="5075"/>
                      <a:pt x="5906" y="4325"/>
                      <a:pt x="6192" y="3206"/>
                    </a:cubicBezTo>
                    <a:cubicBezTo>
                      <a:pt x="6525" y="1824"/>
                      <a:pt x="5692" y="419"/>
                      <a:pt x="4322" y="74"/>
                    </a:cubicBezTo>
                    <a:cubicBezTo>
                      <a:pt x="4117" y="25"/>
                      <a:pt x="3911" y="1"/>
                      <a:pt x="3708" y="1"/>
                    </a:cubicBez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6" name="Google Shape;3599;p39">
                <a:extLst>
                  <a:ext uri="{FF2B5EF4-FFF2-40B4-BE49-F238E27FC236}">
                    <a16:creationId xmlns:a16="http://schemas.microsoft.com/office/drawing/2014/main" id="{D163B9B9-C7D8-0BEF-9562-CB5A6CBFE03B}"/>
                  </a:ext>
                </a:extLst>
              </p:cNvPr>
              <p:cNvSpPr/>
              <p:nvPr/>
            </p:nvSpPr>
            <p:spPr>
              <a:xfrm>
                <a:off x="3014812" y="4163928"/>
                <a:ext cx="146877" cy="324903"/>
              </a:xfrm>
              <a:custGeom>
                <a:avLst/>
                <a:gdLst/>
                <a:ahLst/>
                <a:cxnLst/>
                <a:rect l="l" t="t" r="r" b="b"/>
                <a:pathLst>
                  <a:path w="4371" h="9669" extrusionOk="0">
                    <a:moveTo>
                      <a:pt x="3132" y="1"/>
                    </a:moveTo>
                    <a:lnTo>
                      <a:pt x="3132" y="1"/>
                    </a:lnTo>
                    <a:cubicBezTo>
                      <a:pt x="3668" y="632"/>
                      <a:pt x="3906" y="1501"/>
                      <a:pt x="3704" y="2346"/>
                    </a:cubicBezTo>
                    <a:cubicBezTo>
                      <a:pt x="3418" y="3466"/>
                      <a:pt x="2442" y="4240"/>
                      <a:pt x="1334" y="4275"/>
                    </a:cubicBezTo>
                    <a:lnTo>
                      <a:pt x="1" y="9550"/>
                    </a:lnTo>
                    <a:lnTo>
                      <a:pt x="477" y="9669"/>
                    </a:lnTo>
                    <a:lnTo>
                      <a:pt x="1739" y="4644"/>
                    </a:lnTo>
                    <a:cubicBezTo>
                      <a:pt x="2835" y="4585"/>
                      <a:pt x="3823" y="3835"/>
                      <a:pt x="4109" y="2716"/>
                    </a:cubicBezTo>
                    <a:cubicBezTo>
                      <a:pt x="4371" y="1668"/>
                      <a:pt x="3954" y="596"/>
                      <a:pt x="3132" y="1"/>
                    </a:cubicBezTo>
                    <a:close/>
                  </a:path>
                </a:pathLst>
              </a:custGeom>
              <a:solidFill>
                <a:srgbClr val="A060A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7" name="Google Shape;3600;p39">
                <a:extLst>
                  <a:ext uri="{FF2B5EF4-FFF2-40B4-BE49-F238E27FC236}">
                    <a16:creationId xmlns:a16="http://schemas.microsoft.com/office/drawing/2014/main" id="{A89B9B6D-D82D-8321-BDD7-0ED21D2CCB60}"/>
                  </a:ext>
                </a:extLst>
              </p:cNvPr>
              <p:cNvSpPr/>
              <p:nvPr/>
            </p:nvSpPr>
            <p:spPr>
              <a:xfrm>
                <a:off x="2995221" y="4497206"/>
                <a:ext cx="82461" cy="68045"/>
              </a:xfrm>
              <a:custGeom>
                <a:avLst/>
                <a:gdLst/>
                <a:ahLst/>
                <a:cxnLst/>
                <a:rect l="l" t="t" r="r" b="b"/>
                <a:pathLst>
                  <a:path w="2454" h="2025" extrusionOk="0">
                    <a:moveTo>
                      <a:pt x="1977" y="1"/>
                    </a:moveTo>
                    <a:lnTo>
                      <a:pt x="1727" y="1025"/>
                    </a:lnTo>
                    <a:lnTo>
                      <a:pt x="310" y="668"/>
                    </a:lnTo>
                    <a:lnTo>
                      <a:pt x="1" y="1906"/>
                    </a:lnTo>
                    <a:lnTo>
                      <a:pt x="477" y="2025"/>
                    </a:lnTo>
                    <a:lnTo>
                      <a:pt x="727" y="1060"/>
                    </a:lnTo>
                    <a:lnTo>
                      <a:pt x="2132" y="1418"/>
                    </a:lnTo>
                    <a:lnTo>
                      <a:pt x="2453" y="120"/>
                    </a:lnTo>
                    <a:lnTo>
                      <a:pt x="1977" y="1"/>
                    </a:lnTo>
                    <a:close/>
                  </a:path>
                </a:pathLst>
              </a:custGeom>
              <a:solidFill>
                <a:srgbClr val="A060A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8" name="Google Shape;3601;p39">
                <a:extLst>
                  <a:ext uri="{FF2B5EF4-FFF2-40B4-BE49-F238E27FC236}">
                    <a16:creationId xmlns:a16="http://schemas.microsoft.com/office/drawing/2014/main" id="{72F1C734-B45B-376C-AE38-7F85CE7D232B}"/>
                  </a:ext>
                </a:extLst>
              </p:cNvPr>
              <p:cNvSpPr/>
              <p:nvPr/>
            </p:nvSpPr>
            <p:spPr>
              <a:xfrm>
                <a:off x="2944816" y="4578426"/>
                <a:ext cx="133268" cy="56049"/>
              </a:xfrm>
              <a:custGeom>
                <a:avLst/>
                <a:gdLst/>
                <a:ahLst/>
                <a:cxnLst/>
                <a:rect l="l" t="t" r="r" b="b"/>
                <a:pathLst>
                  <a:path w="3966" h="1668" extrusionOk="0">
                    <a:moveTo>
                      <a:pt x="3489" y="1"/>
                    </a:moveTo>
                    <a:lnTo>
                      <a:pt x="3251" y="929"/>
                    </a:lnTo>
                    <a:lnTo>
                      <a:pt x="1262" y="441"/>
                    </a:lnTo>
                    <a:lnTo>
                      <a:pt x="1048" y="1275"/>
                    </a:lnTo>
                    <a:lnTo>
                      <a:pt x="72" y="1037"/>
                    </a:lnTo>
                    <a:lnTo>
                      <a:pt x="0" y="1287"/>
                    </a:lnTo>
                    <a:lnTo>
                      <a:pt x="1465" y="1668"/>
                    </a:lnTo>
                    <a:lnTo>
                      <a:pt x="1679" y="810"/>
                    </a:lnTo>
                    <a:lnTo>
                      <a:pt x="3667" y="1322"/>
                    </a:lnTo>
                    <a:lnTo>
                      <a:pt x="3965" y="120"/>
                    </a:lnTo>
                    <a:lnTo>
                      <a:pt x="3489" y="1"/>
                    </a:lnTo>
                    <a:close/>
                  </a:path>
                </a:pathLst>
              </a:custGeom>
              <a:solidFill>
                <a:srgbClr val="A060A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9" name="Google Shape;3602;p39">
                <a:extLst>
                  <a:ext uri="{FF2B5EF4-FFF2-40B4-BE49-F238E27FC236}">
                    <a16:creationId xmlns:a16="http://schemas.microsoft.com/office/drawing/2014/main" id="{CFD19993-990D-F1B5-8D5C-1E372EDB1FBB}"/>
                  </a:ext>
                </a:extLst>
              </p:cNvPr>
              <p:cNvSpPr/>
              <p:nvPr/>
            </p:nvSpPr>
            <p:spPr>
              <a:xfrm>
                <a:off x="2995221" y="4154586"/>
                <a:ext cx="114450" cy="89013"/>
              </a:xfrm>
              <a:custGeom>
                <a:avLst/>
                <a:gdLst/>
                <a:ahLst/>
                <a:cxnLst/>
                <a:rect l="l" t="t" r="r" b="b"/>
                <a:pathLst>
                  <a:path w="3406" h="2649" extrusionOk="0">
                    <a:moveTo>
                      <a:pt x="2158" y="0"/>
                    </a:moveTo>
                    <a:cubicBezTo>
                      <a:pt x="1201" y="0"/>
                      <a:pt x="326" y="644"/>
                      <a:pt x="84" y="1612"/>
                    </a:cubicBezTo>
                    <a:cubicBezTo>
                      <a:pt x="1" y="1970"/>
                      <a:pt x="1" y="2327"/>
                      <a:pt x="84" y="2648"/>
                    </a:cubicBezTo>
                    <a:lnTo>
                      <a:pt x="132" y="2434"/>
                    </a:lnTo>
                    <a:cubicBezTo>
                      <a:pt x="439" y="1172"/>
                      <a:pt x="1568" y="344"/>
                      <a:pt x="2804" y="344"/>
                    </a:cubicBezTo>
                    <a:cubicBezTo>
                      <a:pt x="3003" y="344"/>
                      <a:pt x="3204" y="365"/>
                      <a:pt x="3406" y="410"/>
                    </a:cubicBezTo>
                    <a:cubicBezTo>
                      <a:pt x="3203" y="255"/>
                      <a:pt x="2941" y="124"/>
                      <a:pt x="2679" y="65"/>
                    </a:cubicBezTo>
                    <a:cubicBezTo>
                      <a:pt x="2505" y="21"/>
                      <a:pt x="2330" y="0"/>
                      <a:pt x="2158" y="0"/>
                    </a:cubicBezTo>
                    <a:close/>
                  </a:path>
                </a:pathLst>
              </a:custGeom>
              <a:solidFill>
                <a:srgbClr val="FFFFFF">
                  <a:alpha val="4464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0" name="Google Shape;3603;p39">
                <a:extLst>
                  <a:ext uri="{FF2B5EF4-FFF2-40B4-BE49-F238E27FC236}">
                    <a16:creationId xmlns:a16="http://schemas.microsoft.com/office/drawing/2014/main" id="{A0967F7A-E857-4122-BE88-B5A9F3DFE37F}"/>
                  </a:ext>
                </a:extLst>
              </p:cNvPr>
              <p:cNvSpPr/>
              <p:nvPr/>
            </p:nvSpPr>
            <p:spPr>
              <a:xfrm>
                <a:off x="3035243" y="4100921"/>
                <a:ext cx="124430" cy="104941"/>
              </a:xfrm>
              <a:custGeom>
                <a:avLst/>
                <a:gdLst/>
                <a:ahLst/>
                <a:cxnLst/>
                <a:rect l="l" t="t" r="r" b="b"/>
                <a:pathLst>
                  <a:path w="3703" h="3123" extrusionOk="0">
                    <a:moveTo>
                      <a:pt x="1883" y="0"/>
                    </a:moveTo>
                    <a:cubicBezTo>
                      <a:pt x="1793" y="0"/>
                      <a:pt x="1701" y="6"/>
                      <a:pt x="1608" y="19"/>
                    </a:cubicBezTo>
                    <a:cubicBezTo>
                      <a:pt x="726" y="126"/>
                      <a:pt x="72" y="769"/>
                      <a:pt x="0" y="1495"/>
                    </a:cubicBezTo>
                    <a:cubicBezTo>
                      <a:pt x="60" y="1483"/>
                      <a:pt x="179" y="1447"/>
                      <a:pt x="286" y="1435"/>
                    </a:cubicBezTo>
                    <a:cubicBezTo>
                      <a:pt x="381" y="876"/>
                      <a:pt x="917" y="376"/>
                      <a:pt x="1631" y="292"/>
                    </a:cubicBezTo>
                    <a:cubicBezTo>
                      <a:pt x="1712" y="282"/>
                      <a:pt x="1792" y="277"/>
                      <a:pt x="1871" y="277"/>
                    </a:cubicBezTo>
                    <a:cubicBezTo>
                      <a:pt x="2622" y="277"/>
                      <a:pt x="3236" y="729"/>
                      <a:pt x="3322" y="1376"/>
                    </a:cubicBezTo>
                    <a:cubicBezTo>
                      <a:pt x="3405" y="2078"/>
                      <a:pt x="2798" y="2733"/>
                      <a:pt x="1953" y="2828"/>
                    </a:cubicBezTo>
                    <a:cubicBezTo>
                      <a:pt x="1868" y="2839"/>
                      <a:pt x="1783" y="2844"/>
                      <a:pt x="1700" y="2844"/>
                    </a:cubicBezTo>
                    <a:cubicBezTo>
                      <a:pt x="1318" y="2844"/>
                      <a:pt x="962" y="2732"/>
                      <a:pt x="679" y="2507"/>
                    </a:cubicBezTo>
                    <a:cubicBezTo>
                      <a:pt x="595" y="2555"/>
                      <a:pt x="536" y="2638"/>
                      <a:pt x="524" y="2733"/>
                    </a:cubicBezTo>
                    <a:lnTo>
                      <a:pt x="524" y="2745"/>
                    </a:lnTo>
                    <a:cubicBezTo>
                      <a:pt x="834" y="2997"/>
                      <a:pt x="1245" y="3122"/>
                      <a:pt x="1676" y="3122"/>
                    </a:cubicBezTo>
                    <a:cubicBezTo>
                      <a:pt x="1776" y="3122"/>
                      <a:pt x="1876" y="3116"/>
                      <a:pt x="1977" y="3102"/>
                    </a:cubicBezTo>
                    <a:cubicBezTo>
                      <a:pt x="2977" y="2971"/>
                      <a:pt x="3703" y="2185"/>
                      <a:pt x="3596" y="1328"/>
                    </a:cubicBezTo>
                    <a:cubicBezTo>
                      <a:pt x="3509" y="562"/>
                      <a:pt x="2767" y="0"/>
                      <a:pt x="1883"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pic>
        <p:nvPicPr>
          <p:cNvPr id="882" name="Picture 881" descr="A logo with text on it&#10;&#10;Description automatically generated">
            <a:extLst>
              <a:ext uri="{FF2B5EF4-FFF2-40B4-BE49-F238E27FC236}">
                <a16:creationId xmlns:a16="http://schemas.microsoft.com/office/drawing/2014/main" id="{2FB64434-AE13-2BF2-D4A8-89B07721F353}"/>
              </a:ext>
            </a:extLst>
          </p:cNvPr>
          <p:cNvPicPr>
            <a:picLocks noChangeAspect="1"/>
          </p:cNvPicPr>
          <p:nvPr/>
        </p:nvPicPr>
        <p:blipFill>
          <a:blip r:embed="rId3"/>
          <a:stretch>
            <a:fillRect/>
          </a:stretch>
        </p:blipFill>
        <p:spPr>
          <a:xfrm>
            <a:off x="8599408" y="0"/>
            <a:ext cx="544592" cy="55905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39"/>
          <p:cNvSpPr txBox="1">
            <a:spLocks noGrp="1"/>
          </p:cNvSpPr>
          <p:nvPr>
            <p:ph type="title"/>
          </p:nvPr>
        </p:nvSpPr>
        <p:spPr>
          <a:xfrm>
            <a:off x="4952161" y="1101601"/>
            <a:ext cx="3967500" cy="16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Splunk Configuration</a:t>
            </a:r>
          </a:p>
        </p:txBody>
      </p:sp>
      <p:grpSp>
        <p:nvGrpSpPr>
          <p:cNvPr id="999" name="Google Shape;1371;p41">
            <a:extLst>
              <a:ext uri="{FF2B5EF4-FFF2-40B4-BE49-F238E27FC236}">
                <a16:creationId xmlns:a16="http://schemas.microsoft.com/office/drawing/2014/main" id="{5EFBF9F2-5F9D-849D-15AB-F7443C404487}"/>
              </a:ext>
            </a:extLst>
          </p:cNvPr>
          <p:cNvGrpSpPr/>
          <p:nvPr/>
        </p:nvGrpSpPr>
        <p:grpSpPr>
          <a:xfrm>
            <a:off x="224339" y="819327"/>
            <a:ext cx="4835770" cy="3504846"/>
            <a:chOff x="133200" y="238100"/>
            <a:chExt cx="7227275" cy="5238150"/>
          </a:xfrm>
        </p:grpSpPr>
        <p:sp>
          <p:nvSpPr>
            <p:cNvPr id="1000" name="Google Shape;1372;p41">
              <a:extLst>
                <a:ext uri="{FF2B5EF4-FFF2-40B4-BE49-F238E27FC236}">
                  <a16:creationId xmlns:a16="http://schemas.microsoft.com/office/drawing/2014/main" id="{08926629-BBEC-C4EC-D06C-6FF8AFEDF42F}"/>
                </a:ext>
              </a:extLst>
            </p:cNvPr>
            <p:cNvSpPr/>
            <p:nvPr/>
          </p:nvSpPr>
          <p:spPr>
            <a:xfrm>
              <a:off x="133200" y="238100"/>
              <a:ext cx="7227275" cy="5238150"/>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373;p41">
              <a:extLst>
                <a:ext uri="{FF2B5EF4-FFF2-40B4-BE49-F238E27FC236}">
                  <a16:creationId xmlns:a16="http://schemas.microsoft.com/office/drawing/2014/main" id="{FE7ED953-D6B4-4E97-4917-1F40AA3260E0}"/>
                </a:ext>
              </a:extLst>
            </p:cNvPr>
            <p:cNvSpPr/>
            <p:nvPr/>
          </p:nvSpPr>
          <p:spPr>
            <a:xfrm>
              <a:off x="2973700" y="480500"/>
              <a:ext cx="1210525" cy="1216150"/>
            </a:xfrm>
            <a:custGeom>
              <a:avLst/>
              <a:gdLst/>
              <a:ahLst/>
              <a:cxnLst/>
              <a:rect l="l" t="t" r="r" b="b"/>
              <a:pathLst>
                <a:path w="48421" h="48646" extrusionOk="0">
                  <a:moveTo>
                    <a:pt x="24183" y="11733"/>
                  </a:moveTo>
                  <a:cubicBezTo>
                    <a:pt x="31152" y="11733"/>
                    <a:pt x="36801" y="17382"/>
                    <a:pt x="36801" y="24350"/>
                  </a:cubicBezTo>
                  <a:cubicBezTo>
                    <a:pt x="36801" y="31319"/>
                    <a:pt x="31152" y="36968"/>
                    <a:pt x="24183" y="36968"/>
                  </a:cubicBezTo>
                  <a:cubicBezTo>
                    <a:pt x="17216" y="36968"/>
                    <a:pt x="11567" y="31319"/>
                    <a:pt x="11567" y="24350"/>
                  </a:cubicBezTo>
                  <a:cubicBezTo>
                    <a:pt x="11567" y="17382"/>
                    <a:pt x="17216" y="11733"/>
                    <a:pt x="24183" y="11733"/>
                  </a:cubicBezTo>
                  <a:close/>
                  <a:moveTo>
                    <a:pt x="21577" y="0"/>
                  </a:moveTo>
                  <a:lnTo>
                    <a:pt x="20414" y="4612"/>
                  </a:lnTo>
                  <a:cubicBezTo>
                    <a:pt x="18846" y="4911"/>
                    <a:pt x="17321" y="5395"/>
                    <a:pt x="15870" y="6056"/>
                  </a:cubicBezTo>
                  <a:lnTo>
                    <a:pt x="12257" y="2930"/>
                  </a:lnTo>
                  <a:lnTo>
                    <a:pt x="8117" y="5829"/>
                  </a:lnTo>
                  <a:lnTo>
                    <a:pt x="9824" y="10300"/>
                  </a:lnTo>
                  <a:cubicBezTo>
                    <a:pt x="8711" y="11436"/>
                    <a:pt x="7737" y="12700"/>
                    <a:pt x="6921" y="14066"/>
                  </a:cubicBezTo>
                  <a:lnTo>
                    <a:pt x="2163" y="13574"/>
                  </a:lnTo>
                  <a:lnTo>
                    <a:pt x="434" y="18323"/>
                  </a:lnTo>
                  <a:lnTo>
                    <a:pt x="4374" y="20996"/>
                  </a:lnTo>
                  <a:cubicBezTo>
                    <a:pt x="4185" y="22104"/>
                    <a:pt x="4090" y="23226"/>
                    <a:pt x="4090" y="24350"/>
                  </a:cubicBezTo>
                  <a:cubicBezTo>
                    <a:pt x="4090" y="24829"/>
                    <a:pt x="4112" y="25301"/>
                    <a:pt x="4145" y="25770"/>
                  </a:cubicBezTo>
                  <a:lnTo>
                    <a:pt x="1" y="28084"/>
                  </a:lnTo>
                  <a:lnTo>
                    <a:pt x="1309" y="32966"/>
                  </a:lnTo>
                  <a:lnTo>
                    <a:pt x="6000" y="32905"/>
                  </a:lnTo>
                  <a:cubicBezTo>
                    <a:pt x="6690" y="34369"/>
                    <a:pt x="7556" y="35746"/>
                    <a:pt x="8576" y="37002"/>
                  </a:cubicBezTo>
                  <a:lnTo>
                    <a:pt x="6551" y="41209"/>
                  </a:lnTo>
                  <a:lnTo>
                    <a:pt x="10422" y="44458"/>
                  </a:lnTo>
                  <a:lnTo>
                    <a:pt x="14173" y="41772"/>
                  </a:lnTo>
                  <a:cubicBezTo>
                    <a:pt x="15596" y="42590"/>
                    <a:pt x="17113" y="43232"/>
                    <a:pt x="18693" y="43679"/>
                  </a:cubicBezTo>
                  <a:lnTo>
                    <a:pt x="19445" y="48205"/>
                  </a:lnTo>
                  <a:lnTo>
                    <a:pt x="24478" y="48646"/>
                  </a:lnTo>
                  <a:lnTo>
                    <a:pt x="25998" y="44360"/>
                  </a:lnTo>
                  <a:cubicBezTo>
                    <a:pt x="27649" y="44213"/>
                    <a:pt x="29276" y="43860"/>
                    <a:pt x="30841" y="43310"/>
                  </a:cubicBezTo>
                  <a:lnTo>
                    <a:pt x="34018" y="46539"/>
                  </a:lnTo>
                  <a:lnTo>
                    <a:pt x="38395" y="44013"/>
                  </a:lnTo>
                  <a:lnTo>
                    <a:pt x="37193" y="39659"/>
                  </a:lnTo>
                  <a:cubicBezTo>
                    <a:pt x="38461" y="38581"/>
                    <a:pt x="39589" y="37350"/>
                    <a:pt x="40554" y="35995"/>
                  </a:cubicBezTo>
                  <a:lnTo>
                    <a:pt x="45000" y="36815"/>
                  </a:lnTo>
                  <a:lnTo>
                    <a:pt x="47137" y="32234"/>
                  </a:lnTo>
                  <a:lnTo>
                    <a:pt x="43649" y="29355"/>
                  </a:lnTo>
                  <a:cubicBezTo>
                    <a:pt x="44060" y="27748"/>
                    <a:pt x="44270" y="26095"/>
                    <a:pt x="44276" y="24438"/>
                  </a:cubicBezTo>
                  <a:lnTo>
                    <a:pt x="48420" y="22549"/>
                  </a:lnTo>
                  <a:lnTo>
                    <a:pt x="47543" y="17573"/>
                  </a:lnTo>
                  <a:lnTo>
                    <a:pt x="42970" y="17217"/>
                  </a:lnTo>
                  <a:cubicBezTo>
                    <a:pt x="42387" y="15684"/>
                    <a:pt x="41619" y="14229"/>
                    <a:pt x="40681" y="12884"/>
                  </a:cubicBezTo>
                  <a:lnTo>
                    <a:pt x="43039" y="8902"/>
                  </a:lnTo>
                  <a:lnTo>
                    <a:pt x="39466" y="5330"/>
                  </a:lnTo>
                  <a:lnTo>
                    <a:pt x="35454" y="7712"/>
                  </a:lnTo>
                  <a:cubicBezTo>
                    <a:pt x="33145" y="6146"/>
                    <a:pt x="30536" y="5082"/>
                    <a:pt x="27790" y="4584"/>
                  </a:cubicBezTo>
                  <a:lnTo>
                    <a:pt x="2663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374;p41">
              <a:extLst>
                <a:ext uri="{FF2B5EF4-FFF2-40B4-BE49-F238E27FC236}">
                  <a16:creationId xmlns:a16="http://schemas.microsoft.com/office/drawing/2014/main" id="{1DB8D9DB-0981-A390-38AA-7F7FA6F16E7F}"/>
                </a:ext>
              </a:extLst>
            </p:cNvPr>
            <p:cNvSpPr/>
            <p:nvPr/>
          </p:nvSpPr>
          <p:spPr>
            <a:xfrm>
              <a:off x="2973700" y="416800"/>
              <a:ext cx="1210525" cy="1216150"/>
            </a:xfrm>
            <a:custGeom>
              <a:avLst/>
              <a:gdLst/>
              <a:ahLst/>
              <a:cxnLst/>
              <a:rect l="l" t="t" r="r" b="b"/>
              <a:pathLst>
                <a:path w="48421" h="48646" extrusionOk="0">
                  <a:moveTo>
                    <a:pt x="24183" y="11733"/>
                  </a:moveTo>
                  <a:cubicBezTo>
                    <a:pt x="31152" y="11733"/>
                    <a:pt x="36801" y="17381"/>
                    <a:pt x="36801" y="24350"/>
                  </a:cubicBezTo>
                  <a:cubicBezTo>
                    <a:pt x="36801" y="31318"/>
                    <a:pt x="31152" y="36968"/>
                    <a:pt x="24183" y="36968"/>
                  </a:cubicBezTo>
                  <a:cubicBezTo>
                    <a:pt x="17216" y="36968"/>
                    <a:pt x="11567" y="31318"/>
                    <a:pt x="11567" y="24350"/>
                  </a:cubicBezTo>
                  <a:cubicBezTo>
                    <a:pt x="11567" y="17381"/>
                    <a:pt x="17216" y="11733"/>
                    <a:pt x="24183" y="11733"/>
                  </a:cubicBezTo>
                  <a:close/>
                  <a:moveTo>
                    <a:pt x="21577" y="0"/>
                  </a:moveTo>
                  <a:lnTo>
                    <a:pt x="20414" y="4612"/>
                  </a:lnTo>
                  <a:cubicBezTo>
                    <a:pt x="18846" y="4911"/>
                    <a:pt x="17321" y="5395"/>
                    <a:pt x="15870" y="6056"/>
                  </a:cubicBezTo>
                  <a:lnTo>
                    <a:pt x="12257" y="2930"/>
                  </a:lnTo>
                  <a:lnTo>
                    <a:pt x="8117" y="5828"/>
                  </a:lnTo>
                  <a:lnTo>
                    <a:pt x="9824" y="10300"/>
                  </a:lnTo>
                  <a:cubicBezTo>
                    <a:pt x="8711" y="11436"/>
                    <a:pt x="7737" y="12699"/>
                    <a:pt x="6921" y="14065"/>
                  </a:cubicBezTo>
                  <a:lnTo>
                    <a:pt x="2163" y="13574"/>
                  </a:lnTo>
                  <a:lnTo>
                    <a:pt x="434" y="18323"/>
                  </a:lnTo>
                  <a:lnTo>
                    <a:pt x="4374" y="20996"/>
                  </a:lnTo>
                  <a:cubicBezTo>
                    <a:pt x="4185" y="22104"/>
                    <a:pt x="4090" y="23226"/>
                    <a:pt x="4090" y="24350"/>
                  </a:cubicBezTo>
                  <a:cubicBezTo>
                    <a:pt x="4090" y="24828"/>
                    <a:pt x="4112" y="25301"/>
                    <a:pt x="4145" y="25770"/>
                  </a:cubicBezTo>
                  <a:lnTo>
                    <a:pt x="1" y="28083"/>
                  </a:lnTo>
                  <a:lnTo>
                    <a:pt x="1309" y="32966"/>
                  </a:lnTo>
                  <a:lnTo>
                    <a:pt x="6000" y="32905"/>
                  </a:lnTo>
                  <a:cubicBezTo>
                    <a:pt x="6690" y="34369"/>
                    <a:pt x="7555" y="35744"/>
                    <a:pt x="8576" y="37002"/>
                  </a:cubicBezTo>
                  <a:lnTo>
                    <a:pt x="6551" y="41209"/>
                  </a:lnTo>
                  <a:lnTo>
                    <a:pt x="10422" y="44458"/>
                  </a:lnTo>
                  <a:lnTo>
                    <a:pt x="14173" y="41772"/>
                  </a:lnTo>
                  <a:cubicBezTo>
                    <a:pt x="15596" y="42590"/>
                    <a:pt x="17113" y="43231"/>
                    <a:pt x="18693" y="43678"/>
                  </a:cubicBezTo>
                  <a:lnTo>
                    <a:pt x="19445" y="48204"/>
                  </a:lnTo>
                  <a:lnTo>
                    <a:pt x="24478" y="48645"/>
                  </a:lnTo>
                  <a:lnTo>
                    <a:pt x="25998" y="44360"/>
                  </a:lnTo>
                  <a:cubicBezTo>
                    <a:pt x="27649" y="44213"/>
                    <a:pt x="29276" y="43859"/>
                    <a:pt x="30841" y="43310"/>
                  </a:cubicBezTo>
                  <a:lnTo>
                    <a:pt x="34018" y="46538"/>
                  </a:lnTo>
                  <a:lnTo>
                    <a:pt x="38395" y="44012"/>
                  </a:lnTo>
                  <a:lnTo>
                    <a:pt x="37193" y="39659"/>
                  </a:lnTo>
                  <a:cubicBezTo>
                    <a:pt x="38461" y="38581"/>
                    <a:pt x="39589" y="37349"/>
                    <a:pt x="40554" y="35995"/>
                  </a:cubicBezTo>
                  <a:lnTo>
                    <a:pt x="45000" y="36815"/>
                  </a:lnTo>
                  <a:lnTo>
                    <a:pt x="47137" y="32234"/>
                  </a:lnTo>
                  <a:lnTo>
                    <a:pt x="43649" y="29355"/>
                  </a:lnTo>
                  <a:cubicBezTo>
                    <a:pt x="44060" y="27748"/>
                    <a:pt x="44270" y="26095"/>
                    <a:pt x="44276" y="24436"/>
                  </a:cubicBezTo>
                  <a:lnTo>
                    <a:pt x="48420" y="22549"/>
                  </a:lnTo>
                  <a:lnTo>
                    <a:pt x="47543" y="17571"/>
                  </a:lnTo>
                  <a:lnTo>
                    <a:pt x="42970" y="17217"/>
                  </a:lnTo>
                  <a:cubicBezTo>
                    <a:pt x="42387" y="15684"/>
                    <a:pt x="41619" y="14229"/>
                    <a:pt x="40681" y="12883"/>
                  </a:cubicBezTo>
                  <a:lnTo>
                    <a:pt x="43039" y="8902"/>
                  </a:lnTo>
                  <a:lnTo>
                    <a:pt x="39466" y="5330"/>
                  </a:lnTo>
                  <a:lnTo>
                    <a:pt x="35454" y="7711"/>
                  </a:lnTo>
                  <a:cubicBezTo>
                    <a:pt x="33145" y="6146"/>
                    <a:pt x="30536" y="5080"/>
                    <a:pt x="27790" y="4584"/>
                  </a:cubicBezTo>
                  <a:lnTo>
                    <a:pt x="2663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375;p41">
              <a:extLst>
                <a:ext uri="{FF2B5EF4-FFF2-40B4-BE49-F238E27FC236}">
                  <a16:creationId xmlns:a16="http://schemas.microsoft.com/office/drawing/2014/main" id="{73C3C1FC-98F4-E469-7367-F5F61760018F}"/>
                </a:ext>
              </a:extLst>
            </p:cNvPr>
            <p:cNvSpPr/>
            <p:nvPr/>
          </p:nvSpPr>
          <p:spPr>
            <a:xfrm>
              <a:off x="2963600" y="407500"/>
              <a:ext cx="1230500" cy="1234700"/>
            </a:xfrm>
            <a:custGeom>
              <a:avLst/>
              <a:gdLst/>
              <a:ahLst/>
              <a:cxnLst/>
              <a:rect l="l" t="t" r="r" b="b"/>
              <a:pathLst>
                <a:path w="49220" h="49388" extrusionOk="0">
                  <a:moveTo>
                    <a:pt x="24588" y="12476"/>
                  </a:moveTo>
                  <a:cubicBezTo>
                    <a:pt x="31341" y="12476"/>
                    <a:pt x="36833" y="17970"/>
                    <a:pt x="36833" y="24722"/>
                  </a:cubicBezTo>
                  <a:cubicBezTo>
                    <a:pt x="36833" y="31474"/>
                    <a:pt x="31341" y="36969"/>
                    <a:pt x="24588" y="36969"/>
                  </a:cubicBezTo>
                  <a:cubicBezTo>
                    <a:pt x="17836" y="36969"/>
                    <a:pt x="12342" y="31473"/>
                    <a:pt x="12342" y="24722"/>
                  </a:cubicBezTo>
                  <a:cubicBezTo>
                    <a:pt x="12342" y="17970"/>
                    <a:pt x="17836" y="12476"/>
                    <a:pt x="24588" y="12476"/>
                  </a:cubicBezTo>
                  <a:close/>
                  <a:moveTo>
                    <a:pt x="24587" y="11733"/>
                  </a:moveTo>
                  <a:cubicBezTo>
                    <a:pt x="17425" y="11733"/>
                    <a:pt x="11600" y="17560"/>
                    <a:pt x="11600" y="24722"/>
                  </a:cubicBezTo>
                  <a:cubicBezTo>
                    <a:pt x="11600" y="31884"/>
                    <a:pt x="17426" y="37711"/>
                    <a:pt x="24588" y="37711"/>
                  </a:cubicBezTo>
                  <a:lnTo>
                    <a:pt x="24588" y="37711"/>
                  </a:lnTo>
                  <a:cubicBezTo>
                    <a:pt x="31751" y="37711"/>
                    <a:pt x="37577" y="31884"/>
                    <a:pt x="37577" y="24722"/>
                  </a:cubicBezTo>
                  <a:cubicBezTo>
                    <a:pt x="37577" y="17560"/>
                    <a:pt x="31750" y="11733"/>
                    <a:pt x="24587" y="11733"/>
                  </a:cubicBezTo>
                  <a:close/>
                  <a:moveTo>
                    <a:pt x="24588" y="37711"/>
                  </a:moveTo>
                  <a:cubicBezTo>
                    <a:pt x="24587" y="37711"/>
                    <a:pt x="24587" y="37711"/>
                    <a:pt x="24587" y="37711"/>
                  </a:cubicBezTo>
                  <a:lnTo>
                    <a:pt x="24588" y="37711"/>
                  </a:lnTo>
                  <a:cubicBezTo>
                    <a:pt x="24588" y="37711"/>
                    <a:pt x="24588" y="37711"/>
                    <a:pt x="24588" y="37711"/>
                  </a:cubicBezTo>
                  <a:close/>
                  <a:moveTo>
                    <a:pt x="26745" y="743"/>
                  </a:moveTo>
                  <a:lnTo>
                    <a:pt x="27835" y="5048"/>
                  </a:lnTo>
                  <a:cubicBezTo>
                    <a:pt x="27870" y="5189"/>
                    <a:pt x="27985" y="5296"/>
                    <a:pt x="28129" y="5323"/>
                  </a:cubicBezTo>
                  <a:cubicBezTo>
                    <a:pt x="30843" y="5814"/>
                    <a:pt x="33373" y="6848"/>
                    <a:pt x="35648" y="8391"/>
                  </a:cubicBezTo>
                  <a:cubicBezTo>
                    <a:pt x="35711" y="8434"/>
                    <a:pt x="35784" y="8455"/>
                    <a:pt x="35857" y="8455"/>
                  </a:cubicBezTo>
                  <a:cubicBezTo>
                    <a:pt x="35922" y="8455"/>
                    <a:pt x="35988" y="8438"/>
                    <a:pt x="36046" y="8403"/>
                  </a:cubicBezTo>
                  <a:lnTo>
                    <a:pt x="39812" y="6168"/>
                  </a:lnTo>
                  <a:lnTo>
                    <a:pt x="42977" y="9334"/>
                  </a:lnTo>
                  <a:lnTo>
                    <a:pt x="40767" y="13067"/>
                  </a:lnTo>
                  <a:cubicBezTo>
                    <a:pt x="40693" y="13192"/>
                    <a:pt x="40699" y="13349"/>
                    <a:pt x="40782" y="13468"/>
                  </a:cubicBezTo>
                  <a:cubicBezTo>
                    <a:pt x="41701" y="14788"/>
                    <a:pt x="42455" y="16216"/>
                    <a:pt x="43027" y="17721"/>
                  </a:cubicBezTo>
                  <a:cubicBezTo>
                    <a:pt x="43078" y="17854"/>
                    <a:pt x="43202" y="17948"/>
                    <a:pt x="43346" y="17960"/>
                  </a:cubicBezTo>
                  <a:lnTo>
                    <a:pt x="47632" y="18292"/>
                  </a:lnTo>
                  <a:lnTo>
                    <a:pt x="48410" y="22701"/>
                  </a:lnTo>
                  <a:lnTo>
                    <a:pt x="44528" y="24470"/>
                  </a:lnTo>
                  <a:cubicBezTo>
                    <a:pt x="44396" y="24531"/>
                    <a:pt x="44311" y="24661"/>
                    <a:pt x="44310" y="24807"/>
                  </a:cubicBezTo>
                  <a:cubicBezTo>
                    <a:pt x="44304" y="26434"/>
                    <a:pt x="44099" y="28056"/>
                    <a:pt x="43695" y="29633"/>
                  </a:cubicBezTo>
                  <a:cubicBezTo>
                    <a:pt x="43660" y="29773"/>
                    <a:pt x="43707" y="29920"/>
                    <a:pt x="43818" y="30012"/>
                  </a:cubicBezTo>
                  <a:lnTo>
                    <a:pt x="47085" y="32708"/>
                  </a:lnTo>
                  <a:lnTo>
                    <a:pt x="45194" y="36768"/>
                  </a:lnTo>
                  <a:lnTo>
                    <a:pt x="41030" y="36000"/>
                  </a:lnTo>
                  <a:cubicBezTo>
                    <a:pt x="41007" y="35996"/>
                    <a:pt x="40984" y="35994"/>
                    <a:pt x="40961" y="35994"/>
                  </a:cubicBezTo>
                  <a:cubicBezTo>
                    <a:pt x="40842" y="35994"/>
                    <a:pt x="40728" y="36051"/>
                    <a:pt x="40659" y="36150"/>
                  </a:cubicBezTo>
                  <a:cubicBezTo>
                    <a:pt x="39711" y="37481"/>
                    <a:pt x="38602" y="38688"/>
                    <a:pt x="37359" y="39747"/>
                  </a:cubicBezTo>
                  <a:cubicBezTo>
                    <a:pt x="37248" y="39841"/>
                    <a:pt x="37202" y="39989"/>
                    <a:pt x="37240" y="40129"/>
                  </a:cubicBezTo>
                  <a:lnTo>
                    <a:pt x="38366" y="44205"/>
                  </a:lnTo>
                  <a:lnTo>
                    <a:pt x="34486" y="46444"/>
                  </a:lnTo>
                  <a:lnTo>
                    <a:pt x="31513" y="43421"/>
                  </a:lnTo>
                  <a:cubicBezTo>
                    <a:pt x="31441" y="43349"/>
                    <a:pt x="31346" y="43310"/>
                    <a:pt x="31248" y="43310"/>
                  </a:cubicBezTo>
                  <a:cubicBezTo>
                    <a:pt x="31207" y="43310"/>
                    <a:pt x="31165" y="43317"/>
                    <a:pt x="31124" y="43332"/>
                  </a:cubicBezTo>
                  <a:cubicBezTo>
                    <a:pt x="29588" y="43869"/>
                    <a:pt x="27990" y="44215"/>
                    <a:pt x="26369" y="44361"/>
                  </a:cubicBezTo>
                  <a:cubicBezTo>
                    <a:pt x="26223" y="44373"/>
                    <a:pt x="26100" y="44469"/>
                    <a:pt x="26051" y="44606"/>
                  </a:cubicBezTo>
                  <a:lnTo>
                    <a:pt x="24629" y="48621"/>
                  </a:lnTo>
                  <a:lnTo>
                    <a:pt x="20168" y="48230"/>
                  </a:lnTo>
                  <a:lnTo>
                    <a:pt x="19464" y="43988"/>
                  </a:lnTo>
                  <a:cubicBezTo>
                    <a:pt x="19440" y="43847"/>
                    <a:pt x="19338" y="43731"/>
                    <a:pt x="19198" y="43691"/>
                  </a:cubicBezTo>
                  <a:cubicBezTo>
                    <a:pt x="17649" y="43251"/>
                    <a:pt x="16160" y="42623"/>
                    <a:pt x="14764" y="41820"/>
                  </a:cubicBezTo>
                  <a:cubicBezTo>
                    <a:pt x="14706" y="41787"/>
                    <a:pt x="14642" y="41770"/>
                    <a:pt x="14578" y="41770"/>
                  </a:cubicBezTo>
                  <a:cubicBezTo>
                    <a:pt x="14502" y="41770"/>
                    <a:pt x="14426" y="41793"/>
                    <a:pt x="14362" y="41839"/>
                  </a:cubicBezTo>
                  <a:lnTo>
                    <a:pt x="10845" y="44358"/>
                  </a:lnTo>
                  <a:lnTo>
                    <a:pt x="7415" y="41481"/>
                  </a:lnTo>
                  <a:lnTo>
                    <a:pt x="9316" y="37534"/>
                  </a:lnTo>
                  <a:cubicBezTo>
                    <a:pt x="9378" y="37404"/>
                    <a:pt x="9359" y="37251"/>
                    <a:pt x="9268" y="37138"/>
                  </a:cubicBezTo>
                  <a:cubicBezTo>
                    <a:pt x="8267" y="35905"/>
                    <a:pt x="7418" y="34554"/>
                    <a:pt x="6741" y="33117"/>
                  </a:cubicBezTo>
                  <a:cubicBezTo>
                    <a:pt x="6679" y="32986"/>
                    <a:pt x="6542" y="32915"/>
                    <a:pt x="6399" y="32904"/>
                  </a:cubicBezTo>
                  <a:lnTo>
                    <a:pt x="1997" y="32961"/>
                  </a:lnTo>
                  <a:lnTo>
                    <a:pt x="840" y="28638"/>
                  </a:lnTo>
                  <a:lnTo>
                    <a:pt x="4730" y="26466"/>
                  </a:lnTo>
                  <a:cubicBezTo>
                    <a:pt x="4857" y="26396"/>
                    <a:pt x="4931" y="26259"/>
                    <a:pt x="4920" y="26115"/>
                  </a:cubicBezTo>
                  <a:cubicBezTo>
                    <a:pt x="4882" y="25582"/>
                    <a:pt x="4865" y="25140"/>
                    <a:pt x="4865" y="24722"/>
                  </a:cubicBezTo>
                  <a:cubicBezTo>
                    <a:pt x="4867" y="23617"/>
                    <a:pt x="4960" y="22516"/>
                    <a:pt x="5145" y="21429"/>
                  </a:cubicBezTo>
                  <a:cubicBezTo>
                    <a:pt x="5168" y="21285"/>
                    <a:pt x="5106" y="21141"/>
                    <a:pt x="4986" y="21059"/>
                  </a:cubicBezTo>
                  <a:lnTo>
                    <a:pt x="1287" y="18549"/>
                  </a:lnTo>
                  <a:lnTo>
                    <a:pt x="2818" y="14345"/>
                  </a:lnTo>
                  <a:lnTo>
                    <a:pt x="7286" y="14806"/>
                  </a:lnTo>
                  <a:cubicBezTo>
                    <a:pt x="7299" y="14807"/>
                    <a:pt x="7312" y="14808"/>
                    <a:pt x="7324" y="14808"/>
                  </a:cubicBezTo>
                  <a:cubicBezTo>
                    <a:pt x="7454" y="14808"/>
                    <a:pt x="7576" y="14740"/>
                    <a:pt x="7644" y="14628"/>
                  </a:cubicBezTo>
                  <a:cubicBezTo>
                    <a:pt x="8444" y="13287"/>
                    <a:pt x="9400" y="12047"/>
                    <a:pt x="10493" y="10932"/>
                  </a:cubicBezTo>
                  <a:cubicBezTo>
                    <a:pt x="10594" y="10828"/>
                    <a:pt x="10627" y="10675"/>
                    <a:pt x="10575" y="10540"/>
                  </a:cubicBezTo>
                  <a:lnTo>
                    <a:pt x="8971" y="6339"/>
                  </a:lnTo>
                  <a:lnTo>
                    <a:pt x="12638" y="3773"/>
                  </a:lnTo>
                  <a:lnTo>
                    <a:pt x="16031" y="6710"/>
                  </a:lnTo>
                  <a:cubicBezTo>
                    <a:pt x="16100" y="6770"/>
                    <a:pt x="16187" y="6801"/>
                    <a:pt x="16274" y="6801"/>
                  </a:cubicBezTo>
                  <a:cubicBezTo>
                    <a:pt x="16326" y="6801"/>
                    <a:pt x="16378" y="6790"/>
                    <a:pt x="16427" y="6768"/>
                  </a:cubicBezTo>
                  <a:cubicBezTo>
                    <a:pt x="17853" y="6119"/>
                    <a:pt x="19350" y="5644"/>
                    <a:pt x="20887" y="5351"/>
                  </a:cubicBezTo>
                  <a:cubicBezTo>
                    <a:pt x="21029" y="5323"/>
                    <a:pt x="21142" y="5216"/>
                    <a:pt x="21178" y="5076"/>
                  </a:cubicBezTo>
                  <a:lnTo>
                    <a:pt x="22270" y="743"/>
                  </a:lnTo>
                  <a:close/>
                  <a:moveTo>
                    <a:pt x="27037" y="1"/>
                  </a:moveTo>
                  <a:cubicBezTo>
                    <a:pt x="27036" y="1"/>
                    <a:pt x="27035" y="1"/>
                    <a:pt x="27034" y="1"/>
                  </a:cubicBezTo>
                  <a:lnTo>
                    <a:pt x="21981" y="1"/>
                  </a:lnTo>
                  <a:cubicBezTo>
                    <a:pt x="21980" y="1"/>
                    <a:pt x="21979" y="1"/>
                    <a:pt x="21978" y="1"/>
                  </a:cubicBezTo>
                  <a:cubicBezTo>
                    <a:pt x="21808" y="1"/>
                    <a:pt x="21661" y="116"/>
                    <a:pt x="21620" y="281"/>
                  </a:cubicBezTo>
                  <a:lnTo>
                    <a:pt x="20514" y="4667"/>
                  </a:lnTo>
                  <a:cubicBezTo>
                    <a:pt x="19078" y="4958"/>
                    <a:pt x="17678" y="5402"/>
                    <a:pt x="16338" y="5994"/>
                  </a:cubicBezTo>
                  <a:lnTo>
                    <a:pt x="12903" y="3021"/>
                  </a:lnTo>
                  <a:cubicBezTo>
                    <a:pt x="12834" y="2961"/>
                    <a:pt x="12747" y="2931"/>
                    <a:pt x="12660" y="2931"/>
                  </a:cubicBezTo>
                  <a:cubicBezTo>
                    <a:pt x="12586" y="2931"/>
                    <a:pt x="12512" y="2953"/>
                    <a:pt x="12448" y="2997"/>
                  </a:cubicBezTo>
                  <a:lnTo>
                    <a:pt x="8309" y="5896"/>
                  </a:lnTo>
                  <a:cubicBezTo>
                    <a:pt x="8168" y="5994"/>
                    <a:pt x="8113" y="6174"/>
                    <a:pt x="8174" y="6334"/>
                  </a:cubicBezTo>
                  <a:lnTo>
                    <a:pt x="9795" y="10583"/>
                  </a:lnTo>
                  <a:cubicBezTo>
                    <a:pt x="8787" y="11638"/>
                    <a:pt x="7893" y="12798"/>
                    <a:pt x="7129" y="14042"/>
                  </a:cubicBezTo>
                  <a:lnTo>
                    <a:pt x="2605" y="13576"/>
                  </a:lnTo>
                  <a:cubicBezTo>
                    <a:pt x="2592" y="13575"/>
                    <a:pt x="2580" y="13574"/>
                    <a:pt x="2567" y="13574"/>
                  </a:cubicBezTo>
                  <a:cubicBezTo>
                    <a:pt x="2412" y="13574"/>
                    <a:pt x="2271" y="13672"/>
                    <a:pt x="2218" y="13820"/>
                  </a:cubicBezTo>
                  <a:lnTo>
                    <a:pt x="489" y="18567"/>
                  </a:lnTo>
                  <a:cubicBezTo>
                    <a:pt x="431" y="18728"/>
                    <a:pt x="489" y="18906"/>
                    <a:pt x="630" y="19002"/>
                  </a:cubicBezTo>
                  <a:lnTo>
                    <a:pt x="4372" y="21541"/>
                  </a:lnTo>
                  <a:cubicBezTo>
                    <a:pt x="4208" y="22593"/>
                    <a:pt x="4123" y="23656"/>
                    <a:pt x="4121" y="24721"/>
                  </a:cubicBezTo>
                  <a:cubicBezTo>
                    <a:pt x="4121" y="25092"/>
                    <a:pt x="4135" y="25483"/>
                    <a:pt x="4163" y="25931"/>
                  </a:cubicBezTo>
                  <a:lnTo>
                    <a:pt x="222" y="28130"/>
                  </a:lnTo>
                  <a:cubicBezTo>
                    <a:pt x="74" y="28213"/>
                    <a:pt x="1" y="28387"/>
                    <a:pt x="45" y="28550"/>
                  </a:cubicBezTo>
                  <a:lnTo>
                    <a:pt x="1352" y="33433"/>
                  </a:lnTo>
                  <a:cubicBezTo>
                    <a:pt x="1397" y="33596"/>
                    <a:pt x="1558" y="33699"/>
                    <a:pt x="1716" y="33708"/>
                  </a:cubicBezTo>
                  <a:lnTo>
                    <a:pt x="6171" y="33651"/>
                  </a:lnTo>
                  <a:cubicBezTo>
                    <a:pt x="6823" y="34991"/>
                    <a:pt x="7617" y="36256"/>
                    <a:pt x="8544" y="37423"/>
                  </a:cubicBezTo>
                  <a:lnTo>
                    <a:pt x="6619" y="41420"/>
                  </a:lnTo>
                  <a:cubicBezTo>
                    <a:pt x="6546" y="41573"/>
                    <a:pt x="6585" y="41756"/>
                    <a:pt x="6716" y="41866"/>
                  </a:cubicBezTo>
                  <a:lnTo>
                    <a:pt x="10587" y="45114"/>
                  </a:lnTo>
                  <a:cubicBezTo>
                    <a:pt x="10656" y="45171"/>
                    <a:pt x="10741" y="45200"/>
                    <a:pt x="10827" y="45200"/>
                  </a:cubicBezTo>
                  <a:cubicBezTo>
                    <a:pt x="10902" y="45200"/>
                    <a:pt x="10978" y="45177"/>
                    <a:pt x="11043" y="45131"/>
                  </a:cubicBezTo>
                  <a:lnTo>
                    <a:pt x="14599" y="42583"/>
                  </a:lnTo>
                  <a:cubicBezTo>
                    <a:pt x="15919" y="43321"/>
                    <a:pt x="17317" y="43912"/>
                    <a:pt x="18767" y="44341"/>
                  </a:cubicBezTo>
                  <a:lnTo>
                    <a:pt x="19482" y="48637"/>
                  </a:lnTo>
                  <a:cubicBezTo>
                    <a:pt x="19510" y="48804"/>
                    <a:pt x="19647" y="48931"/>
                    <a:pt x="19816" y="48946"/>
                  </a:cubicBezTo>
                  <a:lnTo>
                    <a:pt x="24850" y="49386"/>
                  </a:lnTo>
                  <a:cubicBezTo>
                    <a:pt x="24862" y="49387"/>
                    <a:pt x="24872" y="49387"/>
                    <a:pt x="24882" y="49387"/>
                  </a:cubicBezTo>
                  <a:cubicBezTo>
                    <a:pt x="25040" y="49387"/>
                    <a:pt x="25181" y="49289"/>
                    <a:pt x="25233" y="49141"/>
                  </a:cubicBezTo>
                  <a:lnTo>
                    <a:pt x="26672" y="45078"/>
                  </a:lnTo>
                  <a:cubicBezTo>
                    <a:pt x="28195" y="44923"/>
                    <a:pt x="29695" y="44600"/>
                    <a:pt x="31146" y="44110"/>
                  </a:cubicBezTo>
                  <a:lnTo>
                    <a:pt x="34157" y="47170"/>
                  </a:lnTo>
                  <a:cubicBezTo>
                    <a:pt x="34229" y="47243"/>
                    <a:pt x="34325" y="47281"/>
                    <a:pt x="34423" y="47281"/>
                  </a:cubicBezTo>
                  <a:cubicBezTo>
                    <a:pt x="34486" y="47281"/>
                    <a:pt x="34551" y="47265"/>
                    <a:pt x="34609" y="47231"/>
                  </a:cubicBezTo>
                  <a:lnTo>
                    <a:pt x="38985" y="44705"/>
                  </a:lnTo>
                  <a:cubicBezTo>
                    <a:pt x="39132" y="44621"/>
                    <a:pt x="39203" y="44447"/>
                    <a:pt x="39159" y="44283"/>
                  </a:cubicBezTo>
                  <a:lnTo>
                    <a:pt x="38018" y="40158"/>
                  </a:lnTo>
                  <a:cubicBezTo>
                    <a:pt x="39177" y="39150"/>
                    <a:pt x="40219" y="38014"/>
                    <a:pt x="41125" y="36774"/>
                  </a:cubicBezTo>
                  <a:lnTo>
                    <a:pt x="45339" y="37551"/>
                  </a:lnTo>
                  <a:cubicBezTo>
                    <a:pt x="45362" y="37555"/>
                    <a:pt x="45385" y="37557"/>
                    <a:pt x="45407" y="37557"/>
                  </a:cubicBezTo>
                  <a:cubicBezTo>
                    <a:pt x="45549" y="37557"/>
                    <a:pt x="45681" y="37475"/>
                    <a:pt x="45743" y="37343"/>
                  </a:cubicBezTo>
                  <a:lnTo>
                    <a:pt x="47878" y="32762"/>
                  </a:lnTo>
                  <a:cubicBezTo>
                    <a:pt x="47950" y="32609"/>
                    <a:pt x="47908" y="32426"/>
                    <a:pt x="47777" y="32319"/>
                  </a:cubicBezTo>
                  <a:lnTo>
                    <a:pt x="44470" y="29588"/>
                  </a:lnTo>
                  <a:cubicBezTo>
                    <a:pt x="44831" y="28101"/>
                    <a:pt x="45026" y="26578"/>
                    <a:pt x="45048" y="25049"/>
                  </a:cubicBezTo>
                  <a:lnTo>
                    <a:pt x="48979" y="23260"/>
                  </a:lnTo>
                  <a:cubicBezTo>
                    <a:pt x="49133" y="23188"/>
                    <a:pt x="49219" y="23023"/>
                    <a:pt x="49191" y="22856"/>
                  </a:cubicBezTo>
                  <a:lnTo>
                    <a:pt x="48312" y="17880"/>
                  </a:lnTo>
                  <a:cubicBezTo>
                    <a:pt x="48282" y="17713"/>
                    <a:pt x="48144" y="17587"/>
                    <a:pt x="47975" y="17574"/>
                  </a:cubicBezTo>
                  <a:lnTo>
                    <a:pt x="43636" y="17237"/>
                  </a:lnTo>
                  <a:cubicBezTo>
                    <a:pt x="43083" y="15830"/>
                    <a:pt x="42375" y="14491"/>
                    <a:pt x="41527" y="13241"/>
                  </a:cubicBezTo>
                  <a:lnTo>
                    <a:pt x="43762" y="9464"/>
                  </a:lnTo>
                  <a:cubicBezTo>
                    <a:pt x="43848" y="9317"/>
                    <a:pt x="43826" y="9132"/>
                    <a:pt x="43706" y="9011"/>
                  </a:cubicBezTo>
                  <a:lnTo>
                    <a:pt x="40133" y="5439"/>
                  </a:lnTo>
                  <a:cubicBezTo>
                    <a:pt x="40061" y="5367"/>
                    <a:pt x="39966" y="5329"/>
                    <a:pt x="39869" y="5329"/>
                  </a:cubicBezTo>
                  <a:cubicBezTo>
                    <a:pt x="39804" y="5329"/>
                    <a:pt x="39739" y="5346"/>
                    <a:pt x="39680" y="5381"/>
                  </a:cubicBezTo>
                  <a:lnTo>
                    <a:pt x="35870" y="7644"/>
                  </a:lnTo>
                  <a:cubicBezTo>
                    <a:pt x="33635" y="6162"/>
                    <a:pt x="31128" y="5139"/>
                    <a:pt x="28497" y="4634"/>
                  </a:cubicBezTo>
                  <a:lnTo>
                    <a:pt x="27395" y="280"/>
                  </a:lnTo>
                  <a:cubicBezTo>
                    <a:pt x="27354" y="116"/>
                    <a:pt x="27207" y="1"/>
                    <a:pt x="270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376;p41">
              <a:extLst>
                <a:ext uri="{FF2B5EF4-FFF2-40B4-BE49-F238E27FC236}">
                  <a16:creationId xmlns:a16="http://schemas.microsoft.com/office/drawing/2014/main" id="{669A92BE-5B79-2395-1A61-398F01B7FD0D}"/>
                </a:ext>
              </a:extLst>
            </p:cNvPr>
            <p:cNvSpPr/>
            <p:nvPr/>
          </p:nvSpPr>
          <p:spPr>
            <a:xfrm>
              <a:off x="1927200" y="1756100"/>
              <a:ext cx="2152400" cy="2162325"/>
            </a:xfrm>
            <a:custGeom>
              <a:avLst/>
              <a:gdLst/>
              <a:ahLst/>
              <a:cxnLst/>
              <a:rect l="l" t="t" r="r" b="b"/>
              <a:pathLst>
                <a:path w="86096" h="86493" extrusionOk="0">
                  <a:moveTo>
                    <a:pt x="43001" y="20861"/>
                  </a:moveTo>
                  <a:cubicBezTo>
                    <a:pt x="55391" y="20861"/>
                    <a:pt x="65436" y="30905"/>
                    <a:pt x="65436" y="43296"/>
                  </a:cubicBezTo>
                  <a:cubicBezTo>
                    <a:pt x="65436" y="55686"/>
                    <a:pt x="55391" y="65732"/>
                    <a:pt x="43001" y="65732"/>
                  </a:cubicBezTo>
                  <a:cubicBezTo>
                    <a:pt x="30611" y="65732"/>
                    <a:pt x="20565" y="55686"/>
                    <a:pt x="20565" y="43296"/>
                  </a:cubicBezTo>
                  <a:cubicBezTo>
                    <a:pt x="20565" y="30905"/>
                    <a:pt x="30611" y="20861"/>
                    <a:pt x="43001" y="20861"/>
                  </a:cubicBezTo>
                  <a:close/>
                  <a:moveTo>
                    <a:pt x="38365" y="1"/>
                  </a:moveTo>
                  <a:lnTo>
                    <a:pt x="36298" y="8203"/>
                  </a:lnTo>
                  <a:cubicBezTo>
                    <a:pt x="33511" y="8734"/>
                    <a:pt x="30798" y="9595"/>
                    <a:pt x="28217" y="10771"/>
                  </a:cubicBezTo>
                  <a:lnTo>
                    <a:pt x="21795" y="5211"/>
                  </a:lnTo>
                  <a:lnTo>
                    <a:pt x="14434" y="10364"/>
                  </a:lnTo>
                  <a:lnTo>
                    <a:pt x="17468" y="18313"/>
                  </a:lnTo>
                  <a:cubicBezTo>
                    <a:pt x="15488" y="20334"/>
                    <a:pt x="13757" y="22582"/>
                    <a:pt x="12306" y="25009"/>
                  </a:cubicBezTo>
                  <a:lnTo>
                    <a:pt x="3846" y="24137"/>
                  </a:lnTo>
                  <a:lnTo>
                    <a:pt x="774" y="32580"/>
                  </a:lnTo>
                  <a:lnTo>
                    <a:pt x="7777" y="37331"/>
                  </a:lnTo>
                  <a:cubicBezTo>
                    <a:pt x="7443" y="39301"/>
                    <a:pt x="7273" y="41297"/>
                    <a:pt x="7272" y="43296"/>
                  </a:cubicBezTo>
                  <a:cubicBezTo>
                    <a:pt x="7272" y="44145"/>
                    <a:pt x="7312" y="44984"/>
                    <a:pt x="7370" y="45820"/>
                  </a:cubicBezTo>
                  <a:lnTo>
                    <a:pt x="0" y="49933"/>
                  </a:lnTo>
                  <a:lnTo>
                    <a:pt x="2326" y="58613"/>
                  </a:lnTo>
                  <a:lnTo>
                    <a:pt x="10668" y="58506"/>
                  </a:lnTo>
                  <a:cubicBezTo>
                    <a:pt x="11896" y="61111"/>
                    <a:pt x="13433" y="63556"/>
                    <a:pt x="15249" y="65793"/>
                  </a:cubicBezTo>
                  <a:lnTo>
                    <a:pt x="11648" y="73272"/>
                  </a:lnTo>
                  <a:lnTo>
                    <a:pt x="18531" y="79049"/>
                  </a:lnTo>
                  <a:lnTo>
                    <a:pt x="25201" y="74270"/>
                  </a:lnTo>
                  <a:cubicBezTo>
                    <a:pt x="27730" y="75727"/>
                    <a:pt x="30428" y="76867"/>
                    <a:pt x="33236" y="77663"/>
                  </a:cubicBezTo>
                  <a:lnTo>
                    <a:pt x="34574" y="85710"/>
                  </a:lnTo>
                  <a:lnTo>
                    <a:pt x="43525" y="86493"/>
                  </a:lnTo>
                  <a:lnTo>
                    <a:pt x="46225" y="78874"/>
                  </a:lnTo>
                  <a:cubicBezTo>
                    <a:pt x="49164" y="78612"/>
                    <a:pt x="52058" y="77986"/>
                    <a:pt x="54841" y="77009"/>
                  </a:cubicBezTo>
                  <a:lnTo>
                    <a:pt x="60489" y="82748"/>
                  </a:lnTo>
                  <a:lnTo>
                    <a:pt x="68270" y="78256"/>
                  </a:lnTo>
                  <a:lnTo>
                    <a:pt x="66134" y="70516"/>
                  </a:lnTo>
                  <a:cubicBezTo>
                    <a:pt x="68386" y="68598"/>
                    <a:pt x="70395" y="66410"/>
                    <a:pt x="72112" y="64000"/>
                  </a:cubicBezTo>
                  <a:lnTo>
                    <a:pt x="80018" y="65459"/>
                  </a:lnTo>
                  <a:lnTo>
                    <a:pt x="83815" y="57315"/>
                  </a:lnTo>
                  <a:lnTo>
                    <a:pt x="77612" y="52194"/>
                  </a:lnTo>
                  <a:cubicBezTo>
                    <a:pt x="78343" y="49336"/>
                    <a:pt x="78717" y="46399"/>
                    <a:pt x="78726" y="43452"/>
                  </a:cubicBezTo>
                  <a:lnTo>
                    <a:pt x="86096" y="40093"/>
                  </a:lnTo>
                  <a:lnTo>
                    <a:pt x="84536" y="31244"/>
                  </a:lnTo>
                  <a:lnTo>
                    <a:pt x="76406" y="30613"/>
                  </a:lnTo>
                  <a:cubicBezTo>
                    <a:pt x="75370" y="27888"/>
                    <a:pt x="74004" y="25301"/>
                    <a:pt x="72336" y="22909"/>
                  </a:cubicBezTo>
                  <a:lnTo>
                    <a:pt x="76528" y="15829"/>
                  </a:lnTo>
                  <a:lnTo>
                    <a:pt x="70176" y="9476"/>
                  </a:lnTo>
                  <a:lnTo>
                    <a:pt x="63039" y="13713"/>
                  </a:lnTo>
                  <a:cubicBezTo>
                    <a:pt x="58935" y="10928"/>
                    <a:pt x="54294" y="9033"/>
                    <a:pt x="49415" y="8151"/>
                  </a:cubicBezTo>
                  <a:lnTo>
                    <a:pt x="47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377;p41">
              <a:extLst>
                <a:ext uri="{FF2B5EF4-FFF2-40B4-BE49-F238E27FC236}">
                  <a16:creationId xmlns:a16="http://schemas.microsoft.com/office/drawing/2014/main" id="{716C20D8-0203-5F0C-DAE7-80160A0865A9}"/>
                </a:ext>
              </a:extLst>
            </p:cNvPr>
            <p:cNvSpPr/>
            <p:nvPr/>
          </p:nvSpPr>
          <p:spPr>
            <a:xfrm>
              <a:off x="1927200" y="1669825"/>
              <a:ext cx="2152400" cy="2162375"/>
            </a:xfrm>
            <a:custGeom>
              <a:avLst/>
              <a:gdLst/>
              <a:ahLst/>
              <a:cxnLst/>
              <a:rect l="l" t="t" r="r" b="b"/>
              <a:pathLst>
                <a:path w="86096" h="86495" extrusionOk="0">
                  <a:moveTo>
                    <a:pt x="43001" y="20861"/>
                  </a:moveTo>
                  <a:cubicBezTo>
                    <a:pt x="55391" y="20861"/>
                    <a:pt x="65436" y="30905"/>
                    <a:pt x="65436" y="43296"/>
                  </a:cubicBezTo>
                  <a:cubicBezTo>
                    <a:pt x="65436" y="55686"/>
                    <a:pt x="55391" y="65730"/>
                    <a:pt x="43001" y="65730"/>
                  </a:cubicBezTo>
                  <a:cubicBezTo>
                    <a:pt x="30611" y="65730"/>
                    <a:pt x="20565" y="55686"/>
                    <a:pt x="20565" y="43296"/>
                  </a:cubicBezTo>
                  <a:cubicBezTo>
                    <a:pt x="20565" y="30905"/>
                    <a:pt x="30611" y="20861"/>
                    <a:pt x="43001" y="20861"/>
                  </a:cubicBezTo>
                  <a:close/>
                  <a:moveTo>
                    <a:pt x="38365" y="1"/>
                  </a:moveTo>
                  <a:lnTo>
                    <a:pt x="36298" y="8203"/>
                  </a:lnTo>
                  <a:cubicBezTo>
                    <a:pt x="33511" y="8732"/>
                    <a:pt x="30798" y="9595"/>
                    <a:pt x="28217" y="10769"/>
                  </a:cubicBezTo>
                  <a:lnTo>
                    <a:pt x="21795" y="5210"/>
                  </a:lnTo>
                  <a:lnTo>
                    <a:pt x="14434" y="10364"/>
                  </a:lnTo>
                  <a:lnTo>
                    <a:pt x="17468" y="18313"/>
                  </a:lnTo>
                  <a:cubicBezTo>
                    <a:pt x="15488" y="20334"/>
                    <a:pt x="13757" y="22581"/>
                    <a:pt x="12306" y="25009"/>
                  </a:cubicBezTo>
                  <a:lnTo>
                    <a:pt x="3846" y="24137"/>
                  </a:lnTo>
                  <a:lnTo>
                    <a:pt x="774" y="32580"/>
                  </a:lnTo>
                  <a:lnTo>
                    <a:pt x="7777" y="37331"/>
                  </a:lnTo>
                  <a:cubicBezTo>
                    <a:pt x="7443" y="39301"/>
                    <a:pt x="7273" y="41297"/>
                    <a:pt x="7272" y="43296"/>
                  </a:cubicBezTo>
                  <a:cubicBezTo>
                    <a:pt x="7272" y="44145"/>
                    <a:pt x="7312" y="44984"/>
                    <a:pt x="7370" y="45820"/>
                  </a:cubicBezTo>
                  <a:lnTo>
                    <a:pt x="0" y="49933"/>
                  </a:lnTo>
                  <a:lnTo>
                    <a:pt x="2327" y="58614"/>
                  </a:lnTo>
                  <a:lnTo>
                    <a:pt x="10668" y="58506"/>
                  </a:lnTo>
                  <a:cubicBezTo>
                    <a:pt x="11896" y="61111"/>
                    <a:pt x="13433" y="63556"/>
                    <a:pt x="15249" y="65791"/>
                  </a:cubicBezTo>
                  <a:lnTo>
                    <a:pt x="11648" y="73272"/>
                  </a:lnTo>
                  <a:lnTo>
                    <a:pt x="18531" y="79047"/>
                  </a:lnTo>
                  <a:lnTo>
                    <a:pt x="25201" y="74270"/>
                  </a:lnTo>
                  <a:cubicBezTo>
                    <a:pt x="27730" y="75727"/>
                    <a:pt x="30428" y="76866"/>
                    <a:pt x="33236" y="77663"/>
                  </a:cubicBezTo>
                  <a:lnTo>
                    <a:pt x="34574" y="85709"/>
                  </a:lnTo>
                  <a:lnTo>
                    <a:pt x="43525" y="86494"/>
                  </a:lnTo>
                  <a:lnTo>
                    <a:pt x="46225" y="78874"/>
                  </a:lnTo>
                  <a:cubicBezTo>
                    <a:pt x="49164" y="78612"/>
                    <a:pt x="52058" y="77986"/>
                    <a:pt x="54841" y="77008"/>
                  </a:cubicBezTo>
                  <a:lnTo>
                    <a:pt x="60489" y="82748"/>
                  </a:lnTo>
                  <a:lnTo>
                    <a:pt x="68270" y="78256"/>
                  </a:lnTo>
                  <a:lnTo>
                    <a:pt x="66134" y="70516"/>
                  </a:lnTo>
                  <a:cubicBezTo>
                    <a:pt x="68386" y="68599"/>
                    <a:pt x="70395" y="66412"/>
                    <a:pt x="72112" y="64002"/>
                  </a:cubicBezTo>
                  <a:lnTo>
                    <a:pt x="80018" y="65459"/>
                  </a:lnTo>
                  <a:lnTo>
                    <a:pt x="83815" y="57315"/>
                  </a:lnTo>
                  <a:lnTo>
                    <a:pt x="77612" y="52194"/>
                  </a:lnTo>
                  <a:cubicBezTo>
                    <a:pt x="78343" y="49336"/>
                    <a:pt x="78717" y="46399"/>
                    <a:pt x="78726" y="43450"/>
                  </a:cubicBezTo>
                  <a:lnTo>
                    <a:pt x="86096" y="40093"/>
                  </a:lnTo>
                  <a:lnTo>
                    <a:pt x="84536" y="31244"/>
                  </a:lnTo>
                  <a:lnTo>
                    <a:pt x="76406" y="30613"/>
                  </a:lnTo>
                  <a:cubicBezTo>
                    <a:pt x="75370" y="27888"/>
                    <a:pt x="74004" y="25301"/>
                    <a:pt x="72336" y="22909"/>
                  </a:cubicBezTo>
                  <a:lnTo>
                    <a:pt x="76528" y="15829"/>
                  </a:lnTo>
                  <a:lnTo>
                    <a:pt x="70174" y="9475"/>
                  </a:lnTo>
                  <a:lnTo>
                    <a:pt x="63039" y="13711"/>
                  </a:lnTo>
                  <a:cubicBezTo>
                    <a:pt x="58935" y="10928"/>
                    <a:pt x="54294" y="9033"/>
                    <a:pt x="49415" y="8151"/>
                  </a:cubicBezTo>
                  <a:lnTo>
                    <a:pt x="47351"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378;p41">
              <a:extLst>
                <a:ext uri="{FF2B5EF4-FFF2-40B4-BE49-F238E27FC236}">
                  <a16:creationId xmlns:a16="http://schemas.microsoft.com/office/drawing/2014/main" id="{7B36766F-273E-A07D-A67A-1F230319F11F}"/>
                </a:ext>
              </a:extLst>
            </p:cNvPr>
            <p:cNvSpPr/>
            <p:nvPr/>
          </p:nvSpPr>
          <p:spPr>
            <a:xfrm>
              <a:off x="1917125" y="1660550"/>
              <a:ext cx="2172350" cy="2180925"/>
            </a:xfrm>
            <a:custGeom>
              <a:avLst/>
              <a:gdLst/>
              <a:ahLst/>
              <a:cxnLst/>
              <a:rect l="l" t="t" r="r" b="b"/>
              <a:pathLst>
                <a:path w="86894" h="87237" extrusionOk="0">
                  <a:moveTo>
                    <a:pt x="43404" y="21603"/>
                  </a:moveTo>
                  <a:cubicBezTo>
                    <a:pt x="55570" y="21603"/>
                    <a:pt x="65467" y="31502"/>
                    <a:pt x="65467" y="43667"/>
                  </a:cubicBezTo>
                  <a:cubicBezTo>
                    <a:pt x="65467" y="55833"/>
                    <a:pt x="55570" y="65730"/>
                    <a:pt x="43404" y="65730"/>
                  </a:cubicBezTo>
                  <a:cubicBezTo>
                    <a:pt x="31238" y="65730"/>
                    <a:pt x="21339" y="55833"/>
                    <a:pt x="21339" y="43667"/>
                  </a:cubicBezTo>
                  <a:cubicBezTo>
                    <a:pt x="21339" y="31501"/>
                    <a:pt x="31238" y="21603"/>
                    <a:pt x="43404" y="21603"/>
                  </a:cubicBezTo>
                  <a:close/>
                  <a:moveTo>
                    <a:pt x="43404" y="20861"/>
                  </a:moveTo>
                  <a:cubicBezTo>
                    <a:pt x="30828" y="20861"/>
                    <a:pt x="20597" y="31092"/>
                    <a:pt x="20597" y="43667"/>
                  </a:cubicBezTo>
                  <a:cubicBezTo>
                    <a:pt x="20597" y="56243"/>
                    <a:pt x="30828" y="66474"/>
                    <a:pt x="43404" y="66474"/>
                  </a:cubicBezTo>
                  <a:cubicBezTo>
                    <a:pt x="55979" y="66474"/>
                    <a:pt x="66210" y="56243"/>
                    <a:pt x="66210" y="43667"/>
                  </a:cubicBezTo>
                  <a:cubicBezTo>
                    <a:pt x="66210" y="31091"/>
                    <a:pt x="55980" y="20861"/>
                    <a:pt x="43404" y="20861"/>
                  </a:cubicBezTo>
                  <a:close/>
                  <a:moveTo>
                    <a:pt x="47465" y="744"/>
                  </a:moveTo>
                  <a:lnTo>
                    <a:pt x="49457" y="8614"/>
                  </a:lnTo>
                  <a:cubicBezTo>
                    <a:pt x="49492" y="8756"/>
                    <a:pt x="49607" y="8862"/>
                    <a:pt x="49751" y="8889"/>
                  </a:cubicBezTo>
                  <a:cubicBezTo>
                    <a:pt x="54617" y="9771"/>
                    <a:pt x="59153" y="11622"/>
                    <a:pt x="63233" y="14391"/>
                  </a:cubicBezTo>
                  <a:cubicBezTo>
                    <a:pt x="63295" y="14433"/>
                    <a:pt x="63368" y="14454"/>
                    <a:pt x="63441" y="14454"/>
                  </a:cubicBezTo>
                  <a:cubicBezTo>
                    <a:pt x="63507" y="14454"/>
                    <a:pt x="63572" y="14437"/>
                    <a:pt x="63631" y="14403"/>
                  </a:cubicBezTo>
                  <a:lnTo>
                    <a:pt x="70519" y="10313"/>
                  </a:lnTo>
                  <a:lnTo>
                    <a:pt x="76463" y="16259"/>
                  </a:lnTo>
                  <a:lnTo>
                    <a:pt x="72420" y="23090"/>
                  </a:lnTo>
                  <a:cubicBezTo>
                    <a:pt x="72346" y="23214"/>
                    <a:pt x="72352" y="23372"/>
                    <a:pt x="72435" y="23491"/>
                  </a:cubicBezTo>
                  <a:cubicBezTo>
                    <a:pt x="74083" y="25858"/>
                    <a:pt x="75434" y="28419"/>
                    <a:pt x="76460" y="31116"/>
                  </a:cubicBezTo>
                  <a:cubicBezTo>
                    <a:pt x="76511" y="31250"/>
                    <a:pt x="76636" y="31343"/>
                    <a:pt x="76780" y="31353"/>
                  </a:cubicBezTo>
                  <a:lnTo>
                    <a:pt x="84623" y="31962"/>
                  </a:lnTo>
                  <a:lnTo>
                    <a:pt x="86083" y="40245"/>
                  </a:lnTo>
                  <a:lnTo>
                    <a:pt x="78976" y="43483"/>
                  </a:lnTo>
                  <a:cubicBezTo>
                    <a:pt x="78844" y="43543"/>
                    <a:pt x="78759" y="43674"/>
                    <a:pt x="78758" y="43820"/>
                  </a:cubicBezTo>
                  <a:cubicBezTo>
                    <a:pt x="78747" y="46738"/>
                    <a:pt x="78378" y="49644"/>
                    <a:pt x="77656" y="52472"/>
                  </a:cubicBezTo>
                  <a:cubicBezTo>
                    <a:pt x="77620" y="52612"/>
                    <a:pt x="77669" y="52759"/>
                    <a:pt x="77779" y="52851"/>
                  </a:cubicBezTo>
                  <a:lnTo>
                    <a:pt x="83759" y="57789"/>
                  </a:lnTo>
                  <a:lnTo>
                    <a:pt x="80205" y="65411"/>
                  </a:lnTo>
                  <a:lnTo>
                    <a:pt x="72582" y="64006"/>
                  </a:lnTo>
                  <a:cubicBezTo>
                    <a:pt x="72557" y="64001"/>
                    <a:pt x="72533" y="63998"/>
                    <a:pt x="72509" y="63998"/>
                  </a:cubicBezTo>
                  <a:cubicBezTo>
                    <a:pt x="72391" y="63998"/>
                    <a:pt x="72280" y="64056"/>
                    <a:pt x="72212" y="64156"/>
                  </a:cubicBezTo>
                  <a:cubicBezTo>
                    <a:pt x="70513" y="66541"/>
                    <a:pt x="68526" y="68706"/>
                    <a:pt x="66296" y="70604"/>
                  </a:cubicBezTo>
                  <a:cubicBezTo>
                    <a:pt x="66186" y="70697"/>
                    <a:pt x="66140" y="70847"/>
                    <a:pt x="66179" y="70987"/>
                  </a:cubicBezTo>
                  <a:lnTo>
                    <a:pt x="68238" y="78449"/>
                  </a:lnTo>
                  <a:lnTo>
                    <a:pt x="60955" y="82653"/>
                  </a:lnTo>
                  <a:lnTo>
                    <a:pt x="55509" y="77118"/>
                  </a:lnTo>
                  <a:cubicBezTo>
                    <a:pt x="55438" y="77046"/>
                    <a:pt x="55342" y="77007"/>
                    <a:pt x="55245" y="77007"/>
                  </a:cubicBezTo>
                  <a:cubicBezTo>
                    <a:pt x="55203" y="77007"/>
                    <a:pt x="55161" y="77014"/>
                    <a:pt x="55120" y="77029"/>
                  </a:cubicBezTo>
                  <a:cubicBezTo>
                    <a:pt x="52366" y="77994"/>
                    <a:pt x="49503" y="78615"/>
                    <a:pt x="46595" y="78875"/>
                  </a:cubicBezTo>
                  <a:cubicBezTo>
                    <a:pt x="46451" y="78887"/>
                    <a:pt x="46326" y="78983"/>
                    <a:pt x="46279" y="79120"/>
                  </a:cubicBezTo>
                  <a:lnTo>
                    <a:pt x="43674" y="86469"/>
                  </a:lnTo>
                  <a:lnTo>
                    <a:pt x="35296" y="85737"/>
                  </a:lnTo>
                  <a:lnTo>
                    <a:pt x="34006" y="77973"/>
                  </a:lnTo>
                  <a:cubicBezTo>
                    <a:pt x="33982" y="77831"/>
                    <a:pt x="33880" y="77715"/>
                    <a:pt x="33742" y="77676"/>
                  </a:cubicBezTo>
                  <a:cubicBezTo>
                    <a:pt x="30962" y="76888"/>
                    <a:pt x="28290" y="75761"/>
                    <a:pt x="25788" y="74320"/>
                  </a:cubicBezTo>
                  <a:cubicBezTo>
                    <a:pt x="25730" y="74287"/>
                    <a:pt x="25666" y="74271"/>
                    <a:pt x="25602" y="74271"/>
                  </a:cubicBezTo>
                  <a:cubicBezTo>
                    <a:pt x="25526" y="74271"/>
                    <a:pt x="25450" y="74294"/>
                    <a:pt x="25386" y="74340"/>
                  </a:cubicBezTo>
                  <a:lnTo>
                    <a:pt x="18950" y="78949"/>
                  </a:lnTo>
                  <a:lnTo>
                    <a:pt x="12508" y="73544"/>
                  </a:lnTo>
                  <a:lnTo>
                    <a:pt x="15985" y="66324"/>
                  </a:lnTo>
                  <a:cubicBezTo>
                    <a:pt x="16047" y="66193"/>
                    <a:pt x="16029" y="66040"/>
                    <a:pt x="15939" y="65928"/>
                  </a:cubicBezTo>
                  <a:cubicBezTo>
                    <a:pt x="14143" y="63716"/>
                    <a:pt x="12621" y="61296"/>
                    <a:pt x="11405" y="58720"/>
                  </a:cubicBezTo>
                  <a:cubicBezTo>
                    <a:pt x="11343" y="58587"/>
                    <a:pt x="11219" y="58518"/>
                    <a:pt x="11065" y="58506"/>
                  </a:cubicBezTo>
                  <a:lnTo>
                    <a:pt x="3012" y="58610"/>
                  </a:lnTo>
                  <a:lnTo>
                    <a:pt x="837" y="50489"/>
                  </a:lnTo>
                  <a:lnTo>
                    <a:pt x="7953" y="46516"/>
                  </a:lnTo>
                  <a:cubicBezTo>
                    <a:pt x="8079" y="46447"/>
                    <a:pt x="8153" y="46310"/>
                    <a:pt x="8143" y="46167"/>
                  </a:cubicBezTo>
                  <a:cubicBezTo>
                    <a:pt x="8076" y="45210"/>
                    <a:pt x="8045" y="44415"/>
                    <a:pt x="8045" y="43668"/>
                  </a:cubicBezTo>
                  <a:cubicBezTo>
                    <a:pt x="8048" y="41689"/>
                    <a:pt x="8215" y="39715"/>
                    <a:pt x="8545" y="37764"/>
                  </a:cubicBezTo>
                  <a:cubicBezTo>
                    <a:pt x="8569" y="37621"/>
                    <a:pt x="8508" y="37476"/>
                    <a:pt x="8388" y="37396"/>
                  </a:cubicBezTo>
                  <a:lnTo>
                    <a:pt x="1624" y="32807"/>
                  </a:lnTo>
                  <a:lnTo>
                    <a:pt x="4499" y="24907"/>
                  </a:lnTo>
                  <a:lnTo>
                    <a:pt x="12670" y="25749"/>
                  </a:lnTo>
                  <a:cubicBezTo>
                    <a:pt x="12683" y="25751"/>
                    <a:pt x="12696" y="25751"/>
                    <a:pt x="12709" y="25751"/>
                  </a:cubicBezTo>
                  <a:cubicBezTo>
                    <a:pt x="12838" y="25751"/>
                    <a:pt x="12959" y="25683"/>
                    <a:pt x="13027" y="25571"/>
                  </a:cubicBezTo>
                  <a:cubicBezTo>
                    <a:pt x="14463" y="23168"/>
                    <a:pt x="16178" y="20944"/>
                    <a:pt x="18135" y="18944"/>
                  </a:cubicBezTo>
                  <a:cubicBezTo>
                    <a:pt x="18237" y="18840"/>
                    <a:pt x="18268" y="18687"/>
                    <a:pt x="18217" y="18552"/>
                  </a:cubicBezTo>
                  <a:lnTo>
                    <a:pt x="15287" y="10873"/>
                  </a:lnTo>
                  <a:lnTo>
                    <a:pt x="22172" y="6051"/>
                  </a:lnTo>
                  <a:lnTo>
                    <a:pt x="28378" y="11423"/>
                  </a:lnTo>
                  <a:cubicBezTo>
                    <a:pt x="28447" y="11482"/>
                    <a:pt x="28533" y="11513"/>
                    <a:pt x="28620" y="11513"/>
                  </a:cubicBezTo>
                  <a:cubicBezTo>
                    <a:pt x="28672" y="11513"/>
                    <a:pt x="28725" y="11502"/>
                    <a:pt x="28774" y="11479"/>
                  </a:cubicBezTo>
                  <a:cubicBezTo>
                    <a:pt x="31329" y="10316"/>
                    <a:pt x="34012" y="9464"/>
                    <a:pt x="36769" y="8940"/>
                  </a:cubicBezTo>
                  <a:cubicBezTo>
                    <a:pt x="36912" y="8913"/>
                    <a:pt x="37025" y="8806"/>
                    <a:pt x="37060" y="8665"/>
                  </a:cubicBezTo>
                  <a:lnTo>
                    <a:pt x="39058" y="744"/>
                  </a:lnTo>
                  <a:close/>
                  <a:moveTo>
                    <a:pt x="38768" y="0"/>
                  </a:moveTo>
                  <a:cubicBezTo>
                    <a:pt x="38599" y="0"/>
                    <a:pt x="38449" y="116"/>
                    <a:pt x="38409" y="281"/>
                  </a:cubicBezTo>
                  <a:lnTo>
                    <a:pt x="36398" y="8255"/>
                  </a:lnTo>
                  <a:cubicBezTo>
                    <a:pt x="33742" y="8778"/>
                    <a:pt x="31155" y="9600"/>
                    <a:pt x="28684" y="10705"/>
                  </a:cubicBezTo>
                  <a:lnTo>
                    <a:pt x="22440" y="5300"/>
                  </a:lnTo>
                  <a:cubicBezTo>
                    <a:pt x="22370" y="5240"/>
                    <a:pt x="22283" y="5209"/>
                    <a:pt x="22196" y="5209"/>
                  </a:cubicBezTo>
                  <a:cubicBezTo>
                    <a:pt x="22122" y="5209"/>
                    <a:pt x="22048" y="5231"/>
                    <a:pt x="21984" y="5276"/>
                  </a:cubicBezTo>
                  <a:lnTo>
                    <a:pt x="14623" y="10431"/>
                  </a:lnTo>
                  <a:cubicBezTo>
                    <a:pt x="14483" y="10527"/>
                    <a:pt x="14428" y="10708"/>
                    <a:pt x="14489" y="10867"/>
                  </a:cubicBezTo>
                  <a:lnTo>
                    <a:pt x="17438" y="18595"/>
                  </a:lnTo>
                  <a:cubicBezTo>
                    <a:pt x="15564" y="20534"/>
                    <a:pt x="13912" y="22678"/>
                    <a:pt x="12513" y="24985"/>
                  </a:cubicBezTo>
                  <a:lnTo>
                    <a:pt x="4288" y="24138"/>
                  </a:lnTo>
                  <a:cubicBezTo>
                    <a:pt x="4278" y="24137"/>
                    <a:pt x="4268" y="24137"/>
                    <a:pt x="4259" y="24137"/>
                  </a:cubicBezTo>
                  <a:cubicBezTo>
                    <a:pt x="4101" y="24137"/>
                    <a:pt x="3955" y="24229"/>
                    <a:pt x="3900" y="24380"/>
                  </a:cubicBezTo>
                  <a:lnTo>
                    <a:pt x="828" y="32824"/>
                  </a:lnTo>
                  <a:cubicBezTo>
                    <a:pt x="770" y="32984"/>
                    <a:pt x="826" y="33162"/>
                    <a:pt x="967" y="33259"/>
                  </a:cubicBezTo>
                  <a:lnTo>
                    <a:pt x="7774" y="37875"/>
                  </a:lnTo>
                  <a:cubicBezTo>
                    <a:pt x="7463" y="39789"/>
                    <a:pt x="7305" y="41727"/>
                    <a:pt x="7302" y="43667"/>
                  </a:cubicBezTo>
                  <a:cubicBezTo>
                    <a:pt x="7302" y="44371"/>
                    <a:pt x="7329" y="45112"/>
                    <a:pt x="7387" y="45982"/>
                  </a:cubicBezTo>
                  <a:lnTo>
                    <a:pt x="222" y="49982"/>
                  </a:lnTo>
                  <a:cubicBezTo>
                    <a:pt x="73" y="50064"/>
                    <a:pt x="1" y="50238"/>
                    <a:pt x="45" y="50402"/>
                  </a:cubicBezTo>
                  <a:lnTo>
                    <a:pt x="2371" y="59080"/>
                  </a:lnTo>
                  <a:cubicBezTo>
                    <a:pt x="2413" y="59236"/>
                    <a:pt x="2549" y="59358"/>
                    <a:pt x="2707" y="59358"/>
                  </a:cubicBezTo>
                  <a:cubicBezTo>
                    <a:pt x="2716" y="59358"/>
                    <a:pt x="2725" y="59357"/>
                    <a:pt x="2734" y="59357"/>
                  </a:cubicBezTo>
                  <a:lnTo>
                    <a:pt x="10838" y="59254"/>
                  </a:lnTo>
                  <a:cubicBezTo>
                    <a:pt x="12027" y="61733"/>
                    <a:pt x="13496" y="64068"/>
                    <a:pt x="15214" y="66214"/>
                  </a:cubicBezTo>
                  <a:lnTo>
                    <a:pt x="11715" y="73483"/>
                  </a:lnTo>
                  <a:cubicBezTo>
                    <a:pt x="11641" y="73636"/>
                    <a:pt x="11681" y="73820"/>
                    <a:pt x="11812" y="73928"/>
                  </a:cubicBezTo>
                  <a:lnTo>
                    <a:pt x="18695" y="79705"/>
                  </a:lnTo>
                  <a:cubicBezTo>
                    <a:pt x="18764" y="79762"/>
                    <a:pt x="18849" y="79792"/>
                    <a:pt x="18934" y="79792"/>
                  </a:cubicBezTo>
                  <a:cubicBezTo>
                    <a:pt x="19009" y="79792"/>
                    <a:pt x="19084" y="79769"/>
                    <a:pt x="19149" y="79723"/>
                  </a:cubicBezTo>
                  <a:lnTo>
                    <a:pt x="25626" y="75084"/>
                  </a:lnTo>
                  <a:cubicBezTo>
                    <a:pt x="28054" y="76459"/>
                    <a:pt x="30632" y="77549"/>
                    <a:pt x="33311" y="78327"/>
                  </a:cubicBezTo>
                  <a:lnTo>
                    <a:pt x="34610" y="86142"/>
                  </a:lnTo>
                  <a:cubicBezTo>
                    <a:pt x="34639" y="86310"/>
                    <a:pt x="34775" y="86436"/>
                    <a:pt x="34944" y="86451"/>
                  </a:cubicBezTo>
                  <a:lnTo>
                    <a:pt x="43896" y="87235"/>
                  </a:lnTo>
                  <a:cubicBezTo>
                    <a:pt x="43908" y="87237"/>
                    <a:pt x="43918" y="87237"/>
                    <a:pt x="43928" y="87237"/>
                  </a:cubicBezTo>
                  <a:cubicBezTo>
                    <a:pt x="44086" y="87235"/>
                    <a:pt x="44227" y="87136"/>
                    <a:pt x="44279" y="86987"/>
                  </a:cubicBezTo>
                  <a:lnTo>
                    <a:pt x="46898" y="79592"/>
                  </a:lnTo>
                  <a:cubicBezTo>
                    <a:pt x="49708" y="79322"/>
                    <a:pt x="52474" y="78723"/>
                    <a:pt x="55143" y="77807"/>
                  </a:cubicBezTo>
                  <a:lnTo>
                    <a:pt x="60626" y="83379"/>
                  </a:lnTo>
                  <a:cubicBezTo>
                    <a:pt x="60698" y="83451"/>
                    <a:pt x="60794" y="83489"/>
                    <a:pt x="60892" y="83489"/>
                  </a:cubicBezTo>
                  <a:cubicBezTo>
                    <a:pt x="60956" y="83489"/>
                    <a:pt x="61020" y="83473"/>
                    <a:pt x="61078" y="83440"/>
                  </a:cubicBezTo>
                  <a:lnTo>
                    <a:pt x="68859" y="78948"/>
                  </a:lnTo>
                  <a:cubicBezTo>
                    <a:pt x="69005" y="78863"/>
                    <a:pt x="69076" y="78691"/>
                    <a:pt x="69031" y="78527"/>
                  </a:cubicBezTo>
                  <a:lnTo>
                    <a:pt x="66957" y="71015"/>
                  </a:lnTo>
                  <a:cubicBezTo>
                    <a:pt x="69101" y="69166"/>
                    <a:pt x="71021" y="67074"/>
                    <a:pt x="72678" y="64778"/>
                  </a:cubicBezTo>
                  <a:lnTo>
                    <a:pt x="80352" y="66193"/>
                  </a:lnTo>
                  <a:cubicBezTo>
                    <a:pt x="80375" y="66198"/>
                    <a:pt x="80398" y="66200"/>
                    <a:pt x="80421" y="66200"/>
                  </a:cubicBezTo>
                  <a:cubicBezTo>
                    <a:pt x="80563" y="66200"/>
                    <a:pt x="80695" y="66117"/>
                    <a:pt x="80756" y="65985"/>
                  </a:cubicBezTo>
                  <a:lnTo>
                    <a:pt x="84555" y="57842"/>
                  </a:lnTo>
                  <a:cubicBezTo>
                    <a:pt x="84626" y="57688"/>
                    <a:pt x="84585" y="57505"/>
                    <a:pt x="84454" y="57398"/>
                  </a:cubicBezTo>
                  <a:lnTo>
                    <a:pt x="78434" y="52426"/>
                  </a:lnTo>
                  <a:cubicBezTo>
                    <a:pt x="79113" y="49690"/>
                    <a:pt x="79470" y="46882"/>
                    <a:pt x="79499" y="44062"/>
                  </a:cubicBezTo>
                  <a:lnTo>
                    <a:pt x="86652" y="40802"/>
                  </a:lnTo>
                  <a:cubicBezTo>
                    <a:pt x="86806" y="40731"/>
                    <a:pt x="86894" y="40566"/>
                    <a:pt x="86864" y="40398"/>
                  </a:cubicBezTo>
                  <a:lnTo>
                    <a:pt x="85305" y="31550"/>
                  </a:lnTo>
                  <a:cubicBezTo>
                    <a:pt x="85275" y="31383"/>
                    <a:pt x="85137" y="31257"/>
                    <a:pt x="84968" y="31244"/>
                  </a:cubicBezTo>
                  <a:lnTo>
                    <a:pt x="77071" y="30632"/>
                  </a:lnTo>
                  <a:cubicBezTo>
                    <a:pt x="76062" y="28033"/>
                    <a:pt x="74757" y="25561"/>
                    <a:pt x="73180" y="23263"/>
                  </a:cubicBezTo>
                  <a:lnTo>
                    <a:pt x="77250" y="16388"/>
                  </a:lnTo>
                  <a:cubicBezTo>
                    <a:pt x="77337" y="16243"/>
                    <a:pt x="77313" y="16057"/>
                    <a:pt x="77193" y="15937"/>
                  </a:cubicBezTo>
                  <a:lnTo>
                    <a:pt x="70840" y="9584"/>
                  </a:lnTo>
                  <a:cubicBezTo>
                    <a:pt x="70768" y="9512"/>
                    <a:pt x="70673" y="9475"/>
                    <a:pt x="70576" y="9475"/>
                  </a:cubicBezTo>
                  <a:cubicBezTo>
                    <a:pt x="70511" y="9475"/>
                    <a:pt x="70446" y="9492"/>
                    <a:pt x="70387" y="9526"/>
                  </a:cubicBezTo>
                  <a:lnTo>
                    <a:pt x="63454" y="13643"/>
                  </a:lnTo>
                  <a:cubicBezTo>
                    <a:pt x="59404" y="10934"/>
                    <a:pt x="54921" y="9103"/>
                    <a:pt x="50119" y="8200"/>
                  </a:cubicBezTo>
                  <a:lnTo>
                    <a:pt x="48114" y="281"/>
                  </a:lnTo>
                  <a:cubicBezTo>
                    <a:pt x="48071" y="116"/>
                    <a:pt x="47924" y="0"/>
                    <a:pt x="47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379;p41">
              <a:extLst>
                <a:ext uri="{FF2B5EF4-FFF2-40B4-BE49-F238E27FC236}">
                  <a16:creationId xmlns:a16="http://schemas.microsoft.com/office/drawing/2014/main" id="{D18F0CB9-0084-93A5-C1F6-BCD17FF476CB}"/>
                </a:ext>
              </a:extLst>
            </p:cNvPr>
            <p:cNvSpPr/>
            <p:nvPr/>
          </p:nvSpPr>
          <p:spPr>
            <a:xfrm>
              <a:off x="3959700" y="2245050"/>
              <a:ext cx="2152375" cy="2162350"/>
            </a:xfrm>
            <a:custGeom>
              <a:avLst/>
              <a:gdLst/>
              <a:ahLst/>
              <a:cxnLst/>
              <a:rect l="l" t="t" r="r" b="b"/>
              <a:pathLst>
                <a:path w="86095" h="86494" extrusionOk="0">
                  <a:moveTo>
                    <a:pt x="43000" y="20861"/>
                  </a:moveTo>
                  <a:cubicBezTo>
                    <a:pt x="55391" y="20861"/>
                    <a:pt x="65435" y="30906"/>
                    <a:pt x="65435" y="43296"/>
                  </a:cubicBezTo>
                  <a:lnTo>
                    <a:pt x="65436" y="43296"/>
                  </a:lnTo>
                  <a:cubicBezTo>
                    <a:pt x="65436" y="55686"/>
                    <a:pt x="55392" y="65731"/>
                    <a:pt x="43002" y="65731"/>
                  </a:cubicBezTo>
                  <a:cubicBezTo>
                    <a:pt x="30611" y="65731"/>
                    <a:pt x="20566" y="55686"/>
                    <a:pt x="20566" y="43296"/>
                  </a:cubicBezTo>
                  <a:cubicBezTo>
                    <a:pt x="20566" y="30906"/>
                    <a:pt x="30610" y="20861"/>
                    <a:pt x="43000" y="20861"/>
                  </a:cubicBezTo>
                  <a:close/>
                  <a:moveTo>
                    <a:pt x="38366" y="1"/>
                  </a:moveTo>
                  <a:lnTo>
                    <a:pt x="36297" y="8204"/>
                  </a:lnTo>
                  <a:cubicBezTo>
                    <a:pt x="33510" y="8732"/>
                    <a:pt x="30799" y="9595"/>
                    <a:pt x="28218" y="10770"/>
                  </a:cubicBezTo>
                  <a:lnTo>
                    <a:pt x="21794" y="5210"/>
                  </a:lnTo>
                  <a:lnTo>
                    <a:pt x="14433" y="10364"/>
                  </a:lnTo>
                  <a:lnTo>
                    <a:pt x="17467" y="18313"/>
                  </a:lnTo>
                  <a:cubicBezTo>
                    <a:pt x="15489" y="20334"/>
                    <a:pt x="13756" y="22581"/>
                    <a:pt x="12305" y="25009"/>
                  </a:cubicBezTo>
                  <a:lnTo>
                    <a:pt x="3847" y="24137"/>
                  </a:lnTo>
                  <a:lnTo>
                    <a:pt x="773" y="32581"/>
                  </a:lnTo>
                  <a:lnTo>
                    <a:pt x="7776" y="37332"/>
                  </a:lnTo>
                  <a:cubicBezTo>
                    <a:pt x="7442" y="39303"/>
                    <a:pt x="7273" y="41297"/>
                    <a:pt x="7271" y="43297"/>
                  </a:cubicBezTo>
                  <a:cubicBezTo>
                    <a:pt x="7271" y="44147"/>
                    <a:pt x="7311" y="44986"/>
                    <a:pt x="7369" y="45822"/>
                  </a:cubicBezTo>
                  <a:lnTo>
                    <a:pt x="1" y="49935"/>
                  </a:lnTo>
                  <a:lnTo>
                    <a:pt x="2326" y="58613"/>
                  </a:lnTo>
                  <a:lnTo>
                    <a:pt x="10667" y="58506"/>
                  </a:lnTo>
                  <a:cubicBezTo>
                    <a:pt x="11895" y="61111"/>
                    <a:pt x="13434" y="63557"/>
                    <a:pt x="15248" y="65791"/>
                  </a:cubicBezTo>
                  <a:lnTo>
                    <a:pt x="11647" y="73273"/>
                  </a:lnTo>
                  <a:lnTo>
                    <a:pt x="18530" y="79049"/>
                  </a:lnTo>
                  <a:lnTo>
                    <a:pt x="25200" y="74271"/>
                  </a:lnTo>
                  <a:cubicBezTo>
                    <a:pt x="27729" y="75727"/>
                    <a:pt x="30429" y="76868"/>
                    <a:pt x="33235" y="77664"/>
                  </a:cubicBezTo>
                  <a:lnTo>
                    <a:pt x="34573" y="85711"/>
                  </a:lnTo>
                  <a:lnTo>
                    <a:pt x="43524" y="86493"/>
                  </a:lnTo>
                  <a:lnTo>
                    <a:pt x="46224" y="78874"/>
                  </a:lnTo>
                  <a:cubicBezTo>
                    <a:pt x="49163" y="78613"/>
                    <a:pt x="52055" y="77986"/>
                    <a:pt x="54840" y="77009"/>
                  </a:cubicBezTo>
                  <a:lnTo>
                    <a:pt x="60487" y="82748"/>
                  </a:lnTo>
                  <a:lnTo>
                    <a:pt x="68270" y="78256"/>
                  </a:lnTo>
                  <a:lnTo>
                    <a:pt x="66133" y="70517"/>
                  </a:lnTo>
                  <a:cubicBezTo>
                    <a:pt x="68385" y="68599"/>
                    <a:pt x="70393" y="66411"/>
                    <a:pt x="72110" y="64002"/>
                  </a:cubicBezTo>
                  <a:lnTo>
                    <a:pt x="80015" y="65459"/>
                  </a:lnTo>
                  <a:lnTo>
                    <a:pt x="83814" y="57315"/>
                  </a:lnTo>
                  <a:lnTo>
                    <a:pt x="77611" y="52194"/>
                  </a:lnTo>
                  <a:cubicBezTo>
                    <a:pt x="78342" y="49337"/>
                    <a:pt x="78716" y="46400"/>
                    <a:pt x="78727" y="43452"/>
                  </a:cubicBezTo>
                  <a:lnTo>
                    <a:pt x="86095" y="40093"/>
                  </a:lnTo>
                  <a:lnTo>
                    <a:pt x="84534" y="31244"/>
                  </a:lnTo>
                  <a:lnTo>
                    <a:pt x="76404" y="30613"/>
                  </a:lnTo>
                  <a:cubicBezTo>
                    <a:pt x="75369" y="27888"/>
                    <a:pt x="74001" y="25300"/>
                    <a:pt x="72335" y="22909"/>
                  </a:cubicBezTo>
                  <a:lnTo>
                    <a:pt x="76527" y="15829"/>
                  </a:lnTo>
                  <a:lnTo>
                    <a:pt x="70173" y="9475"/>
                  </a:lnTo>
                  <a:lnTo>
                    <a:pt x="63038" y="13711"/>
                  </a:lnTo>
                  <a:cubicBezTo>
                    <a:pt x="58934" y="10929"/>
                    <a:pt x="54293" y="9034"/>
                    <a:pt x="49414" y="8152"/>
                  </a:cubicBezTo>
                  <a:lnTo>
                    <a:pt x="4735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380;p41">
              <a:extLst>
                <a:ext uri="{FF2B5EF4-FFF2-40B4-BE49-F238E27FC236}">
                  <a16:creationId xmlns:a16="http://schemas.microsoft.com/office/drawing/2014/main" id="{CF08DC99-F571-B2DD-742A-871010D9A8FF}"/>
                </a:ext>
              </a:extLst>
            </p:cNvPr>
            <p:cNvSpPr/>
            <p:nvPr/>
          </p:nvSpPr>
          <p:spPr>
            <a:xfrm>
              <a:off x="3959700" y="2158775"/>
              <a:ext cx="2152375" cy="2162375"/>
            </a:xfrm>
            <a:custGeom>
              <a:avLst/>
              <a:gdLst/>
              <a:ahLst/>
              <a:cxnLst/>
              <a:rect l="l" t="t" r="r" b="b"/>
              <a:pathLst>
                <a:path w="86095" h="86495" extrusionOk="0">
                  <a:moveTo>
                    <a:pt x="43000" y="20861"/>
                  </a:moveTo>
                  <a:cubicBezTo>
                    <a:pt x="55391" y="20861"/>
                    <a:pt x="65435" y="30906"/>
                    <a:pt x="65435" y="43296"/>
                  </a:cubicBezTo>
                  <a:lnTo>
                    <a:pt x="65436" y="43296"/>
                  </a:lnTo>
                  <a:cubicBezTo>
                    <a:pt x="65436" y="55686"/>
                    <a:pt x="55392" y="65731"/>
                    <a:pt x="43002" y="65731"/>
                  </a:cubicBezTo>
                  <a:cubicBezTo>
                    <a:pt x="30611" y="65731"/>
                    <a:pt x="20566" y="55688"/>
                    <a:pt x="20566" y="43296"/>
                  </a:cubicBezTo>
                  <a:cubicBezTo>
                    <a:pt x="20566" y="30904"/>
                    <a:pt x="30610" y="20861"/>
                    <a:pt x="43000" y="20861"/>
                  </a:cubicBezTo>
                  <a:close/>
                  <a:moveTo>
                    <a:pt x="38366" y="1"/>
                  </a:moveTo>
                  <a:lnTo>
                    <a:pt x="36297" y="8204"/>
                  </a:lnTo>
                  <a:cubicBezTo>
                    <a:pt x="33510" y="8732"/>
                    <a:pt x="30799" y="9594"/>
                    <a:pt x="28216" y="10770"/>
                  </a:cubicBezTo>
                  <a:lnTo>
                    <a:pt x="21794" y="5210"/>
                  </a:lnTo>
                  <a:lnTo>
                    <a:pt x="14433" y="10364"/>
                  </a:lnTo>
                  <a:lnTo>
                    <a:pt x="17467" y="18313"/>
                  </a:lnTo>
                  <a:cubicBezTo>
                    <a:pt x="15489" y="20334"/>
                    <a:pt x="13756" y="22581"/>
                    <a:pt x="12305" y="25009"/>
                  </a:cubicBezTo>
                  <a:lnTo>
                    <a:pt x="3845" y="24136"/>
                  </a:lnTo>
                  <a:lnTo>
                    <a:pt x="773" y="32579"/>
                  </a:lnTo>
                  <a:lnTo>
                    <a:pt x="7776" y="37331"/>
                  </a:lnTo>
                  <a:cubicBezTo>
                    <a:pt x="7442" y="39301"/>
                    <a:pt x="7273" y="41296"/>
                    <a:pt x="7271" y="43296"/>
                  </a:cubicBezTo>
                  <a:cubicBezTo>
                    <a:pt x="7271" y="44145"/>
                    <a:pt x="7311" y="44984"/>
                    <a:pt x="7369" y="45820"/>
                  </a:cubicBezTo>
                  <a:lnTo>
                    <a:pt x="1" y="49934"/>
                  </a:lnTo>
                  <a:lnTo>
                    <a:pt x="2326" y="58613"/>
                  </a:lnTo>
                  <a:lnTo>
                    <a:pt x="10667" y="58505"/>
                  </a:lnTo>
                  <a:cubicBezTo>
                    <a:pt x="11895" y="61109"/>
                    <a:pt x="13434" y="63555"/>
                    <a:pt x="15248" y="65791"/>
                  </a:cubicBezTo>
                  <a:lnTo>
                    <a:pt x="11647" y="73273"/>
                  </a:lnTo>
                  <a:lnTo>
                    <a:pt x="18530" y="79048"/>
                  </a:lnTo>
                  <a:lnTo>
                    <a:pt x="25200" y="74270"/>
                  </a:lnTo>
                  <a:cubicBezTo>
                    <a:pt x="27729" y="75727"/>
                    <a:pt x="30429" y="76868"/>
                    <a:pt x="33237" y="77665"/>
                  </a:cubicBezTo>
                  <a:lnTo>
                    <a:pt x="34573" y="85711"/>
                  </a:lnTo>
                  <a:lnTo>
                    <a:pt x="43524" y="86495"/>
                  </a:lnTo>
                  <a:lnTo>
                    <a:pt x="46224" y="78874"/>
                  </a:lnTo>
                  <a:cubicBezTo>
                    <a:pt x="49163" y="78612"/>
                    <a:pt x="52057" y="77986"/>
                    <a:pt x="54840" y="77009"/>
                  </a:cubicBezTo>
                  <a:lnTo>
                    <a:pt x="60488" y="82748"/>
                  </a:lnTo>
                  <a:lnTo>
                    <a:pt x="68270" y="78256"/>
                  </a:lnTo>
                  <a:lnTo>
                    <a:pt x="66133" y="70518"/>
                  </a:lnTo>
                  <a:cubicBezTo>
                    <a:pt x="68385" y="68599"/>
                    <a:pt x="70395" y="66412"/>
                    <a:pt x="72111" y="64002"/>
                  </a:cubicBezTo>
                  <a:lnTo>
                    <a:pt x="80017" y="65460"/>
                  </a:lnTo>
                  <a:lnTo>
                    <a:pt x="83814" y="57317"/>
                  </a:lnTo>
                  <a:lnTo>
                    <a:pt x="77613" y="52195"/>
                  </a:lnTo>
                  <a:cubicBezTo>
                    <a:pt x="78342" y="49337"/>
                    <a:pt x="78716" y="46399"/>
                    <a:pt x="78727" y="43450"/>
                  </a:cubicBezTo>
                  <a:lnTo>
                    <a:pt x="86095" y="40093"/>
                  </a:lnTo>
                  <a:lnTo>
                    <a:pt x="84534" y="31244"/>
                  </a:lnTo>
                  <a:lnTo>
                    <a:pt x="76404" y="30613"/>
                  </a:lnTo>
                  <a:cubicBezTo>
                    <a:pt x="75369" y="27888"/>
                    <a:pt x="74001" y="25300"/>
                    <a:pt x="72335" y="22908"/>
                  </a:cubicBezTo>
                  <a:lnTo>
                    <a:pt x="76527" y="15829"/>
                  </a:lnTo>
                  <a:lnTo>
                    <a:pt x="70173" y="9475"/>
                  </a:lnTo>
                  <a:lnTo>
                    <a:pt x="63038" y="13711"/>
                  </a:lnTo>
                  <a:cubicBezTo>
                    <a:pt x="58934" y="10927"/>
                    <a:pt x="54293" y="9034"/>
                    <a:pt x="49414" y="8152"/>
                  </a:cubicBezTo>
                  <a:lnTo>
                    <a:pt x="47350"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381;p41">
              <a:extLst>
                <a:ext uri="{FF2B5EF4-FFF2-40B4-BE49-F238E27FC236}">
                  <a16:creationId xmlns:a16="http://schemas.microsoft.com/office/drawing/2014/main" id="{0D09C167-703C-8402-2F22-82C1B8C1D389}"/>
                </a:ext>
              </a:extLst>
            </p:cNvPr>
            <p:cNvSpPr/>
            <p:nvPr/>
          </p:nvSpPr>
          <p:spPr>
            <a:xfrm>
              <a:off x="3949600" y="2149500"/>
              <a:ext cx="2172425" cy="2180900"/>
            </a:xfrm>
            <a:custGeom>
              <a:avLst/>
              <a:gdLst/>
              <a:ahLst/>
              <a:cxnLst/>
              <a:rect l="l" t="t" r="r" b="b"/>
              <a:pathLst>
                <a:path w="86897" h="87236" extrusionOk="0">
                  <a:moveTo>
                    <a:pt x="43404" y="21604"/>
                  </a:moveTo>
                  <a:cubicBezTo>
                    <a:pt x="55570" y="21604"/>
                    <a:pt x="65468" y="31501"/>
                    <a:pt x="65468" y="43667"/>
                  </a:cubicBezTo>
                  <a:cubicBezTo>
                    <a:pt x="65468" y="55833"/>
                    <a:pt x="55570" y="65730"/>
                    <a:pt x="43404" y="65730"/>
                  </a:cubicBezTo>
                  <a:cubicBezTo>
                    <a:pt x="31238" y="65730"/>
                    <a:pt x="21341" y="55833"/>
                    <a:pt x="21341" y="43667"/>
                  </a:cubicBezTo>
                  <a:cubicBezTo>
                    <a:pt x="21341" y="31501"/>
                    <a:pt x="31238" y="21604"/>
                    <a:pt x="43404" y="21604"/>
                  </a:cubicBezTo>
                  <a:close/>
                  <a:moveTo>
                    <a:pt x="43404" y="20861"/>
                  </a:moveTo>
                  <a:cubicBezTo>
                    <a:pt x="30828" y="20861"/>
                    <a:pt x="20599" y="31091"/>
                    <a:pt x="20599" y="43667"/>
                  </a:cubicBezTo>
                  <a:cubicBezTo>
                    <a:pt x="20599" y="56243"/>
                    <a:pt x="30828" y="66473"/>
                    <a:pt x="43404" y="66473"/>
                  </a:cubicBezTo>
                  <a:cubicBezTo>
                    <a:pt x="55980" y="66473"/>
                    <a:pt x="66212" y="56241"/>
                    <a:pt x="66212" y="43667"/>
                  </a:cubicBezTo>
                  <a:cubicBezTo>
                    <a:pt x="66212" y="31092"/>
                    <a:pt x="55980" y="20861"/>
                    <a:pt x="43404" y="20861"/>
                  </a:cubicBezTo>
                  <a:close/>
                  <a:moveTo>
                    <a:pt x="47466" y="743"/>
                  </a:moveTo>
                  <a:lnTo>
                    <a:pt x="49457" y="8613"/>
                  </a:lnTo>
                  <a:cubicBezTo>
                    <a:pt x="49493" y="8754"/>
                    <a:pt x="49608" y="8863"/>
                    <a:pt x="49751" y="8888"/>
                  </a:cubicBezTo>
                  <a:cubicBezTo>
                    <a:pt x="54619" y="9770"/>
                    <a:pt x="59155" y="11622"/>
                    <a:pt x="63234" y="14390"/>
                  </a:cubicBezTo>
                  <a:cubicBezTo>
                    <a:pt x="63297" y="14432"/>
                    <a:pt x="63370" y="14454"/>
                    <a:pt x="63443" y="14454"/>
                  </a:cubicBezTo>
                  <a:cubicBezTo>
                    <a:pt x="63508" y="14454"/>
                    <a:pt x="63573" y="14437"/>
                    <a:pt x="63632" y="14402"/>
                  </a:cubicBezTo>
                  <a:lnTo>
                    <a:pt x="70519" y="10312"/>
                  </a:lnTo>
                  <a:lnTo>
                    <a:pt x="76467" y="16259"/>
                  </a:lnTo>
                  <a:lnTo>
                    <a:pt x="72422" y="23092"/>
                  </a:lnTo>
                  <a:cubicBezTo>
                    <a:pt x="72347" y="23216"/>
                    <a:pt x="72353" y="23374"/>
                    <a:pt x="72436" y="23492"/>
                  </a:cubicBezTo>
                  <a:cubicBezTo>
                    <a:pt x="74085" y="25859"/>
                    <a:pt x="75437" y="28421"/>
                    <a:pt x="76464" y="31116"/>
                  </a:cubicBezTo>
                  <a:cubicBezTo>
                    <a:pt x="76514" y="31251"/>
                    <a:pt x="76639" y="31343"/>
                    <a:pt x="76781" y="31355"/>
                  </a:cubicBezTo>
                  <a:lnTo>
                    <a:pt x="84625" y="31964"/>
                  </a:lnTo>
                  <a:lnTo>
                    <a:pt x="86086" y="40246"/>
                  </a:lnTo>
                  <a:lnTo>
                    <a:pt x="78976" y="43484"/>
                  </a:lnTo>
                  <a:cubicBezTo>
                    <a:pt x="78844" y="43545"/>
                    <a:pt x="78759" y="43676"/>
                    <a:pt x="78759" y="43821"/>
                  </a:cubicBezTo>
                  <a:cubicBezTo>
                    <a:pt x="78749" y="46739"/>
                    <a:pt x="78379" y="49645"/>
                    <a:pt x="77657" y="52473"/>
                  </a:cubicBezTo>
                  <a:cubicBezTo>
                    <a:pt x="77622" y="52612"/>
                    <a:pt x="77669" y="52759"/>
                    <a:pt x="77781" y="52851"/>
                  </a:cubicBezTo>
                  <a:lnTo>
                    <a:pt x="83761" y="57789"/>
                  </a:lnTo>
                  <a:lnTo>
                    <a:pt x="80207" y="65413"/>
                  </a:lnTo>
                  <a:lnTo>
                    <a:pt x="72583" y="64006"/>
                  </a:lnTo>
                  <a:cubicBezTo>
                    <a:pt x="72559" y="64002"/>
                    <a:pt x="72535" y="63999"/>
                    <a:pt x="72512" y="63999"/>
                  </a:cubicBezTo>
                  <a:cubicBezTo>
                    <a:pt x="72393" y="63999"/>
                    <a:pt x="72280" y="64056"/>
                    <a:pt x="72212" y="64155"/>
                  </a:cubicBezTo>
                  <a:cubicBezTo>
                    <a:pt x="70513" y="66541"/>
                    <a:pt x="68527" y="68706"/>
                    <a:pt x="66296" y="70604"/>
                  </a:cubicBezTo>
                  <a:cubicBezTo>
                    <a:pt x="66185" y="70697"/>
                    <a:pt x="66139" y="70846"/>
                    <a:pt x="66179" y="70986"/>
                  </a:cubicBezTo>
                  <a:lnTo>
                    <a:pt x="68238" y="78447"/>
                  </a:lnTo>
                  <a:lnTo>
                    <a:pt x="60955" y="82653"/>
                  </a:lnTo>
                  <a:lnTo>
                    <a:pt x="55508" y="77118"/>
                  </a:lnTo>
                  <a:cubicBezTo>
                    <a:pt x="55437" y="77047"/>
                    <a:pt x="55342" y="77008"/>
                    <a:pt x="55245" y="77008"/>
                  </a:cubicBezTo>
                  <a:cubicBezTo>
                    <a:pt x="55203" y="77008"/>
                    <a:pt x="55161" y="77015"/>
                    <a:pt x="55120" y="77029"/>
                  </a:cubicBezTo>
                  <a:cubicBezTo>
                    <a:pt x="52366" y="77995"/>
                    <a:pt x="49503" y="78615"/>
                    <a:pt x="46595" y="78875"/>
                  </a:cubicBezTo>
                  <a:cubicBezTo>
                    <a:pt x="46451" y="78887"/>
                    <a:pt x="46327" y="78983"/>
                    <a:pt x="46278" y="79120"/>
                  </a:cubicBezTo>
                  <a:lnTo>
                    <a:pt x="43676" y="86469"/>
                  </a:lnTo>
                  <a:lnTo>
                    <a:pt x="35298" y="85736"/>
                  </a:lnTo>
                  <a:lnTo>
                    <a:pt x="34006" y="77974"/>
                  </a:lnTo>
                  <a:cubicBezTo>
                    <a:pt x="33982" y="77833"/>
                    <a:pt x="33880" y="77717"/>
                    <a:pt x="33742" y="77677"/>
                  </a:cubicBezTo>
                  <a:cubicBezTo>
                    <a:pt x="30963" y="76888"/>
                    <a:pt x="28292" y="75761"/>
                    <a:pt x="25790" y="74321"/>
                  </a:cubicBezTo>
                  <a:cubicBezTo>
                    <a:pt x="25732" y="74287"/>
                    <a:pt x="25668" y="74271"/>
                    <a:pt x="25604" y="74271"/>
                  </a:cubicBezTo>
                  <a:cubicBezTo>
                    <a:pt x="25528" y="74271"/>
                    <a:pt x="25452" y="74294"/>
                    <a:pt x="25387" y="74340"/>
                  </a:cubicBezTo>
                  <a:lnTo>
                    <a:pt x="18952" y="78949"/>
                  </a:lnTo>
                  <a:lnTo>
                    <a:pt x="12512" y="73544"/>
                  </a:lnTo>
                  <a:lnTo>
                    <a:pt x="15986" y="66324"/>
                  </a:lnTo>
                  <a:cubicBezTo>
                    <a:pt x="16049" y="66194"/>
                    <a:pt x="16031" y="66041"/>
                    <a:pt x="15940" y="65928"/>
                  </a:cubicBezTo>
                  <a:cubicBezTo>
                    <a:pt x="14145" y="63717"/>
                    <a:pt x="12623" y="61296"/>
                    <a:pt x="11408" y="58720"/>
                  </a:cubicBezTo>
                  <a:cubicBezTo>
                    <a:pt x="11346" y="58588"/>
                    <a:pt x="11221" y="58524"/>
                    <a:pt x="11067" y="58506"/>
                  </a:cubicBezTo>
                  <a:lnTo>
                    <a:pt x="3014" y="58610"/>
                  </a:lnTo>
                  <a:lnTo>
                    <a:pt x="838" y="50490"/>
                  </a:lnTo>
                  <a:lnTo>
                    <a:pt x="7953" y="46517"/>
                  </a:lnTo>
                  <a:cubicBezTo>
                    <a:pt x="8079" y="46447"/>
                    <a:pt x="8153" y="46310"/>
                    <a:pt x="8143" y="46166"/>
                  </a:cubicBezTo>
                  <a:cubicBezTo>
                    <a:pt x="8076" y="45207"/>
                    <a:pt x="8045" y="44412"/>
                    <a:pt x="8045" y="43667"/>
                  </a:cubicBezTo>
                  <a:cubicBezTo>
                    <a:pt x="8048" y="41689"/>
                    <a:pt x="8216" y="39715"/>
                    <a:pt x="8547" y="37764"/>
                  </a:cubicBezTo>
                  <a:cubicBezTo>
                    <a:pt x="8570" y="37622"/>
                    <a:pt x="8508" y="37478"/>
                    <a:pt x="8388" y="37396"/>
                  </a:cubicBezTo>
                  <a:lnTo>
                    <a:pt x="1624" y="32808"/>
                  </a:lnTo>
                  <a:lnTo>
                    <a:pt x="4500" y="24909"/>
                  </a:lnTo>
                  <a:lnTo>
                    <a:pt x="12670" y="25751"/>
                  </a:lnTo>
                  <a:cubicBezTo>
                    <a:pt x="12682" y="25752"/>
                    <a:pt x="12694" y="25753"/>
                    <a:pt x="12706" y="25753"/>
                  </a:cubicBezTo>
                  <a:cubicBezTo>
                    <a:pt x="12837" y="25753"/>
                    <a:pt x="12959" y="25685"/>
                    <a:pt x="13028" y="25571"/>
                  </a:cubicBezTo>
                  <a:cubicBezTo>
                    <a:pt x="14464" y="23169"/>
                    <a:pt x="16178" y="20946"/>
                    <a:pt x="18135" y="18946"/>
                  </a:cubicBezTo>
                  <a:cubicBezTo>
                    <a:pt x="18237" y="18842"/>
                    <a:pt x="18269" y="18689"/>
                    <a:pt x="18217" y="18552"/>
                  </a:cubicBezTo>
                  <a:lnTo>
                    <a:pt x="15287" y="10873"/>
                  </a:lnTo>
                  <a:lnTo>
                    <a:pt x="22174" y="6053"/>
                  </a:lnTo>
                  <a:lnTo>
                    <a:pt x="28378" y="11423"/>
                  </a:lnTo>
                  <a:cubicBezTo>
                    <a:pt x="28447" y="11482"/>
                    <a:pt x="28533" y="11513"/>
                    <a:pt x="28620" y="11513"/>
                  </a:cubicBezTo>
                  <a:cubicBezTo>
                    <a:pt x="28673" y="11513"/>
                    <a:pt x="28726" y="11502"/>
                    <a:pt x="28776" y="11479"/>
                  </a:cubicBezTo>
                  <a:cubicBezTo>
                    <a:pt x="31329" y="10316"/>
                    <a:pt x="34014" y="9464"/>
                    <a:pt x="36770" y="8940"/>
                  </a:cubicBezTo>
                  <a:cubicBezTo>
                    <a:pt x="36912" y="8913"/>
                    <a:pt x="37026" y="8806"/>
                    <a:pt x="37062" y="8665"/>
                  </a:cubicBezTo>
                  <a:lnTo>
                    <a:pt x="39059" y="743"/>
                  </a:lnTo>
                  <a:close/>
                  <a:moveTo>
                    <a:pt x="38770" y="1"/>
                  </a:moveTo>
                  <a:cubicBezTo>
                    <a:pt x="38599" y="1"/>
                    <a:pt x="38451" y="115"/>
                    <a:pt x="38410" y="281"/>
                  </a:cubicBezTo>
                  <a:lnTo>
                    <a:pt x="36398" y="8254"/>
                  </a:lnTo>
                  <a:cubicBezTo>
                    <a:pt x="33742" y="8778"/>
                    <a:pt x="31155" y="9599"/>
                    <a:pt x="28684" y="10704"/>
                  </a:cubicBezTo>
                  <a:lnTo>
                    <a:pt x="22441" y="5300"/>
                  </a:lnTo>
                  <a:cubicBezTo>
                    <a:pt x="22371" y="5240"/>
                    <a:pt x="22284" y="5209"/>
                    <a:pt x="22197" y="5209"/>
                  </a:cubicBezTo>
                  <a:cubicBezTo>
                    <a:pt x="22123" y="5209"/>
                    <a:pt x="22048" y="5232"/>
                    <a:pt x="21984" y="5277"/>
                  </a:cubicBezTo>
                  <a:lnTo>
                    <a:pt x="14625" y="10431"/>
                  </a:lnTo>
                  <a:cubicBezTo>
                    <a:pt x="14485" y="10527"/>
                    <a:pt x="14429" y="10709"/>
                    <a:pt x="14491" y="10867"/>
                  </a:cubicBezTo>
                  <a:lnTo>
                    <a:pt x="17439" y="18595"/>
                  </a:lnTo>
                  <a:cubicBezTo>
                    <a:pt x="15565" y="20536"/>
                    <a:pt x="13912" y="22679"/>
                    <a:pt x="12512" y="24985"/>
                  </a:cubicBezTo>
                  <a:lnTo>
                    <a:pt x="4289" y="24138"/>
                  </a:lnTo>
                  <a:cubicBezTo>
                    <a:pt x="4278" y="24137"/>
                    <a:pt x="4267" y="24137"/>
                    <a:pt x="4256" y="24137"/>
                  </a:cubicBezTo>
                  <a:cubicBezTo>
                    <a:pt x="4100" y="24137"/>
                    <a:pt x="3959" y="24233"/>
                    <a:pt x="3902" y="24380"/>
                  </a:cubicBezTo>
                  <a:lnTo>
                    <a:pt x="828" y="32824"/>
                  </a:lnTo>
                  <a:cubicBezTo>
                    <a:pt x="770" y="32983"/>
                    <a:pt x="828" y="33162"/>
                    <a:pt x="969" y="33257"/>
                  </a:cubicBezTo>
                  <a:lnTo>
                    <a:pt x="7775" y="37876"/>
                  </a:lnTo>
                  <a:cubicBezTo>
                    <a:pt x="7463" y="39790"/>
                    <a:pt x="7305" y="41726"/>
                    <a:pt x="7302" y="43667"/>
                  </a:cubicBezTo>
                  <a:cubicBezTo>
                    <a:pt x="7302" y="44366"/>
                    <a:pt x="7329" y="45109"/>
                    <a:pt x="7387" y="45982"/>
                  </a:cubicBezTo>
                  <a:lnTo>
                    <a:pt x="224" y="49982"/>
                  </a:lnTo>
                  <a:cubicBezTo>
                    <a:pt x="75" y="50064"/>
                    <a:pt x="1" y="50238"/>
                    <a:pt x="45" y="50403"/>
                  </a:cubicBezTo>
                  <a:lnTo>
                    <a:pt x="2371" y="59081"/>
                  </a:lnTo>
                  <a:cubicBezTo>
                    <a:pt x="2414" y="59246"/>
                    <a:pt x="2552" y="59336"/>
                    <a:pt x="2735" y="59357"/>
                  </a:cubicBezTo>
                  <a:lnTo>
                    <a:pt x="10839" y="59253"/>
                  </a:lnTo>
                  <a:cubicBezTo>
                    <a:pt x="12027" y="61733"/>
                    <a:pt x="13496" y="64067"/>
                    <a:pt x="15216" y="66214"/>
                  </a:cubicBezTo>
                  <a:lnTo>
                    <a:pt x="11716" y="73483"/>
                  </a:lnTo>
                  <a:cubicBezTo>
                    <a:pt x="11643" y="73636"/>
                    <a:pt x="11681" y="73820"/>
                    <a:pt x="11812" y="73929"/>
                  </a:cubicBezTo>
                  <a:lnTo>
                    <a:pt x="18695" y="79704"/>
                  </a:lnTo>
                  <a:cubicBezTo>
                    <a:pt x="18764" y="79761"/>
                    <a:pt x="18849" y="79790"/>
                    <a:pt x="18935" y="79790"/>
                  </a:cubicBezTo>
                  <a:cubicBezTo>
                    <a:pt x="19010" y="79790"/>
                    <a:pt x="19086" y="79768"/>
                    <a:pt x="19151" y="79722"/>
                  </a:cubicBezTo>
                  <a:lnTo>
                    <a:pt x="25628" y="75084"/>
                  </a:lnTo>
                  <a:cubicBezTo>
                    <a:pt x="28054" y="76459"/>
                    <a:pt x="30634" y="77548"/>
                    <a:pt x="33313" y="78327"/>
                  </a:cubicBezTo>
                  <a:lnTo>
                    <a:pt x="34612" y="86142"/>
                  </a:lnTo>
                  <a:cubicBezTo>
                    <a:pt x="34639" y="86309"/>
                    <a:pt x="34777" y="86436"/>
                    <a:pt x="34946" y="86451"/>
                  </a:cubicBezTo>
                  <a:lnTo>
                    <a:pt x="43897" y="87234"/>
                  </a:lnTo>
                  <a:cubicBezTo>
                    <a:pt x="43908" y="87235"/>
                    <a:pt x="43918" y="87235"/>
                    <a:pt x="43928" y="87235"/>
                  </a:cubicBezTo>
                  <a:cubicBezTo>
                    <a:pt x="44087" y="87235"/>
                    <a:pt x="44227" y="87136"/>
                    <a:pt x="44280" y="86987"/>
                  </a:cubicBezTo>
                  <a:lnTo>
                    <a:pt x="46900" y="79592"/>
                  </a:lnTo>
                  <a:cubicBezTo>
                    <a:pt x="49709" y="79322"/>
                    <a:pt x="52476" y="78724"/>
                    <a:pt x="55146" y="77807"/>
                  </a:cubicBezTo>
                  <a:lnTo>
                    <a:pt x="60628" y="83379"/>
                  </a:lnTo>
                  <a:cubicBezTo>
                    <a:pt x="60700" y="83452"/>
                    <a:pt x="60796" y="83490"/>
                    <a:pt x="60893" y="83490"/>
                  </a:cubicBezTo>
                  <a:cubicBezTo>
                    <a:pt x="60957" y="83490"/>
                    <a:pt x="61020" y="83473"/>
                    <a:pt x="61078" y="83440"/>
                  </a:cubicBezTo>
                  <a:lnTo>
                    <a:pt x="68859" y="78948"/>
                  </a:lnTo>
                  <a:cubicBezTo>
                    <a:pt x="69006" y="78863"/>
                    <a:pt x="69077" y="78691"/>
                    <a:pt x="69033" y="78528"/>
                  </a:cubicBezTo>
                  <a:lnTo>
                    <a:pt x="66958" y="71015"/>
                  </a:lnTo>
                  <a:cubicBezTo>
                    <a:pt x="69103" y="69166"/>
                    <a:pt x="71023" y="67074"/>
                    <a:pt x="72680" y="64778"/>
                  </a:cubicBezTo>
                  <a:lnTo>
                    <a:pt x="80354" y="66194"/>
                  </a:lnTo>
                  <a:cubicBezTo>
                    <a:pt x="80378" y="66199"/>
                    <a:pt x="80402" y="66201"/>
                    <a:pt x="80426" y="66201"/>
                  </a:cubicBezTo>
                  <a:cubicBezTo>
                    <a:pt x="80567" y="66201"/>
                    <a:pt x="80700" y="66118"/>
                    <a:pt x="80758" y="65986"/>
                  </a:cubicBezTo>
                  <a:lnTo>
                    <a:pt x="84555" y="57842"/>
                  </a:lnTo>
                  <a:cubicBezTo>
                    <a:pt x="84626" y="57688"/>
                    <a:pt x="84585" y="57507"/>
                    <a:pt x="84456" y="57398"/>
                  </a:cubicBezTo>
                  <a:lnTo>
                    <a:pt x="78436" y="52427"/>
                  </a:lnTo>
                  <a:cubicBezTo>
                    <a:pt x="79116" y="49690"/>
                    <a:pt x="79472" y="46882"/>
                    <a:pt x="79500" y="44062"/>
                  </a:cubicBezTo>
                  <a:lnTo>
                    <a:pt x="86655" y="40802"/>
                  </a:lnTo>
                  <a:cubicBezTo>
                    <a:pt x="86809" y="40733"/>
                    <a:pt x="86897" y="40566"/>
                    <a:pt x="86867" y="40400"/>
                  </a:cubicBezTo>
                  <a:lnTo>
                    <a:pt x="85306" y="31551"/>
                  </a:lnTo>
                  <a:cubicBezTo>
                    <a:pt x="85277" y="31383"/>
                    <a:pt x="85139" y="31257"/>
                    <a:pt x="84969" y="31245"/>
                  </a:cubicBezTo>
                  <a:lnTo>
                    <a:pt x="77072" y="30632"/>
                  </a:lnTo>
                  <a:cubicBezTo>
                    <a:pt x="76066" y="28033"/>
                    <a:pt x="74759" y="25561"/>
                    <a:pt x="73182" y="23264"/>
                  </a:cubicBezTo>
                  <a:lnTo>
                    <a:pt x="77252" y="16388"/>
                  </a:lnTo>
                  <a:cubicBezTo>
                    <a:pt x="77338" y="16243"/>
                    <a:pt x="77316" y="16057"/>
                    <a:pt x="77196" y="15937"/>
                  </a:cubicBezTo>
                  <a:lnTo>
                    <a:pt x="70842" y="9583"/>
                  </a:lnTo>
                  <a:cubicBezTo>
                    <a:pt x="70770" y="9512"/>
                    <a:pt x="70675" y="9475"/>
                    <a:pt x="70579" y="9475"/>
                  </a:cubicBezTo>
                  <a:cubicBezTo>
                    <a:pt x="70514" y="9475"/>
                    <a:pt x="70449" y="9492"/>
                    <a:pt x="70390" y="9526"/>
                  </a:cubicBezTo>
                  <a:lnTo>
                    <a:pt x="63455" y="13643"/>
                  </a:lnTo>
                  <a:cubicBezTo>
                    <a:pt x="59408" y="10934"/>
                    <a:pt x="54923" y="9103"/>
                    <a:pt x="50121" y="8200"/>
                  </a:cubicBezTo>
                  <a:lnTo>
                    <a:pt x="48116" y="280"/>
                  </a:lnTo>
                  <a:cubicBezTo>
                    <a:pt x="48074" y="115"/>
                    <a:pt x="47926" y="1"/>
                    <a:pt x="47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382;p41">
              <a:extLst>
                <a:ext uri="{FF2B5EF4-FFF2-40B4-BE49-F238E27FC236}">
                  <a16:creationId xmlns:a16="http://schemas.microsoft.com/office/drawing/2014/main" id="{751380BB-80E5-09BD-AC59-0B795E5ADDA2}"/>
                </a:ext>
              </a:extLst>
            </p:cNvPr>
            <p:cNvSpPr/>
            <p:nvPr/>
          </p:nvSpPr>
          <p:spPr>
            <a:xfrm>
              <a:off x="5638800" y="3738150"/>
              <a:ext cx="407500" cy="367050"/>
            </a:xfrm>
            <a:custGeom>
              <a:avLst/>
              <a:gdLst/>
              <a:ahLst/>
              <a:cxnLst/>
              <a:rect l="l" t="t" r="r" b="b"/>
              <a:pathLst>
                <a:path w="16300" h="14682" extrusionOk="0">
                  <a:moveTo>
                    <a:pt x="5682" y="0"/>
                  </a:moveTo>
                  <a:cubicBezTo>
                    <a:pt x="2619" y="0"/>
                    <a:pt x="1854" y="1531"/>
                    <a:pt x="1854" y="1531"/>
                  </a:cubicBezTo>
                  <a:cubicBezTo>
                    <a:pt x="1854" y="1531"/>
                    <a:pt x="2040" y="2086"/>
                    <a:pt x="1483" y="3199"/>
                  </a:cubicBezTo>
                  <a:cubicBezTo>
                    <a:pt x="926" y="4309"/>
                    <a:pt x="1" y="4679"/>
                    <a:pt x="556" y="5236"/>
                  </a:cubicBezTo>
                  <a:cubicBezTo>
                    <a:pt x="1113" y="5791"/>
                    <a:pt x="2408" y="6347"/>
                    <a:pt x="2408" y="6347"/>
                  </a:cubicBezTo>
                  <a:cubicBezTo>
                    <a:pt x="2408" y="6347"/>
                    <a:pt x="2779" y="10050"/>
                    <a:pt x="4445" y="11718"/>
                  </a:cubicBezTo>
                  <a:cubicBezTo>
                    <a:pt x="4929" y="12201"/>
                    <a:pt x="5600" y="12373"/>
                    <a:pt x="6310" y="12373"/>
                  </a:cubicBezTo>
                  <a:cubicBezTo>
                    <a:pt x="8043" y="12373"/>
                    <a:pt x="10002" y="11348"/>
                    <a:pt x="10002" y="11348"/>
                  </a:cubicBezTo>
                  <a:lnTo>
                    <a:pt x="11854" y="14682"/>
                  </a:lnTo>
                  <a:lnTo>
                    <a:pt x="16300" y="12087"/>
                  </a:lnTo>
                  <a:cubicBezTo>
                    <a:pt x="16300" y="12087"/>
                    <a:pt x="15189" y="10977"/>
                    <a:pt x="13892" y="7088"/>
                  </a:cubicBezTo>
                  <a:cubicBezTo>
                    <a:pt x="12596" y="3197"/>
                    <a:pt x="10559" y="420"/>
                    <a:pt x="6670" y="49"/>
                  </a:cubicBezTo>
                  <a:cubicBezTo>
                    <a:pt x="6316" y="15"/>
                    <a:pt x="5988" y="0"/>
                    <a:pt x="56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383;p41">
              <a:extLst>
                <a:ext uri="{FF2B5EF4-FFF2-40B4-BE49-F238E27FC236}">
                  <a16:creationId xmlns:a16="http://schemas.microsoft.com/office/drawing/2014/main" id="{3C7F55FC-293C-93C4-4AED-F946FBEF4325}"/>
                </a:ext>
              </a:extLst>
            </p:cNvPr>
            <p:cNvSpPr/>
            <p:nvPr/>
          </p:nvSpPr>
          <p:spPr>
            <a:xfrm>
              <a:off x="5632450" y="3729600"/>
              <a:ext cx="427800" cy="387400"/>
            </a:xfrm>
            <a:custGeom>
              <a:avLst/>
              <a:gdLst/>
              <a:ahLst/>
              <a:cxnLst/>
              <a:rect l="l" t="t" r="r" b="b"/>
              <a:pathLst>
                <a:path w="17112" h="15496" extrusionOk="0">
                  <a:moveTo>
                    <a:pt x="5924" y="684"/>
                  </a:moveTo>
                  <a:cubicBezTo>
                    <a:pt x="6222" y="684"/>
                    <a:pt x="6544" y="699"/>
                    <a:pt x="6891" y="732"/>
                  </a:cubicBezTo>
                  <a:cubicBezTo>
                    <a:pt x="10222" y="1050"/>
                    <a:pt x="12359" y="3149"/>
                    <a:pt x="13821" y="7538"/>
                  </a:cubicBezTo>
                  <a:cubicBezTo>
                    <a:pt x="14763" y="10362"/>
                    <a:pt x="15615" y="11758"/>
                    <a:pt x="16037" y="12334"/>
                  </a:cubicBezTo>
                  <a:lnTo>
                    <a:pt x="12240" y="14550"/>
                  </a:lnTo>
                  <a:lnTo>
                    <a:pt x="10394" y="11231"/>
                  </a:lnTo>
                  <a:lnTo>
                    <a:pt x="10098" y="11386"/>
                  </a:lnTo>
                  <a:cubicBezTo>
                    <a:pt x="10072" y="11399"/>
                    <a:pt x="8175" y="12378"/>
                    <a:pt x="6566" y="12378"/>
                  </a:cubicBezTo>
                  <a:cubicBezTo>
                    <a:pt x="5939" y="12378"/>
                    <a:pt x="5356" y="12230"/>
                    <a:pt x="4944" y="11818"/>
                  </a:cubicBezTo>
                  <a:cubicBezTo>
                    <a:pt x="3385" y="10258"/>
                    <a:pt x="3009" y="6690"/>
                    <a:pt x="3005" y="6654"/>
                  </a:cubicBezTo>
                  <a:lnTo>
                    <a:pt x="2984" y="6454"/>
                  </a:lnTo>
                  <a:lnTo>
                    <a:pt x="2798" y="6374"/>
                  </a:lnTo>
                  <a:cubicBezTo>
                    <a:pt x="2454" y="6225"/>
                    <a:pt x="1471" y="5750"/>
                    <a:pt x="1054" y="5334"/>
                  </a:cubicBezTo>
                  <a:cubicBezTo>
                    <a:pt x="948" y="5229"/>
                    <a:pt x="929" y="5210"/>
                    <a:pt x="1314" y="4749"/>
                  </a:cubicBezTo>
                  <a:cubicBezTo>
                    <a:pt x="1538" y="4482"/>
                    <a:pt x="1817" y="4148"/>
                    <a:pt x="2044" y="3693"/>
                  </a:cubicBezTo>
                  <a:cubicBezTo>
                    <a:pt x="2488" y="2807"/>
                    <a:pt x="2501" y="2217"/>
                    <a:pt x="2469" y="1941"/>
                  </a:cubicBezTo>
                  <a:cubicBezTo>
                    <a:pt x="2677" y="1646"/>
                    <a:pt x="3545" y="684"/>
                    <a:pt x="5924" y="684"/>
                  </a:cubicBezTo>
                  <a:close/>
                  <a:moveTo>
                    <a:pt x="5947" y="0"/>
                  </a:moveTo>
                  <a:cubicBezTo>
                    <a:pt x="2701" y="0"/>
                    <a:pt x="1840" y="1644"/>
                    <a:pt x="1801" y="1720"/>
                  </a:cubicBezTo>
                  <a:lnTo>
                    <a:pt x="1746" y="1846"/>
                  </a:lnTo>
                  <a:lnTo>
                    <a:pt x="1780" y="1972"/>
                  </a:lnTo>
                  <a:cubicBezTo>
                    <a:pt x="1781" y="1977"/>
                    <a:pt x="1900" y="2449"/>
                    <a:pt x="1431" y="3386"/>
                  </a:cubicBezTo>
                  <a:cubicBezTo>
                    <a:pt x="1239" y="3769"/>
                    <a:pt x="999" y="4056"/>
                    <a:pt x="788" y="4310"/>
                  </a:cubicBezTo>
                  <a:cubicBezTo>
                    <a:pt x="437" y="4730"/>
                    <a:pt x="1" y="5251"/>
                    <a:pt x="568" y="5820"/>
                  </a:cubicBezTo>
                  <a:cubicBezTo>
                    <a:pt x="1040" y="6291"/>
                    <a:pt x="1954" y="6741"/>
                    <a:pt x="2346" y="6922"/>
                  </a:cubicBezTo>
                  <a:cubicBezTo>
                    <a:pt x="2450" y="7736"/>
                    <a:pt x="2934" y="10777"/>
                    <a:pt x="4459" y="12302"/>
                  </a:cubicBezTo>
                  <a:cubicBezTo>
                    <a:pt x="5018" y="12860"/>
                    <a:pt x="5778" y="13056"/>
                    <a:pt x="6568" y="13056"/>
                  </a:cubicBezTo>
                  <a:cubicBezTo>
                    <a:pt x="7978" y="13056"/>
                    <a:pt x="9483" y="12434"/>
                    <a:pt x="10115" y="12140"/>
                  </a:cubicBezTo>
                  <a:lnTo>
                    <a:pt x="11980" y="15496"/>
                  </a:lnTo>
                  <a:lnTo>
                    <a:pt x="17112" y="12504"/>
                  </a:lnTo>
                  <a:lnTo>
                    <a:pt x="16797" y="12187"/>
                  </a:lnTo>
                  <a:cubicBezTo>
                    <a:pt x="16785" y="12177"/>
                    <a:pt x="15728" y="11089"/>
                    <a:pt x="14472" y="7321"/>
                  </a:cubicBezTo>
                  <a:cubicBezTo>
                    <a:pt x="12933" y="2702"/>
                    <a:pt x="10544" y="392"/>
                    <a:pt x="6956" y="49"/>
                  </a:cubicBezTo>
                  <a:cubicBezTo>
                    <a:pt x="6596" y="16"/>
                    <a:pt x="6260" y="0"/>
                    <a:pt x="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384;p41">
              <a:extLst>
                <a:ext uri="{FF2B5EF4-FFF2-40B4-BE49-F238E27FC236}">
                  <a16:creationId xmlns:a16="http://schemas.microsoft.com/office/drawing/2014/main" id="{876F3E15-0D12-6470-14BD-4343D1F25F78}"/>
                </a:ext>
              </a:extLst>
            </p:cNvPr>
            <p:cNvSpPr/>
            <p:nvPr/>
          </p:nvSpPr>
          <p:spPr>
            <a:xfrm>
              <a:off x="5130575" y="4063075"/>
              <a:ext cx="290675" cy="212750"/>
            </a:xfrm>
            <a:custGeom>
              <a:avLst/>
              <a:gdLst/>
              <a:ahLst/>
              <a:cxnLst/>
              <a:rect l="l" t="t" r="r" b="b"/>
              <a:pathLst>
                <a:path w="11627" h="8510" extrusionOk="0">
                  <a:moveTo>
                    <a:pt x="4348" y="1"/>
                  </a:moveTo>
                  <a:cubicBezTo>
                    <a:pt x="4304" y="1"/>
                    <a:pt x="4260" y="6"/>
                    <a:pt x="4217" y="17"/>
                  </a:cubicBezTo>
                  <a:cubicBezTo>
                    <a:pt x="3477" y="203"/>
                    <a:pt x="4588" y="1313"/>
                    <a:pt x="5143" y="1869"/>
                  </a:cubicBezTo>
                  <a:cubicBezTo>
                    <a:pt x="5699" y="2424"/>
                    <a:pt x="6440" y="2795"/>
                    <a:pt x="6440" y="2795"/>
                  </a:cubicBezTo>
                  <a:cubicBezTo>
                    <a:pt x="6440" y="2795"/>
                    <a:pt x="3847" y="2610"/>
                    <a:pt x="1810" y="2054"/>
                  </a:cubicBezTo>
                  <a:cubicBezTo>
                    <a:pt x="1343" y="1927"/>
                    <a:pt x="1002" y="1868"/>
                    <a:pt x="773" y="1868"/>
                  </a:cubicBezTo>
                  <a:cubicBezTo>
                    <a:pt x="1" y="1868"/>
                    <a:pt x="483" y="2537"/>
                    <a:pt x="1624" y="3536"/>
                  </a:cubicBezTo>
                  <a:cubicBezTo>
                    <a:pt x="3106" y="4833"/>
                    <a:pt x="5329" y="6129"/>
                    <a:pt x="6068" y="6129"/>
                  </a:cubicBezTo>
                  <a:cubicBezTo>
                    <a:pt x="6809" y="6129"/>
                    <a:pt x="8663" y="6684"/>
                    <a:pt x="8663" y="6684"/>
                  </a:cubicBezTo>
                  <a:lnTo>
                    <a:pt x="9665" y="8509"/>
                  </a:lnTo>
                  <a:lnTo>
                    <a:pt x="11627" y="6315"/>
                  </a:lnTo>
                  <a:cubicBezTo>
                    <a:pt x="11627" y="6315"/>
                    <a:pt x="11070" y="4833"/>
                    <a:pt x="10514" y="3351"/>
                  </a:cubicBezTo>
                  <a:cubicBezTo>
                    <a:pt x="9959" y="1869"/>
                    <a:pt x="8663" y="1313"/>
                    <a:pt x="7181" y="1313"/>
                  </a:cubicBezTo>
                  <a:cubicBezTo>
                    <a:pt x="5786" y="1313"/>
                    <a:pt x="5048" y="1"/>
                    <a:pt x="4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385;p41">
              <a:extLst>
                <a:ext uri="{FF2B5EF4-FFF2-40B4-BE49-F238E27FC236}">
                  <a16:creationId xmlns:a16="http://schemas.microsoft.com/office/drawing/2014/main" id="{0249B054-14BA-8126-1DB6-0DDBC51C11B0}"/>
                </a:ext>
              </a:extLst>
            </p:cNvPr>
            <p:cNvSpPr/>
            <p:nvPr/>
          </p:nvSpPr>
          <p:spPr>
            <a:xfrm>
              <a:off x="5127850" y="4054500"/>
              <a:ext cx="303250" cy="236100"/>
            </a:xfrm>
            <a:custGeom>
              <a:avLst/>
              <a:gdLst/>
              <a:ahLst/>
              <a:cxnLst/>
              <a:rect l="l" t="t" r="r" b="b"/>
              <a:pathLst>
                <a:path w="12130" h="9444" extrusionOk="0">
                  <a:moveTo>
                    <a:pt x="4453" y="687"/>
                  </a:moveTo>
                  <a:cubicBezTo>
                    <a:pt x="4639" y="687"/>
                    <a:pt x="4898" y="892"/>
                    <a:pt x="5184" y="1107"/>
                  </a:cubicBezTo>
                  <a:cubicBezTo>
                    <a:pt x="5707" y="1505"/>
                    <a:pt x="6357" y="1999"/>
                    <a:pt x="7290" y="1999"/>
                  </a:cubicBezTo>
                  <a:cubicBezTo>
                    <a:pt x="8837" y="1999"/>
                    <a:pt x="9851" y="2610"/>
                    <a:pt x="10303" y="3814"/>
                  </a:cubicBezTo>
                  <a:lnTo>
                    <a:pt x="11341" y="6583"/>
                  </a:lnTo>
                  <a:lnTo>
                    <a:pt x="9841" y="8263"/>
                  </a:lnTo>
                  <a:lnTo>
                    <a:pt x="9005" y="6739"/>
                  </a:lnTo>
                  <a:lnTo>
                    <a:pt x="8870" y="6699"/>
                  </a:lnTo>
                  <a:cubicBezTo>
                    <a:pt x="8792" y="6676"/>
                    <a:pt x="6961" y="6129"/>
                    <a:pt x="6179" y="6129"/>
                  </a:cubicBezTo>
                  <a:cubicBezTo>
                    <a:pt x="5588" y="6129"/>
                    <a:pt x="3436" y="4913"/>
                    <a:pt x="1960" y="3621"/>
                  </a:cubicBezTo>
                  <a:cubicBezTo>
                    <a:pt x="1295" y="3039"/>
                    <a:pt x="1028" y="2717"/>
                    <a:pt x="921" y="2553"/>
                  </a:cubicBezTo>
                  <a:lnTo>
                    <a:pt x="921" y="2553"/>
                  </a:lnTo>
                  <a:cubicBezTo>
                    <a:pt x="1068" y="2559"/>
                    <a:pt x="1341" y="2595"/>
                    <a:pt x="1826" y="2727"/>
                  </a:cubicBezTo>
                  <a:cubicBezTo>
                    <a:pt x="3874" y="3285"/>
                    <a:pt x="6416" y="3472"/>
                    <a:pt x="6523" y="3480"/>
                  </a:cubicBezTo>
                  <a:lnTo>
                    <a:pt x="8246" y="3603"/>
                  </a:lnTo>
                  <a:lnTo>
                    <a:pt x="6702" y="2831"/>
                  </a:lnTo>
                  <a:cubicBezTo>
                    <a:pt x="6696" y="2828"/>
                    <a:pt x="6005" y="2479"/>
                    <a:pt x="5494" y="1968"/>
                  </a:cubicBezTo>
                  <a:cubicBezTo>
                    <a:pt x="4854" y="1330"/>
                    <a:pt x="4498" y="899"/>
                    <a:pt x="4434" y="688"/>
                  </a:cubicBezTo>
                  <a:cubicBezTo>
                    <a:pt x="4440" y="688"/>
                    <a:pt x="4447" y="687"/>
                    <a:pt x="4453" y="687"/>
                  </a:cubicBezTo>
                  <a:close/>
                  <a:moveTo>
                    <a:pt x="4460" y="1"/>
                  </a:moveTo>
                  <a:cubicBezTo>
                    <a:pt x="4390" y="1"/>
                    <a:pt x="4318" y="9"/>
                    <a:pt x="4244" y="27"/>
                  </a:cubicBezTo>
                  <a:cubicBezTo>
                    <a:pt x="3902" y="114"/>
                    <a:pt x="3794" y="336"/>
                    <a:pt x="3760" y="461"/>
                  </a:cubicBezTo>
                  <a:cubicBezTo>
                    <a:pt x="3623" y="951"/>
                    <a:pt x="4094" y="1541"/>
                    <a:pt x="5010" y="2455"/>
                  </a:cubicBezTo>
                  <a:cubicBezTo>
                    <a:pt x="5081" y="2525"/>
                    <a:pt x="5156" y="2593"/>
                    <a:pt x="5230" y="2659"/>
                  </a:cubicBezTo>
                  <a:cubicBezTo>
                    <a:pt x="4315" y="2547"/>
                    <a:pt x="3078" y="2357"/>
                    <a:pt x="2009" y="2066"/>
                  </a:cubicBezTo>
                  <a:cubicBezTo>
                    <a:pt x="1567" y="1946"/>
                    <a:pt x="1187" y="1866"/>
                    <a:pt x="886" y="1866"/>
                  </a:cubicBezTo>
                  <a:cubicBezTo>
                    <a:pt x="570" y="1866"/>
                    <a:pt x="343" y="1954"/>
                    <a:pt x="224" y="2173"/>
                  </a:cubicBezTo>
                  <a:cubicBezTo>
                    <a:pt x="0" y="2589"/>
                    <a:pt x="347" y="3122"/>
                    <a:pt x="1509" y="4136"/>
                  </a:cubicBezTo>
                  <a:cubicBezTo>
                    <a:pt x="2922" y="5375"/>
                    <a:pt x="5272" y="6815"/>
                    <a:pt x="6179" y="6815"/>
                  </a:cubicBezTo>
                  <a:cubicBezTo>
                    <a:pt x="6700" y="6815"/>
                    <a:pt x="7953" y="7146"/>
                    <a:pt x="8540" y="7317"/>
                  </a:cubicBezTo>
                  <a:lnTo>
                    <a:pt x="9709" y="9443"/>
                  </a:lnTo>
                  <a:lnTo>
                    <a:pt x="12129" y="6732"/>
                  </a:lnTo>
                  <a:lnTo>
                    <a:pt x="10944" y="3575"/>
                  </a:lnTo>
                  <a:cubicBezTo>
                    <a:pt x="10389" y="2096"/>
                    <a:pt x="9125" y="1315"/>
                    <a:pt x="7290" y="1315"/>
                  </a:cubicBezTo>
                  <a:cubicBezTo>
                    <a:pt x="6589" y="1315"/>
                    <a:pt x="6063" y="914"/>
                    <a:pt x="5598" y="562"/>
                  </a:cubicBezTo>
                  <a:cubicBezTo>
                    <a:pt x="5222" y="274"/>
                    <a:pt x="4863"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386;p41">
              <a:extLst>
                <a:ext uri="{FF2B5EF4-FFF2-40B4-BE49-F238E27FC236}">
                  <a16:creationId xmlns:a16="http://schemas.microsoft.com/office/drawing/2014/main" id="{A03AFCB3-B177-D3A4-740B-86FCD21E57C8}"/>
                </a:ext>
              </a:extLst>
            </p:cNvPr>
            <p:cNvSpPr/>
            <p:nvPr/>
          </p:nvSpPr>
          <p:spPr>
            <a:xfrm>
              <a:off x="5741425" y="3353475"/>
              <a:ext cx="210250" cy="262950"/>
            </a:xfrm>
            <a:custGeom>
              <a:avLst/>
              <a:gdLst/>
              <a:ahLst/>
              <a:cxnLst/>
              <a:rect l="l" t="t" r="r" b="b"/>
              <a:pathLst>
                <a:path w="8410" h="10518" extrusionOk="0">
                  <a:moveTo>
                    <a:pt x="1617" y="0"/>
                  </a:moveTo>
                  <a:cubicBezTo>
                    <a:pt x="1321" y="0"/>
                    <a:pt x="1326" y="416"/>
                    <a:pt x="1754" y="1405"/>
                  </a:cubicBezTo>
                  <a:cubicBezTo>
                    <a:pt x="2593" y="3344"/>
                    <a:pt x="3144" y="5883"/>
                    <a:pt x="3144" y="5883"/>
                  </a:cubicBezTo>
                  <a:cubicBezTo>
                    <a:pt x="3144" y="5883"/>
                    <a:pt x="2672" y="5203"/>
                    <a:pt x="2043" y="4732"/>
                  </a:cubicBezTo>
                  <a:cubicBezTo>
                    <a:pt x="1585" y="4388"/>
                    <a:pt x="790" y="3791"/>
                    <a:pt x="364" y="3791"/>
                  </a:cubicBezTo>
                  <a:cubicBezTo>
                    <a:pt x="207" y="3791"/>
                    <a:pt x="100" y="3873"/>
                    <a:pt x="79" y="4078"/>
                  </a:cubicBezTo>
                  <a:cubicBezTo>
                    <a:pt x="0" y="4838"/>
                    <a:pt x="1573" y="5361"/>
                    <a:pt x="1782" y="6828"/>
                  </a:cubicBezTo>
                  <a:cubicBezTo>
                    <a:pt x="1993" y="8293"/>
                    <a:pt x="2727" y="9499"/>
                    <a:pt x="4272" y="9838"/>
                  </a:cubicBezTo>
                  <a:lnTo>
                    <a:pt x="7363" y="10518"/>
                  </a:lnTo>
                  <a:lnTo>
                    <a:pt x="8409" y="8166"/>
                  </a:lnTo>
                  <a:lnTo>
                    <a:pt x="7178" y="6615"/>
                  </a:lnTo>
                  <a:cubicBezTo>
                    <a:pt x="7178" y="6615"/>
                    <a:pt x="6497" y="5778"/>
                    <a:pt x="6391" y="5044"/>
                  </a:cubicBezTo>
                  <a:cubicBezTo>
                    <a:pt x="6286" y="4311"/>
                    <a:pt x="4688" y="2294"/>
                    <a:pt x="3194" y="1011"/>
                  </a:cubicBezTo>
                  <a:cubicBezTo>
                    <a:pt x="2463" y="383"/>
                    <a:pt x="1902" y="0"/>
                    <a:pt x="1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387;p41">
              <a:extLst>
                <a:ext uri="{FF2B5EF4-FFF2-40B4-BE49-F238E27FC236}">
                  <a16:creationId xmlns:a16="http://schemas.microsoft.com/office/drawing/2014/main" id="{E495F28A-17D1-4622-9F83-BD3B68B65EF9}"/>
                </a:ext>
              </a:extLst>
            </p:cNvPr>
            <p:cNvSpPr/>
            <p:nvPr/>
          </p:nvSpPr>
          <p:spPr>
            <a:xfrm>
              <a:off x="5733575" y="3344875"/>
              <a:ext cx="228050" cy="281425"/>
            </a:xfrm>
            <a:custGeom>
              <a:avLst/>
              <a:gdLst/>
              <a:ahLst/>
              <a:cxnLst/>
              <a:rect l="l" t="t" r="r" b="b"/>
              <a:pathLst>
                <a:path w="9122" h="11257" extrusionOk="0">
                  <a:moveTo>
                    <a:pt x="2083" y="737"/>
                  </a:moveTo>
                  <a:cubicBezTo>
                    <a:pt x="2259" y="821"/>
                    <a:pt x="2616" y="1040"/>
                    <a:pt x="3286" y="1617"/>
                  </a:cubicBezTo>
                  <a:cubicBezTo>
                    <a:pt x="4815" y="2929"/>
                    <a:pt x="6282" y="4846"/>
                    <a:pt x="6367" y="5437"/>
                  </a:cubicBezTo>
                  <a:cubicBezTo>
                    <a:pt x="6484" y="6256"/>
                    <a:pt x="7197" y="7139"/>
                    <a:pt x="7225" y="7173"/>
                  </a:cubicBezTo>
                  <a:lnTo>
                    <a:pt x="8327" y="8560"/>
                  </a:lnTo>
                  <a:lnTo>
                    <a:pt x="7479" y="10467"/>
                  </a:lnTo>
                  <a:lnTo>
                    <a:pt x="4659" y="9846"/>
                  </a:lnTo>
                  <a:cubicBezTo>
                    <a:pt x="3404" y="9570"/>
                    <a:pt x="2656" y="8654"/>
                    <a:pt x="2436" y="7121"/>
                  </a:cubicBezTo>
                  <a:cubicBezTo>
                    <a:pt x="2304" y="6199"/>
                    <a:pt x="1722" y="5626"/>
                    <a:pt x="1254" y="5164"/>
                  </a:cubicBezTo>
                  <a:cubicBezTo>
                    <a:pt x="1002" y="4916"/>
                    <a:pt x="764" y="4680"/>
                    <a:pt x="740" y="4482"/>
                  </a:cubicBezTo>
                  <a:lnTo>
                    <a:pt x="740" y="4482"/>
                  </a:lnTo>
                  <a:cubicBezTo>
                    <a:pt x="962" y="4521"/>
                    <a:pt x="1434" y="4812"/>
                    <a:pt x="2154" y="5351"/>
                  </a:cubicBezTo>
                  <a:cubicBezTo>
                    <a:pt x="2729" y="5782"/>
                    <a:pt x="3174" y="6417"/>
                    <a:pt x="3177" y="6423"/>
                  </a:cubicBezTo>
                  <a:lnTo>
                    <a:pt x="4159" y="7834"/>
                  </a:lnTo>
                  <a:lnTo>
                    <a:pt x="4159" y="7834"/>
                  </a:lnTo>
                  <a:lnTo>
                    <a:pt x="3795" y="6155"/>
                  </a:lnTo>
                  <a:cubicBezTo>
                    <a:pt x="3771" y="6049"/>
                    <a:pt x="3226" y="3559"/>
                    <a:pt x="2384" y="1614"/>
                  </a:cubicBezTo>
                  <a:cubicBezTo>
                    <a:pt x="2184" y="1149"/>
                    <a:pt x="2108" y="883"/>
                    <a:pt x="2083" y="737"/>
                  </a:cubicBezTo>
                  <a:close/>
                  <a:moveTo>
                    <a:pt x="1927" y="0"/>
                  </a:moveTo>
                  <a:cubicBezTo>
                    <a:pt x="1805" y="0"/>
                    <a:pt x="1700" y="35"/>
                    <a:pt x="1608" y="103"/>
                  </a:cubicBezTo>
                  <a:cubicBezTo>
                    <a:pt x="1214" y="393"/>
                    <a:pt x="1382" y="1026"/>
                    <a:pt x="1755" y="1885"/>
                  </a:cubicBezTo>
                  <a:cubicBezTo>
                    <a:pt x="2194" y="2901"/>
                    <a:pt x="2556" y="4099"/>
                    <a:pt x="2797" y="4990"/>
                  </a:cubicBezTo>
                  <a:cubicBezTo>
                    <a:pt x="2721" y="4925"/>
                    <a:pt x="2643" y="4860"/>
                    <a:pt x="2561" y="4799"/>
                  </a:cubicBezTo>
                  <a:cubicBezTo>
                    <a:pt x="1827" y="4249"/>
                    <a:pt x="1168" y="3794"/>
                    <a:pt x="674" y="3794"/>
                  </a:cubicBezTo>
                  <a:cubicBezTo>
                    <a:pt x="581" y="3794"/>
                    <a:pt x="493" y="3810"/>
                    <a:pt x="412" y="3845"/>
                  </a:cubicBezTo>
                  <a:cubicBezTo>
                    <a:pt x="295" y="3899"/>
                    <a:pt x="90" y="4037"/>
                    <a:pt x="53" y="4386"/>
                  </a:cubicBezTo>
                  <a:cubicBezTo>
                    <a:pt x="1" y="4892"/>
                    <a:pt x="375" y="5262"/>
                    <a:pt x="773" y="5653"/>
                  </a:cubicBezTo>
                  <a:cubicBezTo>
                    <a:pt x="1187" y="6062"/>
                    <a:pt x="1658" y="6526"/>
                    <a:pt x="1756" y="7221"/>
                  </a:cubicBezTo>
                  <a:cubicBezTo>
                    <a:pt x="2017" y="9038"/>
                    <a:pt x="2971" y="10179"/>
                    <a:pt x="4512" y="10517"/>
                  </a:cubicBezTo>
                  <a:lnTo>
                    <a:pt x="7877" y="11257"/>
                  </a:lnTo>
                  <a:lnTo>
                    <a:pt x="9121" y="8459"/>
                  </a:lnTo>
                  <a:lnTo>
                    <a:pt x="7760" y="6744"/>
                  </a:lnTo>
                  <a:cubicBezTo>
                    <a:pt x="7586" y="6532"/>
                    <a:pt x="7121" y="5865"/>
                    <a:pt x="7047" y="5339"/>
                  </a:cubicBezTo>
                  <a:cubicBezTo>
                    <a:pt x="6918" y="4442"/>
                    <a:pt x="5160" y="2322"/>
                    <a:pt x="3732" y="1097"/>
                  </a:cubicBezTo>
                  <a:cubicBezTo>
                    <a:pt x="2850" y="337"/>
                    <a:pt x="2304" y="0"/>
                    <a:pt x="1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388;p41">
              <a:extLst>
                <a:ext uri="{FF2B5EF4-FFF2-40B4-BE49-F238E27FC236}">
                  <a16:creationId xmlns:a16="http://schemas.microsoft.com/office/drawing/2014/main" id="{77713E7C-9224-5560-BEDF-71850B7552E2}"/>
                </a:ext>
              </a:extLst>
            </p:cNvPr>
            <p:cNvSpPr/>
            <p:nvPr/>
          </p:nvSpPr>
          <p:spPr>
            <a:xfrm>
              <a:off x="5347125" y="4216450"/>
              <a:ext cx="194475" cy="425450"/>
            </a:xfrm>
            <a:custGeom>
              <a:avLst/>
              <a:gdLst/>
              <a:ahLst/>
              <a:cxnLst/>
              <a:rect l="l" t="t" r="r" b="b"/>
              <a:pathLst>
                <a:path w="7779" h="17018" extrusionOk="0">
                  <a:moveTo>
                    <a:pt x="1882" y="1"/>
                  </a:moveTo>
                  <a:cubicBezTo>
                    <a:pt x="768" y="1"/>
                    <a:pt x="1" y="549"/>
                    <a:pt x="1" y="549"/>
                  </a:cubicBezTo>
                  <a:lnTo>
                    <a:pt x="1113" y="16291"/>
                  </a:lnTo>
                  <a:cubicBezTo>
                    <a:pt x="1705" y="16810"/>
                    <a:pt x="2328" y="17018"/>
                    <a:pt x="2944" y="17018"/>
                  </a:cubicBezTo>
                  <a:cubicBezTo>
                    <a:pt x="5409" y="17018"/>
                    <a:pt x="7779" y="13699"/>
                    <a:pt x="7779" y="13699"/>
                  </a:cubicBezTo>
                  <a:lnTo>
                    <a:pt x="2965" y="178"/>
                  </a:lnTo>
                  <a:cubicBezTo>
                    <a:pt x="2580" y="50"/>
                    <a:pt x="2215" y="1"/>
                    <a:pt x="1882"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389;p41">
              <a:extLst>
                <a:ext uri="{FF2B5EF4-FFF2-40B4-BE49-F238E27FC236}">
                  <a16:creationId xmlns:a16="http://schemas.microsoft.com/office/drawing/2014/main" id="{D10BC72D-EA51-8503-8CA8-AD8D7652ACD1}"/>
                </a:ext>
              </a:extLst>
            </p:cNvPr>
            <p:cNvSpPr/>
            <p:nvPr/>
          </p:nvSpPr>
          <p:spPr>
            <a:xfrm>
              <a:off x="5338250" y="4207900"/>
              <a:ext cx="212975" cy="442575"/>
            </a:xfrm>
            <a:custGeom>
              <a:avLst/>
              <a:gdLst/>
              <a:ahLst/>
              <a:cxnLst/>
              <a:rect l="l" t="t" r="r" b="b"/>
              <a:pathLst>
                <a:path w="8519" h="17703" extrusionOk="0">
                  <a:moveTo>
                    <a:pt x="2229" y="685"/>
                  </a:moveTo>
                  <a:cubicBezTo>
                    <a:pt x="2485" y="685"/>
                    <a:pt x="2762" y="717"/>
                    <a:pt x="3054" y="798"/>
                  </a:cubicBezTo>
                  <a:lnTo>
                    <a:pt x="7749" y="13981"/>
                  </a:lnTo>
                  <a:cubicBezTo>
                    <a:pt x="7298" y="14566"/>
                    <a:pt x="5474" y="16782"/>
                    <a:pt x="3590" y="17000"/>
                  </a:cubicBezTo>
                  <a:cubicBezTo>
                    <a:pt x="3491" y="17011"/>
                    <a:pt x="3395" y="17017"/>
                    <a:pt x="3299" y="17017"/>
                  </a:cubicBezTo>
                  <a:cubicBezTo>
                    <a:pt x="2758" y="17017"/>
                    <a:pt x="2262" y="16837"/>
                    <a:pt x="1799" y="16466"/>
                  </a:cubicBezTo>
                  <a:lnTo>
                    <a:pt x="712" y="1074"/>
                  </a:lnTo>
                  <a:cubicBezTo>
                    <a:pt x="968" y="932"/>
                    <a:pt x="1518" y="685"/>
                    <a:pt x="2229" y="685"/>
                  </a:cubicBezTo>
                  <a:close/>
                  <a:moveTo>
                    <a:pt x="2232" y="1"/>
                  </a:moveTo>
                  <a:cubicBezTo>
                    <a:pt x="1032" y="1"/>
                    <a:pt x="201" y="580"/>
                    <a:pt x="157" y="612"/>
                  </a:cubicBezTo>
                  <a:lnTo>
                    <a:pt x="1" y="724"/>
                  </a:lnTo>
                  <a:lnTo>
                    <a:pt x="1135" y="16798"/>
                  </a:lnTo>
                  <a:lnTo>
                    <a:pt x="1242" y="16892"/>
                  </a:lnTo>
                  <a:cubicBezTo>
                    <a:pt x="1858" y="17431"/>
                    <a:pt x="2547" y="17703"/>
                    <a:pt x="3297" y="17703"/>
                  </a:cubicBezTo>
                  <a:cubicBezTo>
                    <a:pt x="3422" y="17703"/>
                    <a:pt x="3547" y="17695"/>
                    <a:pt x="3670" y="17682"/>
                  </a:cubicBezTo>
                  <a:cubicBezTo>
                    <a:pt x="6135" y="17394"/>
                    <a:pt x="8321" y="14369"/>
                    <a:pt x="8414" y="14240"/>
                  </a:cubicBezTo>
                  <a:lnTo>
                    <a:pt x="8518" y="14094"/>
                  </a:lnTo>
                  <a:lnTo>
                    <a:pt x="3642" y="406"/>
                  </a:lnTo>
                  <a:lnTo>
                    <a:pt x="3587" y="248"/>
                  </a:lnTo>
                  <a:lnTo>
                    <a:pt x="3428" y="197"/>
                  </a:lnTo>
                  <a:cubicBezTo>
                    <a:pt x="3003" y="55"/>
                    <a:pt x="2600" y="1"/>
                    <a:pt x="2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390;p41">
              <a:extLst>
                <a:ext uri="{FF2B5EF4-FFF2-40B4-BE49-F238E27FC236}">
                  <a16:creationId xmlns:a16="http://schemas.microsoft.com/office/drawing/2014/main" id="{7959623E-0FA8-23D5-0FDD-1D3B689F2313}"/>
                </a:ext>
              </a:extLst>
            </p:cNvPr>
            <p:cNvSpPr/>
            <p:nvPr/>
          </p:nvSpPr>
          <p:spPr>
            <a:xfrm>
              <a:off x="5523425" y="4919025"/>
              <a:ext cx="365475" cy="181875"/>
            </a:xfrm>
            <a:custGeom>
              <a:avLst/>
              <a:gdLst/>
              <a:ahLst/>
              <a:cxnLst/>
              <a:rect l="l" t="t" r="r" b="b"/>
              <a:pathLst>
                <a:path w="14619" h="7275" extrusionOk="0">
                  <a:moveTo>
                    <a:pt x="3038" y="0"/>
                  </a:moveTo>
                  <a:cubicBezTo>
                    <a:pt x="1792" y="0"/>
                    <a:pt x="746" y="322"/>
                    <a:pt x="543" y="1339"/>
                  </a:cubicBezTo>
                  <a:cubicBezTo>
                    <a:pt x="1" y="4045"/>
                    <a:pt x="8234" y="7274"/>
                    <a:pt x="11406" y="7274"/>
                  </a:cubicBezTo>
                  <a:cubicBezTo>
                    <a:pt x="11493" y="7274"/>
                    <a:pt x="11576" y="7272"/>
                    <a:pt x="11654" y="7267"/>
                  </a:cubicBezTo>
                  <a:cubicBezTo>
                    <a:pt x="14618" y="7081"/>
                    <a:pt x="11840" y="2450"/>
                    <a:pt x="7951" y="968"/>
                  </a:cubicBezTo>
                  <a:cubicBezTo>
                    <a:pt x="7951" y="968"/>
                    <a:pt x="5196" y="0"/>
                    <a:pt x="30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391;p41">
              <a:extLst>
                <a:ext uri="{FF2B5EF4-FFF2-40B4-BE49-F238E27FC236}">
                  <a16:creationId xmlns:a16="http://schemas.microsoft.com/office/drawing/2014/main" id="{0875F14F-F6CA-9A0A-B200-17530D37570D}"/>
                </a:ext>
              </a:extLst>
            </p:cNvPr>
            <p:cNvSpPr/>
            <p:nvPr/>
          </p:nvSpPr>
          <p:spPr>
            <a:xfrm>
              <a:off x="5525475" y="4910550"/>
              <a:ext cx="334650" cy="198850"/>
            </a:xfrm>
            <a:custGeom>
              <a:avLst/>
              <a:gdLst/>
              <a:ahLst/>
              <a:cxnLst/>
              <a:rect l="l" t="t" r="r" b="b"/>
              <a:pathLst>
                <a:path w="13386" h="7954" extrusionOk="0">
                  <a:moveTo>
                    <a:pt x="2940" y="685"/>
                  </a:moveTo>
                  <a:cubicBezTo>
                    <a:pt x="4620" y="685"/>
                    <a:pt x="6809" y="1299"/>
                    <a:pt x="7749" y="1629"/>
                  </a:cubicBezTo>
                  <a:cubicBezTo>
                    <a:pt x="10604" y="2719"/>
                    <a:pt x="12642" y="5444"/>
                    <a:pt x="12459" y="6647"/>
                  </a:cubicBezTo>
                  <a:cubicBezTo>
                    <a:pt x="12438" y="6786"/>
                    <a:pt x="12374" y="7211"/>
                    <a:pt x="11550" y="7262"/>
                  </a:cubicBezTo>
                  <a:cubicBezTo>
                    <a:pt x="11477" y="7266"/>
                    <a:pt x="11399" y="7268"/>
                    <a:pt x="11318" y="7268"/>
                  </a:cubicBezTo>
                  <a:cubicBezTo>
                    <a:pt x="8924" y="7268"/>
                    <a:pt x="3240" y="5288"/>
                    <a:pt x="1335" y="3108"/>
                  </a:cubicBezTo>
                  <a:cubicBezTo>
                    <a:pt x="899" y="2606"/>
                    <a:pt x="716" y="2147"/>
                    <a:pt x="796" y="1745"/>
                  </a:cubicBezTo>
                  <a:cubicBezTo>
                    <a:pt x="863" y="1415"/>
                    <a:pt x="1043" y="1170"/>
                    <a:pt x="1349" y="998"/>
                  </a:cubicBezTo>
                  <a:cubicBezTo>
                    <a:pt x="1742" y="772"/>
                    <a:pt x="2305" y="685"/>
                    <a:pt x="2940" y="685"/>
                  </a:cubicBezTo>
                  <a:close/>
                  <a:moveTo>
                    <a:pt x="2962" y="0"/>
                  </a:moveTo>
                  <a:cubicBezTo>
                    <a:pt x="2212" y="0"/>
                    <a:pt x="1521" y="110"/>
                    <a:pt x="1009" y="401"/>
                  </a:cubicBezTo>
                  <a:cubicBezTo>
                    <a:pt x="527" y="676"/>
                    <a:pt x="230" y="1083"/>
                    <a:pt x="125" y="1611"/>
                  </a:cubicBezTo>
                  <a:cubicBezTo>
                    <a:pt x="0" y="2232"/>
                    <a:pt x="233" y="2888"/>
                    <a:pt x="820" y="3558"/>
                  </a:cubicBezTo>
                  <a:cubicBezTo>
                    <a:pt x="2868" y="5904"/>
                    <a:pt x="8758" y="7954"/>
                    <a:pt x="11335" y="7954"/>
                  </a:cubicBezTo>
                  <a:cubicBezTo>
                    <a:pt x="11425" y="7954"/>
                    <a:pt x="11512" y="7952"/>
                    <a:pt x="11593" y="7946"/>
                  </a:cubicBezTo>
                  <a:cubicBezTo>
                    <a:pt x="12792" y="7872"/>
                    <a:pt x="13077" y="7165"/>
                    <a:pt x="13139" y="6749"/>
                  </a:cubicBezTo>
                  <a:cubicBezTo>
                    <a:pt x="13386" y="5132"/>
                    <a:pt x="11057" y="2155"/>
                    <a:pt x="7991" y="988"/>
                  </a:cubicBezTo>
                  <a:lnTo>
                    <a:pt x="7982" y="983"/>
                  </a:lnTo>
                  <a:cubicBezTo>
                    <a:pt x="7831" y="931"/>
                    <a:pt x="5150" y="0"/>
                    <a:pt x="29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392;p41">
              <a:extLst>
                <a:ext uri="{FF2B5EF4-FFF2-40B4-BE49-F238E27FC236}">
                  <a16:creationId xmlns:a16="http://schemas.microsoft.com/office/drawing/2014/main" id="{E1B47545-F20A-AE66-04B7-50952D9E9A53}"/>
                </a:ext>
              </a:extLst>
            </p:cNvPr>
            <p:cNvSpPr/>
            <p:nvPr/>
          </p:nvSpPr>
          <p:spPr>
            <a:xfrm>
              <a:off x="5453625" y="4504375"/>
              <a:ext cx="1037200" cy="744450"/>
            </a:xfrm>
            <a:custGeom>
              <a:avLst/>
              <a:gdLst/>
              <a:ahLst/>
              <a:cxnLst/>
              <a:rect l="l" t="t" r="r" b="b"/>
              <a:pathLst>
                <a:path w="41488" h="29778" extrusionOk="0">
                  <a:moveTo>
                    <a:pt x="36940" y="1"/>
                  </a:moveTo>
                  <a:cubicBezTo>
                    <a:pt x="36177" y="1"/>
                    <a:pt x="35335" y="429"/>
                    <a:pt x="34449" y="1442"/>
                  </a:cubicBezTo>
                  <a:cubicBezTo>
                    <a:pt x="31886" y="4371"/>
                    <a:pt x="25526" y="12002"/>
                    <a:pt x="22875" y="12002"/>
                  </a:cubicBezTo>
                  <a:cubicBezTo>
                    <a:pt x="22843" y="12002"/>
                    <a:pt x="22812" y="12001"/>
                    <a:pt x="22781" y="11999"/>
                  </a:cubicBezTo>
                  <a:cubicBezTo>
                    <a:pt x="22781" y="11999"/>
                    <a:pt x="11854" y="5146"/>
                    <a:pt x="8891" y="3665"/>
                  </a:cubicBezTo>
                  <a:cubicBezTo>
                    <a:pt x="7788" y="3113"/>
                    <a:pt x="6633" y="2818"/>
                    <a:pt x="5551" y="2818"/>
                  </a:cubicBezTo>
                  <a:cubicBezTo>
                    <a:pt x="3727" y="2818"/>
                    <a:pt x="2111" y="3657"/>
                    <a:pt x="1297" y="5517"/>
                  </a:cubicBezTo>
                  <a:cubicBezTo>
                    <a:pt x="1" y="8479"/>
                    <a:pt x="12964" y="20518"/>
                    <a:pt x="15928" y="24593"/>
                  </a:cubicBezTo>
                  <a:cubicBezTo>
                    <a:pt x="18891" y="28667"/>
                    <a:pt x="26115" y="29778"/>
                    <a:pt x="29819" y="29778"/>
                  </a:cubicBezTo>
                  <a:cubicBezTo>
                    <a:pt x="33523" y="29778"/>
                    <a:pt x="40005" y="25705"/>
                    <a:pt x="40746" y="22185"/>
                  </a:cubicBezTo>
                  <a:cubicBezTo>
                    <a:pt x="41487" y="18666"/>
                    <a:pt x="41117" y="6813"/>
                    <a:pt x="40191" y="3665"/>
                  </a:cubicBezTo>
                  <a:cubicBezTo>
                    <a:pt x="39581" y="1592"/>
                    <a:pt x="38409" y="1"/>
                    <a:pt x="369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393;p41">
              <a:extLst>
                <a:ext uri="{FF2B5EF4-FFF2-40B4-BE49-F238E27FC236}">
                  <a16:creationId xmlns:a16="http://schemas.microsoft.com/office/drawing/2014/main" id="{F091D04E-638F-54FD-00B2-203D29511700}"/>
                </a:ext>
              </a:extLst>
            </p:cNvPr>
            <p:cNvSpPr/>
            <p:nvPr/>
          </p:nvSpPr>
          <p:spPr>
            <a:xfrm>
              <a:off x="5913475" y="4810525"/>
              <a:ext cx="96075" cy="285950"/>
            </a:xfrm>
            <a:custGeom>
              <a:avLst/>
              <a:gdLst/>
              <a:ahLst/>
              <a:cxnLst/>
              <a:rect l="l" t="t" r="r" b="b"/>
              <a:pathLst>
                <a:path w="3843" h="11438" extrusionOk="0">
                  <a:moveTo>
                    <a:pt x="3525" y="1"/>
                  </a:moveTo>
                  <a:cubicBezTo>
                    <a:pt x="3381" y="350"/>
                    <a:pt x="1" y="8587"/>
                    <a:pt x="408" y="11438"/>
                  </a:cubicBezTo>
                  <a:lnTo>
                    <a:pt x="746" y="11389"/>
                  </a:lnTo>
                  <a:cubicBezTo>
                    <a:pt x="353" y="8631"/>
                    <a:pt x="3807" y="216"/>
                    <a:pt x="3842" y="131"/>
                  </a:cubicBezTo>
                  <a:lnTo>
                    <a:pt x="3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394;p41">
              <a:extLst>
                <a:ext uri="{FF2B5EF4-FFF2-40B4-BE49-F238E27FC236}">
                  <a16:creationId xmlns:a16="http://schemas.microsoft.com/office/drawing/2014/main" id="{1D5EF721-11ED-7222-9357-AB1C6C3AC824}"/>
                </a:ext>
              </a:extLst>
            </p:cNvPr>
            <p:cNvSpPr/>
            <p:nvPr/>
          </p:nvSpPr>
          <p:spPr>
            <a:xfrm>
              <a:off x="6387250" y="4779000"/>
              <a:ext cx="85275" cy="178575"/>
            </a:xfrm>
            <a:custGeom>
              <a:avLst/>
              <a:gdLst/>
              <a:ahLst/>
              <a:cxnLst/>
              <a:rect l="l" t="t" r="r" b="b"/>
              <a:pathLst>
                <a:path w="3411" h="7143" extrusionOk="0">
                  <a:moveTo>
                    <a:pt x="262" y="1"/>
                  </a:moveTo>
                  <a:lnTo>
                    <a:pt x="1" y="222"/>
                  </a:lnTo>
                  <a:cubicBezTo>
                    <a:pt x="29" y="256"/>
                    <a:pt x="2936" y="3728"/>
                    <a:pt x="3067" y="7142"/>
                  </a:cubicBezTo>
                  <a:lnTo>
                    <a:pt x="3410" y="7129"/>
                  </a:lnTo>
                  <a:cubicBezTo>
                    <a:pt x="3274" y="3599"/>
                    <a:pt x="385" y="145"/>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395;p41">
              <a:extLst>
                <a:ext uri="{FF2B5EF4-FFF2-40B4-BE49-F238E27FC236}">
                  <a16:creationId xmlns:a16="http://schemas.microsoft.com/office/drawing/2014/main" id="{86774590-6F69-EF2A-9EEB-21F60820961D}"/>
                </a:ext>
              </a:extLst>
            </p:cNvPr>
            <p:cNvSpPr/>
            <p:nvPr/>
          </p:nvSpPr>
          <p:spPr>
            <a:xfrm>
              <a:off x="5356400" y="3558800"/>
              <a:ext cx="1041800" cy="1322550"/>
            </a:xfrm>
            <a:custGeom>
              <a:avLst/>
              <a:gdLst/>
              <a:ahLst/>
              <a:cxnLst/>
              <a:rect l="l" t="t" r="r" b="b"/>
              <a:pathLst>
                <a:path w="41672" h="52902" extrusionOk="0">
                  <a:moveTo>
                    <a:pt x="22780" y="0"/>
                  </a:moveTo>
                  <a:lnTo>
                    <a:pt x="22039" y="2779"/>
                  </a:lnTo>
                  <a:cubicBezTo>
                    <a:pt x="22039" y="2779"/>
                    <a:pt x="33151" y="10928"/>
                    <a:pt x="33336" y="11669"/>
                  </a:cubicBezTo>
                  <a:cubicBezTo>
                    <a:pt x="33522" y="12410"/>
                    <a:pt x="27781" y="18336"/>
                    <a:pt x="27781" y="18336"/>
                  </a:cubicBezTo>
                  <a:cubicBezTo>
                    <a:pt x="27781" y="18336"/>
                    <a:pt x="23706" y="20558"/>
                    <a:pt x="22040" y="22411"/>
                  </a:cubicBezTo>
                  <a:cubicBezTo>
                    <a:pt x="20373" y="24263"/>
                    <a:pt x="3519" y="39265"/>
                    <a:pt x="1853" y="40190"/>
                  </a:cubicBezTo>
                  <a:cubicBezTo>
                    <a:pt x="185" y="41115"/>
                    <a:pt x="1" y="44820"/>
                    <a:pt x="2963" y="45192"/>
                  </a:cubicBezTo>
                  <a:cubicBezTo>
                    <a:pt x="3032" y="45200"/>
                    <a:pt x="3107" y="45204"/>
                    <a:pt x="3188" y="45204"/>
                  </a:cubicBezTo>
                  <a:cubicBezTo>
                    <a:pt x="6590" y="45204"/>
                    <a:pt x="20372" y="37784"/>
                    <a:pt x="20373" y="37783"/>
                  </a:cubicBezTo>
                  <a:lnTo>
                    <a:pt x="20373" y="37783"/>
                  </a:lnTo>
                  <a:cubicBezTo>
                    <a:pt x="20373" y="37783"/>
                    <a:pt x="19076" y="41117"/>
                    <a:pt x="20373" y="42228"/>
                  </a:cubicBezTo>
                  <a:cubicBezTo>
                    <a:pt x="21669" y="43338"/>
                    <a:pt x="25003" y="44265"/>
                    <a:pt x="25374" y="45747"/>
                  </a:cubicBezTo>
                  <a:cubicBezTo>
                    <a:pt x="25744" y="47229"/>
                    <a:pt x="25188" y="50191"/>
                    <a:pt x="27040" y="51673"/>
                  </a:cubicBezTo>
                  <a:cubicBezTo>
                    <a:pt x="27946" y="52398"/>
                    <a:pt x="29782" y="52901"/>
                    <a:pt x="31834" y="52901"/>
                  </a:cubicBezTo>
                  <a:cubicBezTo>
                    <a:pt x="33977" y="52901"/>
                    <a:pt x="36355" y="52352"/>
                    <a:pt x="38153" y="50932"/>
                  </a:cubicBezTo>
                  <a:cubicBezTo>
                    <a:pt x="41671" y="48154"/>
                    <a:pt x="41487" y="41487"/>
                    <a:pt x="40746" y="37042"/>
                  </a:cubicBezTo>
                  <a:cubicBezTo>
                    <a:pt x="40005" y="32596"/>
                    <a:pt x="41302" y="16299"/>
                    <a:pt x="40375" y="12594"/>
                  </a:cubicBezTo>
                  <a:cubicBezTo>
                    <a:pt x="39448" y="8891"/>
                    <a:pt x="22780" y="0"/>
                    <a:pt x="22780"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396;p41">
              <a:extLst>
                <a:ext uri="{FF2B5EF4-FFF2-40B4-BE49-F238E27FC236}">
                  <a16:creationId xmlns:a16="http://schemas.microsoft.com/office/drawing/2014/main" id="{2C08A36C-3F9E-ACC9-ECDC-AEE0526476C3}"/>
                </a:ext>
              </a:extLst>
            </p:cNvPr>
            <p:cNvSpPr/>
            <p:nvPr/>
          </p:nvSpPr>
          <p:spPr>
            <a:xfrm>
              <a:off x="5359225" y="3546175"/>
              <a:ext cx="1057750" cy="1344000"/>
            </a:xfrm>
            <a:custGeom>
              <a:avLst/>
              <a:gdLst/>
              <a:ahLst/>
              <a:cxnLst/>
              <a:rect l="l" t="t" r="r" b="b"/>
              <a:pathLst>
                <a:path w="42310" h="53760" extrusionOk="0">
                  <a:moveTo>
                    <a:pt x="22888" y="1012"/>
                  </a:moveTo>
                  <a:cubicBezTo>
                    <a:pt x="27738" y="3630"/>
                    <a:pt x="39220" y="10341"/>
                    <a:pt x="39931" y="13182"/>
                  </a:cubicBezTo>
                  <a:cubicBezTo>
                    <a:pt x="40403" y="15074"/>
                    <a:pt x="40278" y="20491"/>
                    <a:pt x="40158" y="25731"/>
                  </a:cubicBezTo>
                  <a:cubicBezTo>
                    <a:pt x="40044" y="30728"/>
                    <a:pt x="39935" y="35449"/>
                    <a:pt x="40295" y="37602"/>
                  </a:cubicBezTo>
                  <a:cubicBezTo>
                    <a:pt x="40696" y="40011"/>
                    <a:pt x="41704" y="48107"/>
                    <a:pt x="37828" y="51169"/>
                  </a:cubicBezTo>
                  <a:cubicBezTo>
                    <a:pt x="36082" y="52546"/>
                    <a:pt x="33789" y="53067"/>
                    <a:pt x="31733" y="53067"/>
                  </a:cubicBezTo>
                  <a:cubicBezTo>
                    <a:pt x="29744" y="53067"/>
                    <a:pt x="27978" y="52580"/>
                    <a:pt x="27142" y="51911"/>
                  </a:cubicBezTo>
                  <a:cubicBezTo>
                    <a:pt x="25943" y="50952"/>
                    <a:pt x="25852" y="49283"/>
                    <a:pt x="25773" y="47811"/>
                  </a:cubicBezTo>
                  <a:cubicBezTo>
                    <a:pt x="25739" y="47202"/>
                    <a:pt x="25708" y="46628"/>
                    <a:pt x="25594" y="46169"/>
                  </a:cubicBezTo>
                  <a:cubicBezTo>
                    <a:pt x="25323" y="45086"/>
                    <a:pt x="23864" y="44345"/>
                    <a:pt x="22450" y="43628"/>
                  </a:cubicBezTo>
                  <a:cubicBezTo>
                    <a:pt x="21670" y="43233"/>
                    <a:pt x="20934" y="42859"/>
                    <a:pt x="20482" y="42471"/>
                  </a:cubicBezTo>
                  <a:cubicBezTo>
                    <a:pt x="19572" y="41692"/>
                    <a:pt x="20243" y="39276"/>
                    <a:pt x="20579" y="38411"/>
                  </a:cubicBezTo>
                  <a:lnTo>
                    <a:pt x="20916" y="37544"/>
                  </a:lnTo>
                  <a:lnTo>
                    <a:pt x="20916" y="37544"/>
                  </a:lnTo>
                  <a:lnTo>
                    <a:pt x="20096" y="37985"/>
                  </a:lnTo>
                  <a:cubicBezTo>
                    <a:pt x="16206" y="40082"/>
                    <a:pt x="5774" y="45367"/>
                    <a:pt x="3084" y="45367"/>
                  </a:cubicBezTo>
                  <a:cubicBezTo>
                    <a:pt x="3015" y="45367"/>
                    <a:pt x="2952" y="45364"/>
                    <a:pt x="2893" y="45357"/>
                  </a:cubicBezTo>
                  <a:cubicBezTo>
                    <a:pt x="1450" y="45175"/>
                    <a:pt x="1046" y="44173"/>
                    <a:pt x="933" y="43592"/>
                  </a:cubicBezTo>
                  <a:cubicBezTo>
                    <a:pt x="731" y="42551"/>
                    <a:pt x="1159" y="41410"/>
                    <a:pt x="1906" y="40995"/>
                  </a:cubicBezTo>
                  <a:cubicBezTo>
                    <a:pt x="3645" y="40029"/>
                    <a:pt x="20447" y="25072"/>
                    <a:pt x="22183" y="23143"/>
                  </a:cubicBezTo>
                  <a:cubicBezTo>
                    <a:pt x="23789" y="21358"/>
                    <a:pt x="27793" y="19164"/>
                    <a:pt x="27833" y="19141"/>
                  </a:cubicBezTo>
                  <a:lnTo>
                    <a:pt x="27915" y="19079"/>
                  </a:lnTo>
                  <a:cubicBezTo>
                    <a:pt x="30595" y="16314"/>
                    <a:pt x="33749" y="12855"/>
                    <a:pt x="33557" y="12091"/>
                  </a:cubicBezTo>
                  <a:cubicBezTo>
                    <a:pt x="33373" y="11353"/>
                    <a:pt x="26526" y="6233"/>
                    <a:pt x="22319" y="3145"/>
                  </a:cubicBezTo>
                  <a:lnTo>
                    <a:pt x="22888" y="1012"/>
                  </a:lnTo>
                  <a:close/>
                  <a:moveTo>
                    <a:pt x="22449" y="0"/>
                  </a:moveTo>
                  <a:lnTo>
                    <a:pt x="21535" y="3422"/>
                  </a:lnTo>
                  <a:lnTo>
                    <a:pt x="21724" y="3561"/>
                  </a:lnTo>
                  <a:cubicBezTo>
                    <a:pt x="25763" y="6524"/>
                    <a:pt x="32257" y="11425"/>
                    <a:pt x="32874" y="12251"/>
                  </a:cubicBezTo>
                  <a:cubicBezTo>
                    <a:pt x="32663" y="12921"/>
                    <a:pt x="30001" y="15938"/>
                    <a:pt x="27457" y="18565"/>
                  </a:cubicBezTo>
                  <a:cubicBezTo>
                    <a:pt x="26978" y="18829"/>
                    <a:pt x="23282" y="20896"/>
                    <a:pt x="21672" y="22686"/>
                  </a:cubicBezTo>
                  <a:cubicBezTo>
                    <a:pt x="20036" y="24503"/>
                    <a:pt x="3198" y="39492"/>
                    <a:pt x="1573" y="40395"/>
                  </a:cubicBezTo>
                  <a:cubicBezTo>
                    <a:pt x="565" y="40955"/>
                    <a:pt x="1" y="42387"/>
                    <a:pt x="261" y="43723"/>
                  </a:cubicBezTo>
                  <a:cubicBezTo>
                    <a:pt x="511" y="45022"/>
                    <a:pt x="1440" y="45866"/>
                    <a:pt x="2807" y="46037"/>
                  </a:cubicBezTo>
                  <a:cubicBezTo>
                    <a:pt x="2883" y="46046"/>
                    <a:pt x="2965" y="46051"/>
                    <a:pt x="3053" y="46051"/>
                  </a:cubicBezTo>
                  <a:cubicBezTo>
                    <a:pt x="6105" y="46051"/>
                    <a:pt x="16700" y="40561"/>
                    <a:pt x="19666" y="38994"/>
                  </a:cubicBezTo>
                  <a:lnTo>
                    <a:pt x="19666" y="38994"/>
                  </a:lnTo>
                  <a:cubicBezTo>
                    <a:pt x="19342" y="40131"/>
                    <a:pt x="18987" y="42093"/>
                    <a:pt x="20037" y="42993"/>
                  </a:cubicBezTo>
                  <a:cubicBezTo>
                    <a:pt x="20551" y="43434"/>
                    <a:pt x="21323" y="43826"/>
                    <a:pt x="22140" y="44240"/>
                  </a:cubicBezTo>
                  <a:cubicBezTo>
                    <a:pt x="23356" y="44858"/>
                    <a:pt x="24734" y="45557"/>
                    <a:pt x="24928" y="46335"/>
                  </a:cubicBezTo>
                  <a:cubicBezTo>
                    <a:pt x="25026" y="46730"/>
                    <a:pt x="25056" y="47274"/>
                    <a:pt x="25087" y="47848"/>
                  </a:cubicBezTo>
                  <a:cubicBezTo>
                    <a:pt x="25170" y="49384"/>
                    <a:pt x="25274" y="51296"/>
                    <a:pt x="26713" y="52447"/>
                  </a:cubicBezTo>
                  <a:cubicBezTo>
                    <a:pt x="27713" y="53246"/>
                    <a:pt x="29602" y="53760"/>
                    <a:pt x="31689" y="53760"/>
                  </a:cubicBezTo>
                  <a:cubicBezTo>
                    <a:pt x="33930" y="53760"/>
                    <a:pt x="36401" y="53169"/>
                    <a:pt x="38251" y="51708"/>
                  </a:cubicBezTo>
                  <a:cubicBezTo>
                    <a:pt x="42310" y="48503"/>
                    <a:pt x="41505" y="40698"/>
                    <a:pt x="40970" y="37491"/>
                  </a:cubicBezTo>
                  <a:cubicBezTo>
                    <a:pt x="40621" y="35401"/>
                    <a:pt x="40734" y="30494"/>
                    <a:pt x="40844" y="25748"/>
                  </a:cubicBezTo>
                  <a:cubicBezTo>
                    <a:pt x="40970" y="20219"/>
                    <a:pt x="41091" y="14998"/>
                    <a:pt x="40595" y="13017"/>
                  </a:cubicBezTo>
                  <a:cubicBezTo>
                    <a:pt x="39643" y="9208"/>
                    <a:pt x="23516" y="569"/>
                    <a:pt x="22829" y="202"/>
                  </a:cubicBezTo>
                  <a:lnTo>
                    <a:pt x="224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397;p41">
              <a:extLst>
                <a:ext uri="{FF2B5EF4-FFF2-40B4-BE49-F238E27FC236}">
                  <a16:creationId xmlns:a16="http://schemas.microsoft.com/office/drawing/2014/main" id="{08E03D35-E398-ADD0-91CA-773384E7A831}"/>
                </a:ext>
              </a:extLst>
            </p:cNvPr>
            <p:cNvSpPr/>
            <p:nvPr/>
          </p:nvSpPr>
          <p:spPr>
            <a:xfrm>
              <a:off x="5856600" y="4439350"/>
              <a:ext cx="187175" cy="72575"/>
            </a:xfrm>
            <a:custGeom>
              <a:avLst/>
              <a:gdLst/>
              <a:ahLst/>
              <a:cxnLst/>
              <a:rect l="l" t="t" r="r" b="b"/>
              <a:pathLst>
                <a:path w="7487" h="2903" extrusionOk="0">
                  <a:moveTo>
                    <a:pt x="7102" y="0"/>
                  </a:moveTo>
                  <a:cubicBezTo>
                    <a:pt x="7067" y="0"/>
                    <a:pt x="7031" y="6"/>
                    <a:pt x="6995" y="17"/>
                  </a:cubicBezTo>
                  <a:lnTo>
                    <a:pt x="258" y="2235"/>
                  </a:lnTo>
                  <a:cubicBezTo>
                    <a:pt x="97" y="2288"/>
                    <a:pt x="1" y="2448"/>
                    <a:pt x="28" y="2615"/>
                  </a:cubicBezTo>
                  <a:cubicBezTo>
                    <a:pt x="54" y="2781"/>
                    <a:pt x="197" y="2903"/>
                    <a:pt x="365" y="2903"/>
                  </a:cubicBezTo>
                  <a:cubicBezTo>
                    <a:pt x="369" y="2903"/>
                    <a:pt x="372" y="2903"/>
                    <a:pt x="376" y="2903"/>
                  </a:cubicBezTo>
                  <a:cubicBezTo>
                    <a:pt x="409" y="2903"/>
                    <a:pt x="441" y="2897"/>
                    <a:pt x="472" y="2888"/>
                  </a:cubicBezTo>
                  <a:lnTo>
                    <a:pt x="7209" y="669"/>
                  </a:lnTo>
                  <a:cubicBezTo>
                    <a:pt x="7389" y="610"/>
                    <a:pt x="7487" y="415"/>
                    <a:pt x="7427" y="236"/>
                  </a:cubicBezTo>
                  <a:cubicBezTo>
                    <a:pt x="7380" y="92"/>
                    <a:pt x="7246" y="0"/>
                    <a:pt x="7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398;p41">
              <a:extLst>
                <a:ext uri="{FF2B5EF4-FFF2-40B4-BE49-F238E27FC236}">
                  <a16:creationId xmlns:a16="http://schemas.microsoft.com/office/drawing/2014/main" id="{28BAC898-D57A-4D5E-D7B4-7F4D8014F3F8}"/>
                </a:ext>
              </a:extLst>
            </p:cNvPr>
            <p:cNvSpPr/>
            <p:nvPr/>
          </p:nvSpPr>
          <p:spPr>
            <a:xfrm>
              <a:off x="5874475" y="4483475"/>
              <a:ext cx="168700" cy="65725"/>
            </a:xfrm>
            <a:custGeom>
              <a:avLst/>
              <a:gdLst/>
              <a:ahLst/>
              <a:cxnLst/>
              <a:rect l="l" t="t" r="r" b="b"/>
              <a:pathLst>
                <a:path w="6748" h="2629" extrusionOk="0">
                  <a:moveTo>
                    <a:pt x="385" y="1"/>
                  </a:moveTo>
                  <a:cubicBezTo>
                    <a:pt x="240" y="1"/>
                    <a:pt x="106" y="93"/>
                    <a:pt x="60" y="238"/>
                  </a:cubicBezTo>
                  <a:cubicBezTo>
                    <a:pt x="0" y="418"/>
                    <a:pt x="100" y="611"/>
                    <a:pt x="279" y="670"/>
                  </a:cubicBezTo>
                  <a:lnTo>
                    <a:pt x="6282" y="2611"/>
                  </a:lnTo>
                  <a:cubicBezTo>
                    <a:pt x="6316" y="2623"/>
                    <a:pt x="6351" y="2629"/>
                    <a:pt x="6387" y="2629"/>
                  </a:cubicBezTo>
                  <a:lnTo>
                    <a:pt x="6387" y="2627"/>
                  </a:lnTo>
                  <a:cubicBezTo>
                    <a:pt x="6555" y="2626"/>
                    <a:pt x="6696" y="2504"/>
                    <a:pt x="6723" y="2338"/>
                  </a:cubicBezTo>
                  <a:cubicBezTo>
                    <a:pt x="6748" y="2173"/>
                    <a:pt x="6651" y="2012"/>
                    <a:pt x="6492" y="1959"/>
                  </a:cubicBezTo>
                  <a:lnTo>
                    <a:pt x="492" y="18"/>
                  </a:lnTo>
                  <a:cubicBezTo>
                    <a:pt x="456" y="6"/>
                    <a:pt x="420" y="1"/>
                    <a:pt x="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399;p41">
              <a:extLst>
                <a:ext uri="{FF2B5EF4-FFF2-40B4-BE49-F238E27FC236}">
                  <a16:creationId xmlns:a16="http://schemas.microsoft.com/office/drawing/2014/main" id="{43E9165C-732C-116F-9D09-48DA97993D03}"/>
                </a:ext>
              </a:extLst>
            </p:cNvPr>
            <p:cNvSpPr/>
            <p:nvPr/>
          </p:nvSpPr>
          <p:spPr>
            <a:xfrm>
              <a:off x="5583275" y="3511925"/>
              <a:ext cx="1060350" cy="1271750"/>
            </a:xfrm>
            <a:custGeom>
              <a:avLst/>
              <a:gdLst/>
              <a:ahLst/>
              <a:cxnLst/>
              <a:rect l="l" t="t" r="r" b="b"/>
              <a:pathLst>
                <a:path w="42414" h="50870" extrusionOk="0">
                  <a:moveTo>
                    <a:pt x="15598" y="0"/>
                  </a:moveTo>
                  <a:cubicBezTo>
                    <a:pt x="13531" y="0"/>
                    <a:pt x="11504" y="845"/>
                    <a:pt x="10001" y="1691"/>
                  </a:cubicBezTo>
                  <a:cubicBezTo>
                    <a:pt x="10001" y="1691"/>
                    <a:pt x="8749" y="674"/>
                    <a:pt x="6906" y="674"/>
                  </a:cubicBezTo>
                  <a:cubicBezTo>
                    <a:pt x="5914" y="674"/>
                    <a:pt x="4750" y="969"/>
                    <a:pt x="3518" y="1877"/>
                  </a:cubicBezTo>
                  <a:cubicBezTo>
                    <a:pt x="0" y="4469"/>
                    <a:pt x="2222" y="8358"/>
                    <a:pt x="3147" y="9471"/>
                  </a:cubicBezTo>
                  <a:lnTo>
                    <a:pt x="4073" y="10581"/>
                  </a:lnTo>
                  <a:cubicBezTo>
                    <a:pt x="4073" y="10581"/>
                    <a:pt x="6852" y="15583"/>
                    <a:pt x="9630" y="17620"/>
                  </a:cubicBezTo>
                  <a:cubicBezTo>
                    <a:pt x="12408" y="19657"/>
                    <a:pt x="18706" y="20211"/>
                    <a:pt x="18706" y="20211"/>
                  </a:cubicBezTo>
                  <a:cubicBezTo>
                    <a:pt x="18706" y="20211"/>
                    <a:pt x="21115" y="22618"/>
                    <a:pt x="20743" y="29471"/>
                  </a:cubicBezTo>
                  <a:cubicBezTo>
                    <a:pt x="20374" y="36324"/>
                    <a:pt x="17965" y="40028"/>
                    <a:pt x="22225" y="45585"/>
                  </a:cubicBezTo>
                  <a:cubicBezTo>
                    <a:pt x="24710" y="48826"/>
                    <a:pt x="28330" y="50869"/>
                    <a:pt x="31651" y="50869"/>
                  </a:cubicBezTo>
                  <a:cubicBezTo>
                    <a:pt x="34022" y="50869"/>
                    <a:pt x="36240" y="49828"/>
                    <a:pt x="37783" y="47436"/>
                  </a:cubicBezTo>
                  <a:cubicBezTo>
                    <a:pt x="41487" y="41696"/>
                    <a:pt x="42413" y="35768"/>
                    <a:pt x="37969" y="29841"/>
                  </a:cubicBezTo>
                  <a:cubicBezTo>
                    <a:pt x="33524" y="23915"/>
                    <a:pt x="26115" y="21322"/>
                    <a:pt x="24077" y="20397"/>
                  </a:cubicBezTo>
                  <a:cubicBezTo>
                    <a:pt x="22040" y="19470"/>
                    <a:pt x="21299" y="17988"/>
                    <a:pt x="21299" y="17247"/>
                  </a:cubicBezTo>
                  <a:cubicBezTo>
                    <a:pt x="21299" y="16506"/>
                    <a:pt x="24633" y="7987"/>
                    <a:pt x="21299" y="3172"/>
                  </a:cubicBezTo>
                  <a:cubicBezTo>
                    <a:pt x="19656" y="799"/>
                    <a:pt x="17608" y="0"/>
                    <a:pt x="15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400;p41">
              <a:extLst>
                <a:ext uri="{FF2B5EF4-FFF2-40B4-BE49-F238E27FC236}">
                  <a16:creationId xmlns:a16="http://schemas.microsoft.com/office/drawing/2014/main" id="{78AC834F-6626-0D36-0771-9CB9DCFDE669}"/>
                </a:ext>
              </a:extLst>
            </p:cNvPr>
            <p:cNvSpPr/>
            <p:nvPr/>
          </p:nvSpPr>
          <p:spPr>
            <a:xfrm>
              <a:off x="5714400" y="3569250"/>
              <a:ext cx="205975" cy="396225"/>
            </a:xfrm>
            <a:custGeom>
              <a:avLst/>
              <a:gdLst/>
              <a:ahLst/>
              <a:cxnLst/>
              <a:rect l="l" t="t" r="r" b="b"/>
              <a:pathLst>
                <a:path w="8239" h="15849" extrusionOk="0">
                  <a:moveTo>
                    <a:pt x="3226" y="1"/>
                  </a:moveTo>
                  <a:cubicBezTo>
                    <a:pt x="2865" y="1"/>
                    <a:pt x="2421" y="73"/>
                    <a:pt x="1991" y="335"/>
                  </a:cubicBezTo>
                  <a:cubicBezTo>
                    <a:pt x="1219" y="804"/>
                    <a:pt x="729" y="1731"/>
                    <a:pt x="536" y="3090"/>
                  </a:cubicBezTo>
                  <a:cubicBezTo>
                    <a:pt x="0" y="6838"/>
                    <a:pt x="2326" y="13533"/>
                    <a:pt x="7934" y="15835"/>
                  </a:cubicBezTo>
                  <a:cubicBezTo>
                    <a:pt x="7955" y="15844"/>
                    <a:pt x="7977" y="15848"/>
                    <a:pt x="8000" y="15848"/>
                  </a:cubicBezTo>
                  <a:cubicBezTo>
                    <a:pt x="8187" y="15848"/>
                    <a:pt x="8239" y="15590"/>
                    <a:pt x="8065" y="15519"/>
                  </a:cubicBezTo>
                  <a:cubicBezTo>
                    <a:pt x="2615" y="13282"/>
                    <a:pt x="355" y="6778"/>
                    <a:pt x="875" y="3139"/>
                  </a:cubicBezTo>
                  <a:cubicBezTo>
                    <a:pt x="1053" y="1888"/>
                    <a:pt x="1488" y="1043"/>
                    <a:pt x="2167" y="631"/>
                  </a:cubicBezTo>
                  <a:cubicBezTo>
                    <a:pt x="2532" y="407"/>
                    <a:pt x="2916" y="346"/>
                    <a:pt x="3229" y="346"/>
                  </a:cubicBezTo>
                  <a:cubicBezTo>
                    <a:pt x="3610" y="346"/>
                    <a:pt x="3886" y="437"/>
                    <a:pt x="3891" y="439"/>
                  </a:cubicBezTo>
                  <a:cubicBezTo>
                    <a:pt x="3910" y="446"/>
                    <a:pt x="3929" y="449"/>
                    <a:pt x="3948" y="449"/>
                  </a:cubicBezTo>
                  <a:cubicBezTo>
                    <a:pt x="4018" y="449"/>
                    <a:pt x="4084" y="405"/>
                    <a:pt x="4109" y="334"/>
                  </a:cubicBezTo>
                  <a:cubicBezTo>
                    <a:pt x="4140" y="244"/>
                    <a:pt x="4094" y="146"/>
                    <a:pt x="4004" y="115"/>
                  </a:cubicBezTo>
                  <a:cubicBezTo>
                    <a:pt x="3981" y="108"/>
                    <a:pt x="3664" y="1"/>
                    <a:pt x="3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401;p41">
              <a:extLst>
                <a:ext uri="{FF2B5EF4-FFF2-40B4-BE49-F238E27FC236}">
                  <a16:creationId xmlns:a16="http://schemas.microsoft.com/office/drawing/2014/main" id="{22062CCD-B675-D3B2-3B1B-277B79962AAA}"/>
                </a:ext>
              </a:extLst>
            </p:cNvPr>
            <p:cNvSpPr/>
            <p:nvPr/>
          </p:nvSpPr>
          <p:spPr>
            <a:xfrm>
              <a:off x="5777825" y="3713750"/>
              <a:ext cx="323375" cy="285500"/>
            </a:xfrm>
            <a:custGeom>
              <a:avLst/>
              <a:gdLst/>
              <a:ahLst/>
              <a:cxnLst/>
              <a:rect l="l" t="t" r="r" b="b"/>
              <a:pathLst>
                <a:path w="12935" h="11420" extrusionOk="0">
                  <a:moveTo>
                    <a:pt x="195" y="0"/>
                  </a:moveTo>
                  <a:cubicBezTo>
                    <a:pt x="175" y="0"/>
                    <a:pt x="155" y="3"/>
                    <a:pt x="136" y="11"/>
                  </a:cubicBezTo>
                  <a:cubicBezTo>
                    <a:pt x="47" y="43"/>
                    <a:pt x="1" y="141"/>
                    <a:pt x="34" y="231"/>
                  </a:cubicBezTo>
                  <a:cubicBezTo>
                    <a:pt x="48" y="271"/>
                    <a:pt x="1572" y="4357"/>
                    <a:pt x="4938" y="7588"/>
                  </a:cubicBezTo>
                  <a:cubicBezTo>
                    <a:pt x="8318" y="10833"/>
                    <a:pt x="12693" y="11412"/>
                    <a:pt x="12736" y="11418"/>
                  </a:cubicBezTo>
                  <a:cubicBezTo>
                    <a:pt x="12743" y="11420"/>
                    <a:pt x="12751" y="11420"/>
                    <a:pt x="12757" y="11420"/>
                  </a:cubicBezTo>
                  <a:cubicBezTo>
                    <a:pt x="12847" y="11420"/>
                    <a:pt x="12923" y="11348"/>
                    <a:pt x="12929" y="11258"/>
                  </a:cubicBezTo>
                  <a:cubicBezTo>
                    <a:pt x="12935" y="11167"/>
                    <a:pt x="12868" y="11088"/>
                    <a:pt x="12779" y="11077"/>
                  </a:cubicBezTo>
                  <a:cubicBezTo>
                    <a:pt x="12736" y="11072"/>
                    <a:pt x="8474" y="10508"/>
                    <a:pt x="5176" y="7342"/>
                  </a:cubicBezTo>
                  <a:cubicBezTo>
                    <a:pt x="1869" y="4167"/>
                    <a:pt x="371" y="152"/>
                    <a:pt x="356" y="112"/>
                  </a:cubicBezTo>
                  <a:cubicBezTo>
                    <a:pt x="330" y="42"/>
                    <a:pt x="265"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402;p41">
              <a:extLst>
                <a:ext uri="{FF2B5EF4-FFF2-40B4-BE49-F238E27FC236}">
                  <a16:creationId xmlns:a16="http://schemas.microsoft.com/office/drawing/2014/main" id="{CE20740A-D030-7643-D603-76890F4ABD97}"/>
                </a:ext>
              </a:extLst>
            </p:cNvPr>
            <p:cNvSpPr/>
            <p:nvPr/>
          </p:nvSpPr>
          <p:spPr>
            <a:xfrm>
              <a:off x="6129100" y="4061550"/>
              <a:ext cx="424450" cy="684700"/>
            </a:xfrm>
            <a:custGeom>
              <a:avLst/>
              <a:gdLst/>
              <a:ahLst/>
              <a:cxnLst/>
              <a:rect l="l" t="t" r="r" b="b"/>
              <a:pathLst>
                <a:path w="16978" h="27388" extrusionOk="0">
                  <a:moveTo>
                    <a:pt x="192" y="0"/>
                  </a:moveTo>
                  <a:cubicBezTo>
                    <a:pt x="151" y="0"/>
                    <a:pt x="110" y="15"/>
                    <a:pt x="76" y="44"/>
                  </a:cubicBezTo>
                  <a:cubicBezTo>
                    <a:pt x="6" y="108"/>
                    <a:pt x="0" y="216"/>
                    <a:pt x="64" y="286"/>
                  </a:cubicBezTo>
                  <a:cubicBezTo>
                    <a:pt x="113" y="341"/>
                    <a:pt x="4976" y="5844"/>
                    <a:pt x="3132" y="12961"/>
                  </a:cubicBezTo>
                  <a:cubicBezTo>
                    <a:pt x="2041" y="17173"/>
                    <a:pt x="2963" y="21797"/>
                    <a:pt x="5483" y="24746"/>
                  </a:cubicBezTo>
                  <a:cubicBezTo>
                    <a:pt x="6953" y="26464"/>
                    <a:pt x="8787" y="27388"/>
                    <a:pt x="10702" y="27388"/>
                  </a:cubicBezTo>
                  <a:cubicBezTo>
                    <a:pt x="10895" y="27388"/>
                    <a:pt x="11091" y="27377"/>
                    <a:pt x="11285" y="27360"/>
                  </a:cubicBezTo>
                  <a:cubicBezTo>
                    <a:pt x="16912" y="26810"/>
                    <a:pt x="16978" y="19027"/>
                    <a:pt x="16978" y="18949"/>
                  </a:cubicBezTo>
                  <a:cubicBezTo>
                    <a:pt x="16978" y="18854"/>
                    <a:pt x="16901" y="18777"/>
                    <a:pt x="16806" y="18777"/>
                  </a:cubicBezTo>
                  <a:cubicBezTo>
                    <a:pt x="16710" y="18777"/>
                    <a:pt x="16635" y="18854"/>
                    <a:pt x="16635" y="18949"/>
                  </a:cubicBezTo>
                  <a:cubicBezTo>
                    <a:pt x="16635" y="19025"/>
                    <a:pt x="16572" y="26498"/>
                    <a:pt x="11252" y="27018"/>
                  </a:cubicBezTo>
                  <a:cubicBezTo>
                    <a:pt x="11069" y="27036"/>
                    <a:pt x="10886" y="27045"/>
                    <a:pt x="10705" y="27045"/>
                  </a:cubicBezTo>
                  <a:cubicBezTo>
                    <a:pt x="8892" y="27045"/>
                    <a:pt x="7146" y="26163"/>
                    <a:pt x="5744" y="24523"/>
                  </a:cubicBezTo>
                  <a:cubicBezTo>
                    <a:pt x="3294" y="21657"/>
                    <a:pt x="2400" y="17153"/>
                    <a:pt x="3465" y="13048"/>
                  </a:cubicBezTo>
                  <a:cubicBezTo>
                    <a:pt x="5357" y="5749"/>
                    <a:pt x="370" y="112"/>
                    <a:pt x="318" y="56"/>
                  </a:cubicBezTo>
                  <a:cubicBezTo>
                    <a:pt x="284" y="19"/>
                    <a:pt x="238"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403;p41">
              <a:extLst>
                <a:ext uri="{FF2B5EF4-FFF2-40B4-BE49-F238E27FC236}">
                  <a16:creationId xmlns:a16="http://schemas.microsoft.com/office/drawing/2014/main" id="{07428D02-7174-8144-5216-1B73AF8C03B8}"/>
                </a:ext>
              </a:extLst>
            </p:cNvPr>
            <p:cNvSpPr/>
            <p:nvPr/>
          </p:nvSpPr>
          <p:spPr>
            <a:xfrm>
              <a:off x="6105925" y="4034525"/>
              <a:ext cx="387425" cy="650650"/>
            </a:xfrm>
            <a:custGeom>
              <a:avLst/>
              <a:gdLst/>
              <a:ahLst/>
              <a:cxnLst/>
              <a:rect l="l" t="t" r="r" b="b"/>
              <a:pathLst>
                <a:path w="15497" h="26026" extrusionOk="0">
                  <a:moveTo>
                    <a:pt x="175" y="1"/>
                  </a:moveTo>
                  <a:cubicBezTo>
                    <a:pt x="84" y="1"/>
                    <a:pt x="10" y="72"/>
                    <a:pt x="5" y="164"/>
                  </a:cubicBezTo>
                  <a:cubicBezTo>
                    <a:pt x="1" y="256"/>
                    <a:pt x="71" y="336"/>
                    <a:pt x="164" y="344"/>
                  </a:cubicBezTo>
                  <a:cubicBezTo>
                    <a:pt x="194" y="345"/>
                    <a:pt x="3125" y="572"/>
                    <a:pt x="7464" y="6487"/>
                  </a:cubicBezTo>
                  <a:cubicBezTo>
                    <a:pt x="10525" y="10661"/>
                    <a:pt x="10162" y="14571"/>
                    <a:pt x="9843" y="18022"/>
                  </a:cubicBezTo>
                  <a:cubicBezTo>
                    <a:pt x="9697" y="19586"/>
                    <a:pt x="9561" y="21063"/>
                    <a:pt x="9729" y="22481"/>
                  </a:cubicBezTo>
                  <a:cubicBezTo>
                    <a:pt x="10048" y="25199"/>
                    <a:pt x="11462" y="25843"/>
                    <a:pt x="12274" y="25986"/>
                  </a:cubicBezTo>
                  <a:cubicBezTo>
                    <a:pt x="12428" y="26013"/>
                    <a:pt x="12586" y="26026"/>
                    <a:pt x="12743" y="26026"/>
                  </a:cubicBezTo>
                  <a:cubicBezTo>
                    <a:pt x="13848" y="26026"/>
                    <a:pt x="14979" y="25383"/>
                    <a:pt x="15455" y="24427"/>
                  </a:cubicBezTo>
                  <a:cubicBezTo>
                    <a:pt x="15496" y="24342"/>
                    <a:pt x="15462" y="24240"/>
                    <a:pt x="15377" y="24197"/>
                  </a:cubicBezTo>
                  <a:cubicBezTo>
                    <a:pt x="15353" y="24185"/>
                    <a:pt x="15327" y="24179"/>
                    <a:pt x="15302" y="24179"/>
                  </a:cubicBezTo>
                  <a:cubicBezTo>
                    <a:pt x="15239" y="24179"/>
                    <a:pt x="15178" y="24214"/>
                    <a:pt x="15147" y="24274"/>
                  </a:cubicBezTo>
                  <a:cubicBezTo>
                    <a:pt x="14727" y="25116"/>
                    <a:pt x="13731" y="25683"/>
                    <a:pt x="12750" y="25683"/>
                  </a:cubicBezTo>
                  <a:cubicBezTo>
                    <a:pt x="12610" y="25683"/>
                    <a:pt x="12471" y="25671"/>
                    <a:pt x="12333" y="25647"/>
                  </a:cubicBezTo>
                  <a:cubicBezTo>
                    <a:pt x="11613" y="25521"/>
                    <a:pt x="10363" y="24936"/>
                    <a:pt x="10069" y="22440"/>
                  </a:cubicBezTo>
                  <a:cubicBezTo>
                    <a:pt x="9905" y="21057"/>
                    <a:pt x="10041" y="19598"/>
                    <a:pt x="10185" y="18052"/>
                  </a:cubicBezTo>
                  <a:cubicBezTo>
                    <a:pt x="10510" y="14541"/>
                    <a:pt x="10878" y="10562"/>
                    <a:pt x="7740" y="6284"/>
                  </a:cubicBezTo>
                  <a:cubicBezTo>
                    <a:pt x="3286" y="209"/>
                    <a:pt x="305" y="7"/>
                    <a:pt x="180" y="1"/>
                  </a:cubicBezTo>
                  <a:cubicBezTo>
                    <a:pt x="179" y="1"/>
                    <a:pt x="177"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404;p41">
              <a:extLst>
                <a:ext uri="{FF2B5EF4-FFF2-40B4-BE49-F238E27FC236}">
                  <a16:creationId xmlns:a16="http://schemas.microsoft.com/office/drawing/2014/main" id="{C4A5611C-3299-3DC3-29DC-709E119E74B0}"/>
                </a:ext>
              </a:extLst>
            </p:cNvPr>
            <p:cNvSpPr/>
            <p:nvPr/>
          </p:nvSpPr>
          <p:spPr>
            <a:xfrm>
              <a:off x="4612200" y="693350"/>
              <a:ext cx="1274525" cy="1028100"/>
            </a:xfrm>
            <a:custGeom>
              <a:avLst/>
              <a:gdLst/>
              <a:ahLst/>
              <a:cxnLst/>
              <a:rect l="l" t="t" r="r" b="b"/>
              <a:pathLst>
                <a:path w="50981" h="41124" extrusionOk="0">
                  <a:moveTo>
                    <a:pt x="13441" y="0"/>
                  </a:moveTo>
                  <a:cubicBezTo>
                    <a:pt x="9177" y="0"/>
                    <a:pt x="5353" y="1744"/>
                    <a:pt x="5736" y="6643"/>
                  </a:cubicBezTo>
                  <a:cubicBezTo>
                    <a:pt x="5462" y="6821"/>
                    <a:pt x="5189" y="7010"/>
                    <a:pt x="4920" y="7219"/>
                  </a:cubicBezTo>
                  <a:cubicBezTo>
                    <a:pt x="4470" y="7285"/>
                    <a:pt x="4030" y="7408"/>
                    <a:pt x="3612" y="7586"/>
                  </a:cubicBezTo>
                  <a:cubicBezTo>
                    <a:pt x="261" y="8997"/>
                    <a:pt x="0" y="15951"/>
                    <a:pt x="2501" y="19133"/>
                  </a:cubicBezTo>
                  <a:cubicBezTo>
                    <a:pt x="3830" y="20823"/>
                    <a:pt x="6439" y="22247"/>
                    <a:pt x="8836" y="23043"/>
                  </a:cubicBezTo>
                  <a:lnTo>
                    <a:pt x="8849" y="23116"/>
                  </a:lnTo>
                  <a:cubicBezTo>
                    <a:pt x="8849" y="23116"/>
                    <a:pt x="9052" y="23811"/>
                    <a:pt x="16015" y="24471"/>
                  </a:cubicBezTo>
                  <a:cubicBezTo>
                    <a:pt x="22978" y="25131"/>
                    <a:pt x="25013" y="27891"/>
                    <a:pt x="24695" y="31238"/>
                  </a:cubicBezTo>
                  <a:cubicBezTo>
                    <a:pt x="24462" y="33749"/>
                    <a:pt x="25321" y="36240"/>
                    <a:pt x="27054" y="38071"/>
                  </a:cubicBezTo>
                  <a:cubicBezTo>
                    <a:pt x="27902" y="39259"/>
                    <a:pt x="29268" y="40191"/>
                    <a:pt x="31472" y="40730"/>
                  </a:cubicBezTo>
                  <a:cubicBezTo>
                    <a:pt x="32565" y="40998"/>
                    <a:pt x="33618" y="41124"/>
                    <a:pt x="34627" y="41124"/>
                  </a:cubicBezTo>
                  <a:cubicBezTo>
                    <a:pt x="45362" y="41124"/>
                    <a:pt x="50981" y="26888"/>
                    <a:pt x="44008" y="18331"/>
                  </a:cubicBezTo>
                  <a:cubicBezTo>
                    <a:pt x="40383" y="13881"/>
                    <a:pt x="34111" y="13009"/>
                    <a:pt x="29460" y="9839"/>
                  </a:cubicBezTo>
                  <a:cubicBezTo>
                    <a:pt x="26356" y="7723"/>
                    <a:pt x="23369" y="5378"/>
                    <a:pt x="20561" y="2880"/>
                  </a:cubicBezTo>
                  <a:cubicBezTo>
                    <a:pt x="20489" y="2880"/>
                    <a:pt x="20418" y="2885"/>
                    <a:pt x="20348" y="2897"/>
                  </a:cubicBezTo>
                  <a:cubicBezTo>
                    <a:pt x="18716" y="1311"/>
                    <a:pt x="16860" y="231"/>
                    <a:pt x="14844" y="60"/>
                  </a:cubicBezTo>
                  <a:cubicBezTo>
                    <a:pt x="14374" y="21"/>
                    <a:pt x="13905" y="0"/>
                    <a:pt x="13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405;p41">
              <a:extLst>
                <a:ext uri="{FF2B5EF4-FFF2-40B4-BE49-F238E27FC236}">
                  <a16:creationId xmlns:a16="http://schemas.microsoft.com/office/drawing/2014/main" id="{956F619E-E9CE-7DC9-48D8-BD1206E13968}"/>
                </a:ext>
              </a:extLst>
            </p:cNvPr>
            <p:cNvSpPr/>
            <p:nvPr/>
          </p:nvSpPr>
          <p:spPr>
            <a:xfrm>
              <a:off x="4825175" y="909275"/>
              <a:ext cx="942150" cy="497100"/>
            </a:xfrm>
            <a:custGeom>
              <a:avLst/>
              <a:gdLst/>
              <a:ahLst/>
              <a:cxnLst/>
              <a:rect l="l" t="t" r="r" b="b"/>
              <a:pathLst>
                <a:path w="37686" h="19884" extrusionOk="0">
                  <a:moveTo>
                    <a:pt x="192" y="1"/>
                  </a:moveTo>
                  <a:cubicBezTo>
                    <a:pt x="153" y="1"/>
                    <a:pt x="113" y="14"/>
                    <a:pt x="80" y="42"/>
                  </a:cubicBezTo>
                  <a:cubicBezTo>
                    <a:pt x="9" y="101"/>
                    <a:pt x="0" y="207"/>
                    <a:pt x="58" y="280"/>
                  </a:cubicBezTo>
                  <a:cubicBezTo>
                    <a:pt x="106" y="336"/>
                    <a:pt x="4932" y="5906"/>
                    <a:pt x="12267" y="7946"/>
                  </a:cubicBezTo>
                  <a:cubicBezTo>
                    <a:pt x="15479" y="8839"/>
                    <a:pt x="18770" y="8879"/>
                    <a:pt x="21954" y="8916"/>
                  </a:cubicBezTo>
                  <a:cubicBezTo>
                    <a:pt x="25978" y="8964"/>
                    <a:pt x="29781" y="9008"/>
                    <a:pt x="32463" y="10921"/>
                  </a:cubicBezTo>
                  <a:cubicBezTo>
                    <a:pt x="36989" y="14147"/>
                    <a:pt x="37329" y="17462"/>
                    <a:pt x="36818" y="19673"/>
                  </a:cubicBezTo>
                  <a:cubicBezTo>
                    <a:pt x="36797" y="19765"/>
                    <a:pt x="36854" y="19857"/>
                    <a:pt x="36946" y="19879"/>
                  </a:cubicBezTo>
                  <a:cubicBezTo>
                    <a:pt x="36959" y="19882"/>
                    <a:pt x="36972" y="19884"/>
                    <a:pt x="36986" y="19884"/>
                  </a:cubicBezTo>
                  <a:cubicBezTo>
                    <a:pt x="37064" y="19884"/>
                    <a:pt x="37133" y="19829"/>
                    <a:pt x="37151" y="19752"/>
                  </a:cubicBezTo>
                  <a:cubicBezTo>
                    <a:pt x="37685" y="17437"/>
                    <a:pt x="37341" y="13978"/>
                    <a:pt x="32662" y="10643"/>
                  </a:cubicBezTo>
                  <a:cubicBezTo>
                    <a:pt x="29891" y="8667"/>
                    <a:pt x="26037" y="8622"/>
                    <a:pt x="21957" y="8573"/>
                  </a:cubicBezTo>
                  <a:cubicBezTo>
                    <a:pt x="18797" y="8536"/>
                    <a:pt x="15528" y="8497"/>
                    <a:pt x="12359" y="7617"/>
                  </a:cubicBezTo>
                  <a:cubicBezTo>
                    <a:pt x="5126" y="5605"/>
                    <a:pt x="366" y="113"/>
                    <a:pt x="320" y="57"/>
                  </a:cubicBezTo>
                  <a:cubicBezTo>
                    <a:pt x="286" y="20"/>
                    <a:pt x="239"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406;p41">
              <a:extLst>
                <a:ext uri="{FF2B5EF4-FFF2-40B4-BE49-F238E27FC236}">
                  <a16:creationId xmlns:a16="http://schemas.microsoft.com/office/drawing/2014/main" id="{5CA3A334-60FA-B1F5-9AB1-49215DFE0613}"/>
                </a:ext>
              </a:extLst>
            </p:cNvPr>
            <p:cNvSpPr/>
            <p:nvPr/>
          </p:nvSpPr>
          <p:spPr>
            <a:xfrm>
              <a:off x="4793625" y="826875"/>
              <a:ext cx="828125" cy="283075"/>
            </a:xfrm>
            <a:custGeom>
              <a:avLst/>
              <a:gdLst/>
              <a:ahLst/>
              <a:cxnLst/>
              <a:rect l="l" t="t" r="r" b="b"/>
              <a:pathLst>
                <a:path w="33125" h="11323" extrusionOk="0">
                  <a:moveTo>
                    <a:pt x="4582" y="1"/>
                  </a:moveTo>
                  <a:cubicBezTo>
                    <a:pt x="2029" y="1"/>
                    <a:pt x="211" y="959"/>
                    <a:pt x="114" y="1011"/>
                  </a:cubicBezTo>
                  <a:cubicBezTo>
                    <a:pt x="31" y="1056"/>
                    <a:pt x="0" y="1160"/>
                    <a:pt x="45" y="1243"/>
                  </a:cubicBezTo>
                  <a:cubicBezTo>
                    <a:pt x="75" y="1300"/>
                    <a:pt x="135" y="1333"/>
                    <a:pt x="196" y="1333"/>
                  </a:cubicBezTo>
                  <a:cubicBezTo>
                    <a:pt x="224" y="1333"/>
                    <a:pt x="252" y="1326"/>
                    <a:pt x="278" y="1312"/>
                  </a:cubicBezTo>
                  <a:cubicBezTo>
                    <a:pt x="300" y="1300"/>
                    <a:pt x="2105" y="349"/>
                    <a:pt x="4609" y="349"/>
                  </a:cubicBezTo>
                  <a:cubicBezTo>
                    <a:pt x="5307" y="349"/>
                    <a:pt x="6060" y="423"/>
                    <a:pt x="6843" y="612"/>
                  </a:cubicBezTo>
                  <a:cubicBezTo>
                    <a:pt x="8537" y="1020"/>
                    <a:pt x="10019" y="2279"/>
                    <a:pt x="11734" y="3737"/>
                  </a:cubicBezTo>
                  <a:cubicBezTo>
                    <a:pt x="13765" y="5464"/>
                    <a:pt x="16069" y="7422"/>
                    <a:pt x="19548" y="8835"/>
                  </a:cubicBezTo>
                  <a:cubicBezTo>
                    <a:pt x="23130" y="10292"/>
                    <a:pt x="25860" y="10363"/>
                    <a:pt x="28055" y="10421"/>
                  </a:cubicBezTo>
                  <a:cubicBezTo>
                    <a:pt x="29916" y="10470"/>
                    <a:pt x="31384" y="10510"/>
                    <a:pt x="32802" y="11302"/>
                  </a:cubicBezTo>
                  <a:cubicBezTo>
                    <a:pt x="32829" y="11315"/>
                    <a:pt x="32857" y="11323"/>
                    <a:pt x="32887" y="11323"/>
                  </a:cubicBezTo>
                  <a:cubicBezTo>
                    <a:pt x="32888" y="11323"/>
                    <a:pt x="32888" y="11323"/>
                    <a:pt x="32889" y="11323"/>
                  </a:cubicBezTo>
                  <a:cubicBezTo>
                    <a:pt x="33064" y="11323"/>
                    <a:pt x="33124" y="11088"/>
                    <a:pt x="32970" y="11002"/>
                  </a:cubicBezTo>
                  <a:cubicBezTo>
                    <a:pt x="31478" y="10169"/>
                    <a:pt x="29896" y="10127"/>
                    <a:pt x="28064" y="10078"/>
                  </a:cubicBezTo>
                  <a:cubicBezTo>
                    <a:pt x="25897" y="10022"/>
                    <a:pt x="23201" y="9950"/>
                    <a:pt x="19677" y="8519"/>
                  </a:cubicBezTo>
                  <a:cubicBezTo>
                    <a:pt x="16248" y="7125"/>
                    <a:pt x="13969" y="5187"/>
                    <a:pt x="11957" y="3476"/>
                  </a:cubicBezTo>
                  <a:cubicBezTo>
                    <a:pt x="10209" y="1990"/>
                    <a:pt x="8697" y="705"/>
                    <a:pt x="6923" y="277"/>
                  </a:cubicBezTo>
                  <a:cubicBezTo>
                    <a:pt x="6098" y="79"/>
                    <a:pt x="5310" y="1"/>
                    <a:pt x="45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407;p41">
              <a:extLst>
                <a:ext uri="{FF2B5EF4-FFF2-40B4-BE49-F238E27FC236}">
                  <a16:creationId xmlns:a16="http://schemas.microsoft.com/office/drawing/2014/main" id="{410A230F-7B80-B895-EDCE-8BB37042E795}"/>
                </a:ext>
              </a:extLst>
            </p:cNvPr>
            <p:cNvSpPr/>
            <p:nvPr/>
          </p:nvSpPr>
          <p:spPr>
            <a:xfrm>
              <a:off x="4714250" y="932600"/>
              <a:ext cx="88225" cy="275250"/>
            </a:xfrm>
            <a:custGeom>
              <a:avLst/>
              <a:gdLst/>
              <a:ahLst/>
              <a:cxnLst/>
              <a:rect l="l" t="t" r="r" b="b"/>
              <a:pathLst>
                <a:path w="3529" h="11010" extrusionOk="0">
                  <a:moveTo>
                    <a:pt x="3333" y="0"/>
                  </a:moveTo>
                  <a:cubicBezTo>
                    <a:pt x="3302" y="0"/>
                    <a:pt x="3270" y="9"/>
                    <a:pt x="3242" y="27"/>
                  </a:cubicBezTo>
                  <a:cubicBezTo>
                    <a:pt x="3209" y="47"/>
                    <a:pt x="0" y="2122"/>
                    <a:pt x="21" y="6225"/>
                  </a:cubicBezTo>
                  <a:cubicBezTo>
                    <a:pt x="43" y="10374"/>
                    <a:pt x="3205" y="11000"/>
                    <a:pt x="3237" y="11006"/>
                  </a:cubicBezTo>
                  <a:cubicBezTo>
                    <a:pt x="3248" y="11008"/>
                    <a:pt x="3258" y="11009"/>
                    <a:pt x="3269" y="11009"/>
                  </a:cubicBezTo>
                  <a:cubicBezTo>
                    <a:pt x="3356" y="11009"/>
                    <a:pt x="3430" y="10941"/>
                    <a:pt x="3439" y="10853"/>
                  </a:cubicBezTo>
                  <a:cubicBezTo>
                    <a:pt x="3447" y="10764"/>
                    <a:pt x="3386" y="10684"/>
                    <a:pt x="3298" y="10669"/>
                  </a:cubicBezTo>
                  <a:cubicBezTo>
                    <a:pt x="3270" y="10663"/>
                    <a:pt x="385" y="10090"/>
                    <a:pt x="364" y="6222"/>
                  </a:cubicBezTo>
                  <a:cubicBezTo>
                    <a:pt x="343" y="2315"/>
                    <a:pt x="3395" y="336"/>
                    <a:pt x="3425" y="316"/>
                  </a:cubicBezTo>
                  <a:cubicBezTo>
                    <a:pt x="3505" y="266"/>
                    <a:pt x="3528" y="160"/>
                    <a:pt x="3478" y="80"/>
                  </a:cubicBezTo>
                  <a:cubicBezTo>
                    <a:pt x="3445" y="28"/>
                    <a:pt x="3390" y="0"/>
                    <a:pt x="3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408;p41">
              <a:extLst>
                <a:ext uri="{FF2B5EF4-FFF2-40B4-BE49-F238E27FC236}">
                  <a16:creationId xmlns:a16="http://schemas.microsoft.com/office/drawing/2014/main" id="{ACDAAB05-109C-4732-64D3-EB484AED1502}"/>
                </a:ext>
              </a:extLst>
            </p:cNvPr>
            <p:cNvSpPr/>
            <p:nvPr/>
          </p:nvSpPr>
          <p:spPr>
            <a:xfrm>
              <a:off x="4639150" y="916625"/>
              <a:ext cx="137825" cy="260825"/>
            </a:xfrm>
            <a:custGeom>
              <a:avLst/>
              <a:gdLst/>
              <a:ahLst/>
              <a:cxnLst/>
              <a:rect l="l" t="t" r="r" b="b"/>
              <a:pathLst>
                <a:path w="5513" h="10433" extrusionOk="0">
                  <a:moveTo>
                    <a:pt x="5316" y="1"/>
                  </a:moveTo>
                  <a:cubicBezTo>
                    <a:pt x="5288" y="1"/>
                    <a:pt x="5259" y="8"/>
                    <a:pt x="5233" y="23"/>
                  </a:cubicBezTo>
                  <a:cubicBezTo>
                    <a:pt x="5019" y="143"/>
                    <a:pt x="0" y="3007"/>
                    <a:pt x="386" y="6227"/>
                  </a:cubicBezTo>
                  <a:cubicBezTo>
                    <a:pt x="772" y="9437"/>
                    <a:pt x="3331" y="10411"/>
                    <a:pt x="3356" y="10422"/>
                  </a:cubicBezTo>
                  <a:cubicBezTo>
                    <a:pt x="3375" y="10428"/>
                    <a:pt x="3395" y="10432"/>
                    <a:pt x="3416" y="10432"/>
                  </a:cubicBezTo>
                  <a:lnTo>
                    <a:pt x="3416" y="10431"/>
                  </a:lnTo>
                  <a:cubicBezTo>
                    <a:pt x="3606" y="10431"/>
                    <a:pt x="3653" y="10165"/>
                    <a:pt x="3474" y="10098"/>
                  </a:cubicBezTo>
                  <a:cubicBezTo>
                    <a:pt x="3450" y="10091"/>
                    <a:pt x="1087" y="9189"/>
                    <a:pt x="726" y="6185"/>
                  </a:cubicBezTo>
                  <a:cubicBezTo>
                    <a:pt x="368" y="3193"/>
                    <a:pt x="5350" y="351"/>
                    <a:pt x="5401" y="323"/>
                  </a:cubicBezTo>
                  <a:cubicBezTo>
                    <a:pt x="5484" y="275"/>
                    <a:pt x="5512" y="171"/>
                    <a:pt x="5466" y="88"/>
                  </a:cubicBezTo>
                  <a:cubicBezTo>
                    <a:pt x="5435" y="32"/>
                    <a:pt x="5376" y="1"/>
                    <a:pt x="5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409;p41">
              <a:extLst>
                <a:ext uri="{FF2B5EF4-FFF2-40B4-BE49-F238E27FC236}">
                  <a16:creationId xmlns:a16="http://schemas.microsoft.com/office/drawing/2014/main" id="{DC21DA37-C7A7-DFBF-C855-A68582A4E222}"/>
                </a:ext>
              </a:extLst>
            </p:cNvPr>
            <p:cNvSpPr/>
            <p:nvPr/>
          </p:nvSpPr>
          <p:spPr>
            <a:xfrm>
              <a:off x="4688850" y="1495400"/>
              <a:ext cx="762925" cy="871700"/>
            </a:xfrm>
            <a:custGeom>
              <a:avLst/>
              <a:gdLst/>
              <a:ahLst/>
              <a:cxnLst/>
              <a:rect l="l" t="t" r="r" b="b"/>
              <a:pathLst>
                <a:path w="30517" h="34868" extrusionOk="0">
                  <a:moveTo>
                    <a:pt x="16009" y="0"/>
                  </a:moveTo>
                  <a:cubicBezTo>
                    <a:pt x="12651" y="0"/>
                    <a:pt x="8440" y="948"/>
                    <a:pt x="7410" y="2543"/>
                  </a:cubicBezTo>
                  <a:cubicBezTo>
                    <a:pt x="7410" y="2543"/>
                    <a:pt x="3091" y="6335"/>
                    <a:pt x="2023" y="10962"/>
                  </a:cubicBezTo>
                  <a:cubicBezTo>
                    <a:pt x="955" y="15587"/>
                    <a:pt x="1" y="32462"/>
                    <a:pt x="1578" y="34002"/>
                  </a:cubicBezTo>
                  <a:cubicBezTo>
                    <a:pt x="2206" y="34615"/>
                    <a:pt x="2883" y="34868"/>
                    <a:pt x="3543" y="34868"/>
                  </a:cubicBezTo>
                  <a:cubicBezTo>
                    <a:pt x="4542" y="34868"/>
                    <a:pt x="5500" y="34290"/>
                    <a:pt x="6185" y="33512"/>
                  </a:cubicBezTo>
                  <a:cubicBezTo>
                    <a:pt x="7323" y="32220"/>
                    <a:pt x="13003" y="14168"/>
                    <a:pt x="13003" y="14168"/>
                  </a:cubicBezTo>
                  <a:lnTo>
                    <a:pt x="14629" y="14585"/>
                  </a:lnTo>
                  <a:cubicBezTo>
                    <a:pt x="14629" y="14585"/>
                    <a:pt x="21128" y="29191"/>
                    <a:pt x="21834" y="30866"/>
                  </a:cubicBezTo>
                  <a:cubicBezTo>
                    <a:pt x="22393" y="32193"/>
                    <a:pt x="24177" y="34175"/>
                    <a:pt x="26219" y="34175"/>
                  </a:cubicBezTo>
                  <a:cubicBezTo>
                    <a:pt x="26752" y="34175"/>
                    <a:pt x="27302" y="34040"/>
                    <a:pt x="27852" y="33724"/>
                  </a:cubicBezTo>
                  <a:cubicBezTo>
                    <a:pt x="30516" y="32195"/>
                    <a:pt x="28510" y="20687"/>
                    <a:pt x="27181" y="16431"/>
                  </a:cubicBezTo>
                  <a:cubicBezTo>
                    <a:pt x="25853" y="12176"/>
                    <a:pt x="22206" y="1590"/>
                    <a:pt x="19357" y="469"/>
                  </a:cubicBezTo>
                  <a:cubicBezTo>
                    <a:pt x="18545" y="150"/>
                    <a:pt x="17345" y="0"/>
                    <a:pt x="16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410;p41">
              <a:extLst>
                <a:ext uri="{FF2B5EF4-FFF2-40B4-BE49-F238E27FC236}">
                  <a16:creationId xmlns:a16="http://schemas.microsoft.com/office/drawing/2014/main" id="{3F073B62-B395-9631-ADBE-79CAD1636719}"/>
                </a:ext>
              </a:extLst>
            </p:cNvPr>
            <p:cNvSpPr/>
            <p:nvPr/>
          </p:nvSpPr>
          <p:spPr>
            <a:xfrm>
              <a:off x="4858250" y="1527775"/>
              <a:ext cx="333825" cy="184425"/>
            </a:xfrm>
            <a:custGeom>
              <a:avLst/>
              <a:gdLst/>
              <a:ahLst/>
              <a:cxnLst/>
              <a:rect l="l" t="t" r="r" b="b"/>
              <a:pathLst>
                <a:path w="13353" h="7377" extrusionOk="0">
                  <a:moveTo>
                    <a:pt x="12567" y="1"/>
                  </a:moveTo>
                  <a:cubicBezTo>
                    <a:pt x="9957" y="1"/>
                    <a:pt x="0" y="2909"/>
                    <a:pt x="0" y="2909"/>
                  </a:cubicBezTo>
                  <a:cubicBezTo>
                    <a:pt x="0" y="2909"/>
                    <a:pt x="2965" y="7376"/>
                    <a:pt x="6815" y="7376"/>
                  </a:cubicBezTo>
                  <a:cubicBezTo>
                    <a:pt x="7141" y="7376"/>
                    <a:pt x="7475" y="7344"/>
                    <a:pt x="7813" y="7274"/>
                  </a:cubicBezTo>
                  <a:cubicBezTo>
                    <a:pt x="12135" y="6382"/>
                    <a:pt x="13353" y="1286"/>
                    <a:pt x="13185" y="197"/>
                  </a:cubicBezTo>
                  <a:cubicBezTo>
                    <a:pt x="13164" y="60"/>
                    <a:pt x="12941" y="1"/>
                    <a:pt x="1256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411;p41">
              <a:extLst>
                <a:ext uri="{FF2B5EF4-FFF2-40B4-BE49-F238E27FC236}">
                  <a16:creationId xmlns:a16="http://schemas.microsoft.com/office/drawing/2014/main" id="{262386BA-F563-2488-EA1A-A183662B887A}"/>
                </a:ext>
              </a:extLst>
            </p:cNvPr>
            <p:cNvSpPr/>
            <p:nvPr/>
          </p:nvSpPr>
          <p:spPr>
            <a:xfrm>
              <a:off x="4844650" y="1519800"/>
              <a:ext cx="356525" cy="200975"/>
            </a:xfrm>
            <a:custGeom>
              <a:avLst/>
              <a:gdLst/>
              <a:ahLst/>
              <a:cxnLst/>
              <a:rect l="l" t="t" r="r" b="b"/>
              <a:pathLst>
                <a:path w="14261" h="8039" extrusionOk="0">
                  <a:moveTo>
                    <a:pt x="13111" y="650"/>
                  </a:moveTo>
                  <a:cubicBezTo>
                    <a:pt x="13232" y="650"/>
                    <a:pt x="13329" y="658"/>
                    <a:pt x="13400" y="675"/>
                  </a:cubicBezTo>
                  <a:cubicBezTo>
                    <a:pt x="13431" y="1728"/>
                    <a:pt x="12359" y="6417"/>
                    <a:pt x="8288" y="7256"/>
                  </a:cubicBezTo>
                  <a:cubicBezTo>
                    <a:pt x="7977" y="7321"/>
                    <a:pt x="7670" y="7351"/>
                    <a:pt x="7367" y="7351"/>
                  </a:cubicBezTo>
                  <a:cubicBezTo>
                    <a:pt x="4396" y="7351"/>
                    <a:pt x="1919" y="4476"/>
                    <a:pt x="1110" y="3421"/>
                  </a:cubicBezTo>
                  <a:lnTo>
                    <a:pt x="1109" y="3421"/>
                  </a:lnTo>
                  <a:cubicBezTo>
                    <a:pt x="6174" y="1957"/>
                    <a:pt x="11582" y="650"/>
                    <a:pt x="13111" y="650"/>
                  </a:cubicBezTo>
                  <a:close/>
                  <a:moveTo>
                    <a:pt x="13123" y="0"/>
                  </a:moveTo>
                  <a:cubicBezTo>
                    <a:pt x="10593" y="0"/>
                    <a:pt x="2968" y="2164"/>
                    <a:pt x="448" y="2899"/>
                  </a:cubicBezTo>
                  <a:lnTo>
                    <a:pt x="1" y="3029"/>
                  </a:lnTo>
                  <a:lnTo>
                    <a:pt x="258" y="3418"/>
                  </a:lnTo>
                  <a:cubicBezTo>
                    <a:pt x="393" y="3621"/>
                    <a:pt x="3376" y="8039"/>
                    <a:pt x="7347" y="8039"/>
                  </a:cubicBezTo>
                  <a:cubicBezTo>
                    <a:pt x="7354" y="8039"/>
                    <a:pt x="7361" y="8039"/>
                    <a:pt x="7368" y="8039"/>
                  </a:cubicBezTo>
                  <a:cubicBezTo>
                    <a:pt x="7723" y="8039"/>
                    <a:pt x="8078" y="8002"/>
                    <a:pt x="8426" y="7930"/>
                  </a:cubicBezTo>
                  <a:cubicBezTo>
                    <a:pt x="12969" y="6992"/>
                    <a:pt x="14261" y="1717"/>
                    <a:pt x="14068" y="464"/>
                  </a:cubicBezTo>
                  <a:cubicBezTo>
                    <a:pt x="14044" y="322"/>
                    <a:pt x="13959" y="197"/>
                    <a:pt x="13836" y="123"/>
                  </a:cubicBezTo>
                  <a:cubicBezTo>
                    <a:pt x="13703" y="38"/>
                    <a:pt x="13458" y="0"/>
                    <a:pt x="131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412;p41">
              <a:extLst>
                <a:ext uri="{FF2B5EF4-FFF2-40B4-BE49-F238E27FC236}">
                  <a16:creationId xmlns:a16="http://schemas.microsoft.com/office/drawing/2014/main" id="{99C09328-A3B4-84B0-0B18-091D30C6E72A}"/>
                </a:ext>
              </a:extLst>
            </p:cNvPr>
            <p:cNvSpPr/>
            <p:nvPr/>
          </p:nvSpPr>
          <p:spPr>
            <a:xfrm>
              <a:off x="4398550" y="1135475"/>
              <a:ext cx="1147700" cy="1132850"/>
            </a:xfrm>
            <a:custGeom>
              <a:avLst/>
              <a:gdLst/>
              <a:ahLst/>
              <a:cxnLst/>
              <a:rect l="l" t="t" r="r" b="b"/>
              <a:pathLst>
                <a:path w="45908" h="45314" extrusionOk="0">
                  <a:moveTo>
                    <a:pt x="28493" y="1"/>
                  </a:moveTo>
                  <a:cubicBezTo>
                    <a:pt x="25318" y="1"/>
                    <a:pt x="21822" y="449"/>
                    <a:pt x="21822" y="449"/>
                  </a:cubicBezTo>
                  <a:cubicBezTo>
                    <a:pt x="21822" y="449"/>
                    <a:pt x="12071" y="3744"/>
                    <a:pt x="10232" y="6259"/>
                  </a:cubicBezTo>
                  <a:cubicBezTo>
                    <a:pt x="8390" y="8775"/>
                    <a:pt x="5795" y="26573"/>
                    <a:pt x="5460" y="27294"/>
                  </a:cubicBezTo>
                  <a:cubicBezTo>
                    <a:pt x="5126" y="28014"/>
                    <a:pt x="0" y="45313"/>
                    <a:pt x="0" y="45313"/>
                  </a:cubicBezTo>
                  <a:lnTo>
                    <a:pt x="2865" y="45092"/>
                  </a:lnTo>
                  <a:cubicBezTo>
                    <a:pt x="2865" y="45092"/>
                    <a:pt x="11360" y="27941"/>
                    <a:pt x="11694" y="27221"/>
                  </a:cubicBezTo>
                  <a:cubicBezTo>
                    <a:pt x="12028" y="26499"/>
                    <a:pt x="14581" y="15622"/>
                    <a:pt x="14581" y="15622"/>
                  </a:cubicBezTo>
                  <a:cubicBezTo>
                    <a:pt x="14581" y="15622"/>
                    <a:pt x="15741" y="18788"/>
                    <a:pt x="17585" y="19171"/>
                  </a:cubicBezTo>
                  <a:cubicBezTo>
                    <a:pt x="17928" y="19242"/>
                    <a:pt x="18381" y="19273"/>
                    <a:pt x="18914" y="19273"/>
                  </a:cubicBezTo>
                  <a:cubicBezTo>
                    <a:pt x="21241" y="19273"/>
                    <a:pt x="25087" y="18678"/>
                    <a:pt x="27923" y="18238"/>
                  </a:cubicBezTo>
                  <a:cubicBezTo>
                    <a:pt x="31410" y="17699"/>
                    <a:pt x="32498" y="17530"/>
                    <a:pt x="33786" y="15770"/>
                  </a:cubicBezTo>
                  <a:cubicBezTo>
                    <a:pt x="35075" y="14009"/>
                    <a:pt x="34888" y="11362"/>
                    <a:pt x="34888" y="11362"/>
                  </a:cubicBezTo>
                  <a:lnTo>
                    <a:pt x="34888" y="11362"/>
                  </a:lnTo>
                  <a:lnTo>
                    <a:pt x="40581" y="23639"/>
                  </a:lnTo>
                  <a:lnTo>
                    <a:pt x="36729" y="43416"/>
                  </a:lnTo>
                  <a:lnTo>
                    <a:pt x="39578" y="44535"/>
                  </a:lnTo>
                  <a:cubicBezTo>
                    <a:pt x="39578" y="44535"/>
                    <a:pt x="45509" y="26667"/>
                    <a:pt x="45708" y="25074"/>
                  </a:cubicBezTo>
                  <a:cubicBezTo>
                    <a:pt x="45907" y="23482"/>
                    <a:pt x="41656" y="11874"/>
                    <a:pt x="38852" y="6731"/>
                  </a:cubicBezTo>
                  <a:cubicBezTo>
                    <a:pt x="36049" y="1591"/>
                    <a:pt x="35395" y="1692"/>
                    <a:pt x="32764" y="538"/>
                  </a:cubicBezTo>
                  <a:cubicBezTo>
                    <a:pt x="31839" y="132"/>
                    <a:pt x="30213" y="1"/>
                    <a:pt x="28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413;p41">
              <a:extLst>
                <a:ext uri="{FF2B5EF4-FFF2-40B4-BE49-F238E27FC236}">
                  <a16:creationId xmlns:a16="http://schemas.microsoft.com/office/drawing/2014/main" id="{633A8896-6B6D-EB96-D869-8325EAF97CD6}"/>
                </a:ext>
              </a:extLst>
            </p:cNvPr>
            <p:cNvSpPr/>
            <p:nvPr/>
          </p:nvSpPr>
          <p:spPr>
            <a:xfrm>
              <a:off x="4386750" y="1126925"/>
              <a:ext cx="1168525" cy="1150900"/>
            </a:xfrm>
            <a:custGeom>
              <a:avLst/>
              <a:gdLst/>
              <a:ahLst/>
              <a:cxnLst/>
              <a:rect l="l" t="t" r="r" b="b"/>
              <a:pathLst>
                <a:path w="46741" h="46036" extrusionOk="0">
                  <a:moveTo>
                    <a:pt x="28993" y="684"/>
                  </a:moveTo>
                  <a:cubicBezTo>
                    <a:pt x="30660" y="684"/>
                    <a:pt x="32222" y="810"/>
                    <a:pt x="33098" y="1195"/>
                  </a:cubicBezTo>
                  <a:cubicBezTo>
                    <a:pt x="33330" y="1296"/>
                    <a:pt x="33546" y="1388"/>
                    <a:pt x="33750" y="1474"/>
                  </a:cubicBezTo>
                  <a:cubicBezTo>
                    <a:pt x="35824" y="2354"/>
                    <a:pt x="36524" y="2651"/>
                    <a:pt x="39024" y="7238"/>
                  </a:cubicBezTo>
                  <a:cubicBezTo>
                    <a:pt x="41850" y="12419"/>
                    <a:pt x="46029" y="23876"/>
                    <a:pt x="45840" y="25374"/>
                  </a:cubicBezTo>
                  <a:cubicBezTo>
                    <a:pt x="45689" y="26584"/>
                    <a:pt x="41914" y="38165"/>
                    <a:pt x="39840" y="44426"/>
                  </a:cubicBezTo>
                  <a:lnTo>
                    <a:pt x="37593" y="43542"/>
                  </a:lnTo>
                  <a:lnTo>
                    <a:pt x="41388" y="24046"/>
                  </a:lnTo>
                  <a:lnTo>
                    <a:pt x="41409" y="23937"/>
                  </a:lnTo>
                  <a:lnTo>
                    <a:pt x="34887" y="9874"/>
                  </a:lnTo>
                  <a:lnTo>
                    <a:pt x="35017" y="11727"/>
                  </a:lnTo>
                  <a:cubicBezTo>
                    <a:pt x="35018" y="11753"/>
                    <a:pt x="35178" y="14272"/>
                    <a:pt x="33982" y="15909"/>
                  </a:cubicBezTo>
                  <a:cubicBezTo>
                    <a:pt x="32776" y="17554"/>
                    <a:pt x="31837" y="17701"/>
                    <a:pt x="28343" y="18242"/>
                  </a:cubicBezTo>
                  <a:cubicBezTo>
                    <a:pt x="25590" y="18668"/>
                    <a:pt x="21684" y="19273"/>
                    <a:pt x="19383" y="19273"/>
                  </a:cubicBezTo>
                  <a:cubicBezTo>
                    <a:pt x="18877" y="19273"/>
                    <a:pt x="18448" y="19244"/>
                    <a:pt x="18127" y="19177"/>
                  </a:cubicBezTo>
                  <a:cubicBezTo>
                    <a:pt x="16492" y="18837"/>
                    <a:pt x="15387" y="15875"/>
                    <a:pt x="15377" y="15845"/>
                  </a:cubicBezTo>
                  <a:lnTo>
                    <a:pt x="14982" y="14771"/>
                  </a:lnTo>
                  <a:lnTo>
                    <a:pt x="14720" y="15885"/>
                  </a:lnTo>
                  <a:cubicBezTo>
                    <a:pt x="13697" y="20243"/>
                    <a:pt x="12089" y="26912"/>
                    <a:pt x="11856" y="27419"/>
                  </a:cubicBezTo>
                  <a:cubicBezTo>
                    <a:pt x="11546" y="28088"/>
                    <a:pt x="4014" y="43296"/>
                    <a:pt x="3117" y="45107"/>
                  </a:cubicBezTo>
                  <a:lnTo>
                    <a:pt x="942" y="45275"/>
                  </a:lnTo>
                  <a:cubicBezTo>
                    <a:pt x="3000" y="38336"/>
                    <a:pt x="6013" y="28280"/>
                    <a:pt x="6244" y="27780"/>
                  </a:cubicBezTo>
                  <a:cubicBezTo>
                    <a:pt x="6348" y="27557"/>
                    <a:pt x="6516" y="26630"/>
                    <a:pt x="7011" y="23822"/>
                  </a:cubicBezTo>
                  <a:cubicBezTo>
                    <a:pt x="7950" y="18487"/>
                    <a:pt x="9700" y="8554"/>
                    <a:pt x="10981" y="6803"/>
                  </a:cubicBezTo>
                  <a:cubicBezTo>
                    <a:pt x="12686" y="4473"/>
                    <a:pt x="21753" y="1339"/>
                    <a:pt x="22372" y="1126"/>
                  </a:cubicBezTo>
                  <a:cubicBezTo>
                    <a:pt x="22742" y="1081"/>
                    <a:pt x="26033" y="684"/>
                    <a:pt x="28993" y="684"/>
                  </a:cubicBezTo>
                  <a:close/>
                  <a:moveTo>
                    <a:pt x="28931" y="1"/>
                  </a:moveTo>
                  <a:cubicBezTo>
                    <a:pt x="25825" y="1"/>
                    <a:pt x="22467" y="423"/>
                    <a:pt x="22249" y="451"/>
                  </a:cubicBezTo>
                  <a:lnTo>
                    <a:pt x="22184" y="465"/>
                  </a:lnTo>
                  <a:cubicBezTo>
                    <a:pt x="21781" y="602"/>
                    <a:pt x="12310" y="3824"/>
                    <a:pt x="10427" y="6398"/>
                  </a:cubicBezTo>
                  <a:cubicBezTo>
                    <a:pt x="9158" y="8132"/>
                    <a:pt x="7649" y="16240"/>
                    <a:pt x="6333" y="23703"/>
                  </a:cubicBezTo>
                  <a:cubicBezTo>
                    <a:pt x="6011" y="25543"/>
                    <a:pt x="5704" y="27282"/>
                    <a:pt x="5621" y="27491"/>
                  </a:cubicBezTo>
                  <a:cubicBezTo>
                    <a:pt x="5285" y="28215"/>
                    <a:pt x="668" y="43784"/>
                    <a:pt x="143" y="45557"/>
                  </a:cubicBezTo>
                  <a:lnTo>
                    <a:pt x="0" y="46036"/>
                  </a:lnTo>
                  <a:lnTo>
                    <a:pt x="3558" y="45761"/>
                  </a:lnTo>
                  <a:lnTo>
                    <a:pt x="3646" y="45587"/>
                  </a:lnTo>
                  <a:cubicBezTo>
                    <a:pt x="3992" y="44886"/>
                    <a:pt x="12145" y="28423"/>
                    <a:pt x="12478" y="27707"/>
                  </a:cubicBezTo>
                  <a:cubicBezTo>
                    <a:pt x="12768" y="27082"/>
                    <a:pt x="14495" y="19831"/>
                    <a:pt x="15155" y="17032"/>
                  </a:cubicBezTo>
                  <a:cubicBezTo>
                    <a:pt x="15675" y="18055"/>
                    <a:pt x="16652" y="19571"/>
                    <a:pt x="17987" y="19848"/>
                  </a:cubicBezTo>
                  <a:cubicBezTo>
                    <a:pt x="18352" y="19924"/>
                    <a:pt x="18830" y="19957"/>
                    <a:pt x="19388" y="19957"/>
                  </a:cubicBezTo>
                  <a:cubicBezTo>
                    <a:pt x="21740" y="19957"/>
                    <a:pt x="25530" y="19371"/>
                    <a:pt x="28447" y="18919"/>
                  </a:cubicBezTo>
                  <a:cubicBezTo>
                    <a:pt x="31974" y="18374"/>
                    <a:pt x="33162" y="18190"/>
                    <a:pt x="34534" y="16314"/>
                  </a:cubicBezTo>
                  <a:cubicBezTo>
                    <a:pt x="35259" y="15324"/>
                    <a:pt x="35544" y="14093"/>
                    <a:pt x="35651" y="13148"/>
                  </a:cubicBezTo>
                  <a:lnTo>
                    <a:pt x="40695" y="24024"/>
                  </a:lnTo>
                  <a:lnTo>
                    <a:pt x="36810" y="43971"/>
                  </a:lnTo>
                  <a:lnTo>
                    <a:pt x="40263" y="45329"/>
                  </a:lnTo>
                  <a:lnTo>
                    <a:pt x="40377" y="44986"/>
                  </a:lnTo>
                  <a:cubicBezTo>
                    <a:pt x="40618" y="44255"/>
                    <a:pt x="46318" y="27065"/>
                    <a:pt x="46520" y="25459"/>
                  </a:cubicBezTo>
                  <a:cubicBezTo>
                    <a:pt x="46740" y="23708"/>
                    <a:pt x="42358" y="11920"/>
                    <a:pt x="39626" y="6910"/>
                  </a:cubicBezTo>
                  <a:cubicBezTo>
                    <a:pt x="37011" y="2112"/>
                    <a:pt x="36196" y="1766"/>
                    <a:pt x="34017" y="843"/>
                  </a:cubicBezTo>
                  <a:cubicBezTo>
                    <a:pt x="33817" y="758"/>
                    <a:pt x="33603" y="666"/>
                    <a:pt x="33374" y="566"/>
                  </a:cubicBezTo>
                  <a:cubicBezTo>
                    <a:pt x="32397" y="138"/>
                    <a:pt x="30705" y="1"/>
                    <a:pt x="28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414;p41">
              <a:extLst>
                <a:ext uri="{FF2B5EF4-FFF2-40B4-BE49-F238E27FC236}">
                  <a16:creationId xmlns:a16="http://schemas.microsoft.com/office/drawing/2014/main" id="{07CFAD07-957D-C65C-82EA-E0E67AF29108}"/>
                </a:ext>
              </a:extLst>
            </p:cNvPr>
            <p:cNvSpPr/>
            <p:nvPr/>
          </p:nvSpPr>
          <p:spPr>
            <a:xfrm>
              <a:off x="4924500" y="1268075"/>
              <a:ext cx="117175" cy="145525"/>
            </a:xfrm>
            <a:custGeom>
              <a:avLst/>
              <a:gdLst/>
              <a:ahLst/>
              <a:cxnLst/>
              <a:rect l="l" t="t" r="r" b="b"/>
              <a:pathLst>
                <a:path w="4687" h="5821" extrusionOk="0">
                  <a:moveTo>
                    <a:pt x="3990" y="0"/>
                  </a:moveTo>
                  <a:lnTo>
                    <a:pt x="1" y="173"/>
                  </a:lnTo>
                  <a:cubicBezTo>
                    <a:pt x="1" y="173"/>
                    <a:pt x="559" y="5216"/>
                    <a:pt x="2655" y="5784"/>
                  </a:cubicBezTo>
                  <a:cubicBezTo>
                    <a:pt x="2744" y="5809"/>
                    <a:pt x="2828" y="5820"/>
                    <a:pt x="2908" y="5820"/>
                  </a:cubicBezTo>
                  <a:cubicBezTo>
                    <a:pt x="4686" y="5820"/>
                    <a:pt x="3990" y="0"/>
                    <a:pt x="3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415;p41">
              <a:extLst>
                <a:ext uri="{FF2B5EF4-FFF2-40B4-BE49-F238E27FC236}">
                  <a16:creationId xmlns:a16="http://schemas.microsoft.com/office/drawing/2014/main" id="{D0F10F9C-BFA5-85EF-952E-6E89B3638B06}"/>
                </a:ext>
              </a:extLst>
            </p:cNvPr>
            <p:cNvSpPr/>
            <p:nvPr/>
          </p:nvSpPr>
          <p:spPr>
            <a:xfrm>
              <a:off x="4914975" y="1259175"/>
              <a:ext cx="131300" cy="162975"/>
            </a:xfrm>
            <a:custGeom>
              <a:avLst/>
              <a:gdLst/>
              <a:ahLst/>
              <a:cxnLst/>
              <a:rect l="l" t="t" r="r" b="b"/>
              <a:pathLst>
                <a:path w="5252" h="6519" extrusionOk="0">
                  <a:moveTo>
                    <a:pt x="4063" y="713"/>
                  </a:moveTo>
                  <a:lnTo>
                    <a:pt x="4063" y="713"/>
                  </a:lnTo>
                  <a:cubicBezTo>
                    <a:pt x="4238" y="2464"/>
                    <a:pt x="4246" y="5132"/>
                    <a:pt x="3554" y="5730"/>
                  </a:cubicBezTo>
                  <a:cubicBezTo>
                    <a:pt x="3495" y="5781"/>
                    <a:pt x="3414" y="5832"/>
                    <a:pt x="3285" y="5832"/>
                  </a:cubicBezTo>
                  <a:cubicBezTo>
                    <a:pt x="3238" y="5832"/>
                    <a:pt x="3185" y="5825"/>
                    <a:pt x="3125" y="5809"/>
                  </a:cubicBezTo>
                  <a:cubicBezTo>
                    <a:pt x="1717" y="5428"/>
                    <a:pt x="992" y="2383"/>
                    <a:pt x="770" y="855"/>
                  </a:cubicBezTo>
                  <a:lnTo>
                    <a:pt x="4063" y="713"/>
                  </a:lnTo>
                  <a:close/>
                  <a:moveTo>
                    <a:pt x="4672" y="0"/>
                  </a:moveTo>
                  <a:lnTo>
                    <a:pt x="0" y="202"/>
                  </a:lnTo>
                  <a:lnTo>
                    <a:pt x="40" y="566"/>
                  </a:lnTo>
                  <a:cubicBezTo>
                    <a:pt x="100" y="1106"/>
                    <a:pt x="691" y="5860"/>
                    <a:pt x="2945" y="6470"/>
                  </a:cubicBezTo>
                  <a:cubicBezTo>
                    <a:pt x="3058" y="6501"/>
                    <a:pt x="3172" y="6517"/>
                    <a:pt x="3288" y="6519"/>
                  </a:cubicBezTo>
                  <a:cubicBezTo>
                    <a:pt x="3551" y="6519"/>
                    <a:pt x="3805" y="6424"/>
                    <a:pt x="4001" y="6250"/>
                  </a:cubicBezTo>
                  <a:cubicBezTo>
                    <a:pt x="5251" y="5169"/>
                    <a:pt x="4769" y="809"/>
                    <a:pt x="4709" y="316"/>
                  </a:cubicBezTo>
                  <a:lnTo>
                    <a:pt x="46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416;p41">
              <a:extLst>
                <a:ext uri="{FF2B5EF4-FFF2-40B4-BE49-F238E27FC236}">
                  <a16:creationId xmlns:a16="http://schemas.microsoft.com/office/drawing/2014/main" id="{726E3928-0CC9-773B-D08D-B8ADBC606B10}"/>
                </a:ext>
              </a:extLst>
            </p:cNvPr>
            <p:cNvSpPr/>
            <p:nvPr/>
          </p:nvSpPr>
          <p:spPr>
            <a:xfrm>
              <a:off x="4807250" y="1023050"/>
              <a:ext cx="278950" cy="303000"/>
            </a:xfrm>
            <a:custGeom>
              <a:avLst/>
              <a:gdLst/>
              <a:ahLst/>
              <a:cxnLst/>
              <a:rect l="l" t="t" r="r" b="b"/>
              <a:pathLst>
                <a:path w="11158" h="12120" extrusionOk="0">
                  <a:moveTo>
                    <a:pt x="3205" y="1"/>
                  </a:moveTo>
                  <a:cubicBezTo>
                    <a:pt x="2570" y="1434"/>
                    <a:pt x="1179" y="2602"/>
                    <a:pt x="0" y="3394"/>
                  </a:cubicBezTo>
                  <a:cubicBezTo>
                    <a:pt x="500" y="5113"/>
                    <a:pt x="1270" y="6990"/>
                    <a:pt x="2461" y="8535"/>
                  </a:cubicBezTo>
                  <a:cubicBezTo>
                    <a:pt x="4460" y="11129"/>
                    <a:pt x="5832" y="12119"/>
                    <a:pt x="6981" y="12119"/>
                  </a:cubicBezTo>
                  <a:cubicBezTo>
                    <a:pt x="7597" y="12119"/>
                    <a:pt x="8148" y="11835"/>
                    <a:pt x="8697" y="11361"/>
                  </a:cubicBezTo>
                  <a:cubicBezTo>
                    <a:pt x="10032" y="10208"/>
                    <a:pt x="11156" y="6682"/>
                    <a:pt x="11158" y="3642"/>
                  </a:cubicBezTo>
                  <a:cubicBezTo>
                    <a:pt x="4342" y="1784"/>
                    <a:pt x="3205" y="1"/>
                    <a:pt x="32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417;p41">
              <a:extLst>
                <a:ext uri="{FF2B5EF4-FFF2-40B4-BE49-F238E27FC236}">
                  <a16:creationId xmlns:a16="http://schemas.microsoft.com/office/drawing/2014/main" id="{6107C2D4-38D8-1B83-0738-BB78891D4062}"/>
                </a:ext>
              </a:extLst>
            </p:cNvPr>
            <p:cNvSpPr/>
            <p:nvPr/>
          </p:nvSpPr>
          <p:spPr>
            <a:xfrm>
              <a:off x="4797300" y="1004975"/>
              <a:ext cx="297475" cy="329650"/>
            </a:xfrm>
            <a:custGeom>
              <a:avLst/>
              <a:gdLst/>
              <a:ahLst/>
              <a:cxnLst/>
              <a:rect l="l" t="t" r="r" b="b"/>
              <a:pathLst>
                <a:path w="11899" h="13186" extrusionOk="0">
                  <a:moveTo>
                    <a:pt x="3689" y="1313"/>
                  </a:moveTo>
                  <a:cubicBezTo>
                    <a:pt x="4409" y="1958"/>
                    <a:pt x="6363" y="3278"/>
                    <a:pt x="11210" y="4626"/>
                  </a:cubicBezTo>
                  <a:cubicBezTo>
                    <a:pt x="11148" y="7513"/>
                    <a:pt x="10101" y="10762"/>
                    <a:pt x="8871" y="11824"/>
                  </a:cubicBezTo>
                  <a:cubicBezTo>
                    <a:pt x="8335" y="12286"/>
                    <a:pt x="7867" y="12499"/>
                    <a:pt x="7379" y="12499"/>
                  </a:cubicBezTo>
                  <a:cubicBezTo>
                    <a:pt x="7322" y="12499"/>
                    <a:pt x="7264" y="12496"/>
                    <a:pt x="7207" y="12490"/>
                  </a:cubicBezTo>
                  <a:cubicBezTo>
                    <a:pt x="6152" y="12384"/>
                    <a:pt x="4857" y="11289"/>
                    <a:pt x="3130" y="9048"/>
                  </a:cubicBezTo>
                  <a:cubicBezTo>
                    <a:pt x="2167" y="7798"/>
                    <a:pt x="1383" y="6188"/>
                    <a:pt x="799" y="4259"/>
                  </a:cubicBezTo>
                  <a:cubicBezTo>
                    <a:pt x="2149" y="3322"/>
                    <a:pt x="3118" y="2335"/>
                    <a:pt x="3689" y="1313"/>
                  </a:cubicBezTo>
                  <a:close/>
                  <a:moveTo>
                    <a:pt x="3548" y="1"/>
                  </a:moveTo>
                  <a:lnTo>
                    <a:pt x="3289" y="586"/>
                  </a:lnTo>
                  <a:cubicBezTo>
                    <a:pt x="2676" y="1971"/>
                    <a:pt x="1274" y="3116"/>
                    <a:pt x="208" y="3832"/>
                  </a:cubicBezTo>
                  <a:lnTo>
                    <a:pt x="0" y="3971"/>
                  </a:lnTo>
                  <a:lnTo>
                    <a:pt x="68" y="4212"/>
                  </a:lnTo>
                  <a:cubicBezTo>
                    <a:pt x="685" y="6329"/>
                    <a:pt x="1531" y="8097"/>
                    <a:pt x="2587" y="9467"/>
                  </a:cubicBezTo>
                  <a:cubicBezTo>
                    <a:pt x="4462" y="11901"/>
                    <a:pt x="5866" y="13044"/>
                    <a:pt x="7138" y="13172"/>
                  </a:cubicBezTo>
                  <a:cubicBezTo>
                    <a:pt x="7220" y="13181"/>
                    <a:pt x="7302" y="13185"/>
                    <a:pt x="7383" y="13185"/>
                  </a:cubicBezTo>
                  <a:cubicBezTo>
                    <a:pt x="8037" y="13185"/>
                    <a:pt x="8660" y="12914"/>
                    <a:pt x="9320" y="12342"/>
                  </a:cubicBezTo>
                  <a:cubicBezTo>
                    <a:pt x="10739" y="11117"/>
                    <a:pt x="11896" y="7538"/>
                    <a:pt x="11899" y="4365"/>
                  </a:cubicBezTo>
                  <a:lnTo>
                    <a:pt x="11899" y="4103"/>
                  </a:lnTo>
                  <a:lnTo>
                    <a:pt x="11646" y="4034"/>
                  </a:lnTo>
                  <a:cubicBezTo>
                    <a:pt x="5194" y="2277"/>
                    <a:pt x="3926" y="586"/>
                    <a:pt x="3889" y="535"/>
                  </a:cubicBezTo>
                  <a:lnTo>
                    <a:pt x="3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418;p41">
              <a:extLst>
                <a:ext uri="{FF2B5EF4-FFF2-40B4-BE49-F238E27FC236}">
                  <a16:creationId xmlns:a16="http://schemas.microsoft.com/office/drawing/2014/main" id="{605E5511-6F46-BC6B-1FDA-937BCB56B657}"/>
                </a:ext>
              </a:extLst>
            </p:cNvPr>
            <p:cNvSpPr/>
            <p:nvPr/>
          </p:nvSpPr>
          <p:spPr>
            <a:xfrm>
              <a:off x="4840175" y="1114775"/>
              <a:ext cx="145575" cy="130075"/>
            </a:xfrm>
            <a:custGeom>
              <a:avLst/>
              <a:gdLst/>
              <a:ahLst/>
              <a:cxnLst/>
              <a:rect l="l" t="t" r="r" b="b"/>
              <a:pathLst>
                <a:path w="5823" h="5203" extrusionOk="0">
                  <a:moveTo>
                    <a:pt x="1676" y="1"/>
                  </a:moveTo>
                  <a:cubicBezTo>
                    <a:pt x="623" y="1"/>
                    <a:pt x="82" y="711"/>
                    <a:pt x="57" y="745"/>
                  </a:cubicBezTo>
                  <a:cubicBezTo>
                    <a:pt x="0" y="821"/>
                    <a:pt x="17" y="929"/>
                    <a:pt x="92" y="984"/>
                  </a:cubicBezTo>
                  <a:cubicBezTo>
                    <a:pt x="123" y="1007"/>
                    <a:pt x="159" y="1018"/>
                    <a:pt x="195" y="1018"/>
                  </a:cubicBezTo>
                  <a:cubicBezTo>
                    <a:pt x="247" y="1018"/>
                    <a:pt x="299" y="994"/>
                    <a:pt x="333" y="948"/>
                  </a:cubicBezTo>
                  <a:cubicBezTo>
                    <a:pt x="352" y="921"/>
                    <a:pt x="796" y="343"/>
                    <a:pt x="1670" y="343"/>
                  </a:cubicBezTo>
                  <a:cubicBezTo>
                    <a:pt x="1787" y="343"/>
                    <a:pt x="1912" y="353"/>
                    <a:pt x="2045" y="377"/>
                  </a:cubicBezTo>
                  <a:cubicBezTo>
                    <a:pt x="2985" y="539"/>
                    <a:pt x="3269" y="1635"/>
                    <a:pt x="3520" y="2600"/>
                  </a:cubicBezTo>
                  <a:cubicBezTo>
                    <a:pt x="3569" y="2788"/>
                    <a:pt x="3615" y="2968"/>
                    <a:pt x="3665" y="3133"/>
                  </a:cubicBezTo>
                  <a:cubicBezTo>
                    <a:pt x="3713" y="3293"/>
                    <a:pt x="3756" y="3476"/>
                    <a:pt x="3800" y="3664"/>
                  </a:cubicBezTo>
                  <a:cubicBezTo>
                    <a:pt x="3965" y="4356"/>
                    <a:pt x="4136" y="5074"/>
                    <a:pt x="4618" y="5188"/>
                  </a:cubicBezTo>
                  <a:cubicBezTo>
                    <a:pt x="4661" y="5197"/>
                    <a:pt x="4704" y="5203"/>
                    <a:pt x="4749" y="5203"/>
                  </a:cubicBezTo>
                  <a:cubicBezTo>
                    <a:pt x="5042" y="5203"/>
                    <a:pt x="5367" y="4977"/>
                    <a:pt x="5762" y="4503"/>
                  </a:cubicBezTo>
                  <a:cubicBezTo>
                    <a:pt x="5823" y="4432"/>
                    <a:pt x="5814" y="4324"/>
                    <a:pt x="5741" y="4263"/>
                  </a:cubicBezTo>
                  <a:cubicBezTo>
                    <a:pt x="5709" y="4236"/>
                    <a:pt x="5669" y="4223"/>
                    <a:pt x="5630" y="4223"/>
                  </a:cubicBezTo>
                  <a:cubicBezTo>
                    <a:pt x="5582" y="4223"/>
                    <a:pt x="5533" y="4243"/>
                    <a:pt x="5500" y="4284"/>
                  </a:cubicBezTo>
                  <a:cubicBezTo>
                    <a:pt x="5099" y="4764"/>
                    <a:pt x="4868" y="4858"/>
                    <a:pt x="4746" y="4858"/>
                  </a:cubicBezTo>
                  <a:cubicBezTo>
                    <a:pt x="4727" y="4858"/>
                    <a:pt x="4711" y="4856"/>
                    <a:pt x="4697" y="4852"/>
                  </a:cubicBezTo>
                  <a:cubicBezTo>
                    <a:pt x="4421" y="4787"/>
                    <a:pt x="4262" y="4120"/>
                    <a:pt x="4134" y="3584"/>
                  </a:cubicBezTo>
                  <a:cubicBezTo>
                    <a:pt x="4088" y="3388"/>
                    <a:pt x="4042" y="3200"/>
                    <a:pt x="3993" y="3033"/>
                  </a:cubicBezTo>
                  <a:cubicBezTo>
                    <a:pt x="3944" y="2873"/>
                    <a:pt x="3898" y="2696"/>
                    <a:pt x="3851" y="2514"/>
                  </a:cubicBezTo>
                  <a:cubicBezTo>
                    <a:pt x="3588" y="1499"/>
                    <a:pt x="3263" y="239"/>
                    <a:pt x="2103" y="38"/>
                  </a:cubicBezTo>
                  <a:cubicBezTo>
                    <a:pt x="1952" y="12"/>
                    <a:pt x="1810"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419;p41">
              <a:extLst>
                <a:ext uri="{FF2B5EF4-FFF2-40B4-BE49-F238E27FC236}">
                  <a16:creationId xmlns:a16="http://schemas.microsoft.com/office/drawing/2014/main" id="{C2049CF3-2D7E-9393-B3D9-23BC71CAD00D}"/>
                </a:ext>
              </a:extLst>
            </p:cNvPr>
            <p:cNvSpPr/>
            <p:nvPr/>
          </p:nvSpPr>
          <p:spPr>
            <a:xfrm>
              <a:off x="4958625" y="1093850"/>
              <a:ext cx="86775" cy="27250"/>
            </a:xfrm>
            <a:custGeom>
              <a:avLst/>
              <a:gdLst/>
              <a:ahLst/>
              <a:cxnLst/>
              <a:rect l="l" t="t" r="r" b="b"/>
              <a:pathLst>
                <a:path w="3471" h="1090" extrusionOk="0">
                  <a:moveTo>
                    <a:pt x="1602" y="0"/>
                  </a:moveTo>
                  <a:cubicBezTo>
                    <a:pt x="1531" y="0"/>
                    <a:pt x="1461" y="4"/>
                    <a:pt x="1391" y="12"/>
                  </a:cubicBezTo>
                  <a:cubicBezTo>
                    <a:pt x="547" y="115"/>
                    <a:pt x="75" y="780"/>
                    <a:pt x="57" y="808"/>
                  </a:cubicBezTo>
                  <a:cubicBezTo>
                    <a:pt x="1" y="886"/>
                    <a:pt x="18" y="995"/>
                    <a:pt x="97" y="1050"/>
                  </a:cubicBezTo>
                  <a:cubicBezTo>
                    <a:pt x="127" y="1071"/>
                    <a:pt x="161" y="1081"/>
                    <a:pt x="195" y="1081"/>
                  </a:cubicBezTo>
                  <a:cubicBezTo>
                    <a:pt x="250" y="1081"/>
                    <a:pt x="304" y="1054"/>
                    <a:pt x="338" y="1004"/>
                  </a:cubicBezTo>
                  <a:cubicBezTo>
                    <a:pt x="342" y="998"/>
                    <a:pt x="740" y="437"/>
                    <a:pt x="1432" y="354"/>
                  </a:cubicBezTo>
                  <a:cubicBezTo>
                    <a:pt x="1491" y="347"/>
                    <a:pt x="1550" y="343"/>
                    <a:pt x="1610" y="343"/>
                  </a:cubicBezTo>
                  <a:cubicBezTo>
                    <a:pt x="2090" y="343"/>
                    <a:pt x="2599" y="581"/>
                    <a:pt x="3125" y="1046"/>
                  </a:cubicBezTo>
                  <a:cubicBezTo>
                    <a:pt x="3156" y="1074"/>
                    <a:pt x="3196" y="1089"/>
                    <a:pt x="3238" y="1089"/>
                  </a:cubicBezTo>
                  <a:cubicBezTo>
                    <a:pt x="3238" y="1089"/>
                    <a:pt x="3239" y="1089"/>
                    <a:pt x="3240" y="1089"/>
                  </a:cubicBezTo>
                  <a:cubicBezTo>
                    <a:pt x="3397" y="1089"/>
                    <a:pt x="3471" y="894"/>
                    <a:pt x="3352" y="791"/>
                  </a:cubicBezTo>
                  <a:cubicBezTo>
                    <a:pt x="2758" y="264"/>
                    <a:pt x="2169" y="0"/>
                    <a:pt x="1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420;p41">
              <a:extLst>
                <a:ext uri="{FF2B5EF4-FFF2-40B4-BE49-F238E27FC236}">
                  <a16:creationId xmlns:a16="http://schemas.microsoft.com/office/drawing/2014/main" id="{40F13F01-D56E-99D9-96DD-3E7252273447}"/>
                </a:ext>
              </a:extLst>
            </p:cNvPr>
            <p:cNvSpPr/>
            <p:nvPr/>
          </p:nvSpPr>
          <p:spPr>
            <a:xfrm>
              <a:off x="4944400" y="1251825"/>
              <a:ext cx="65675" cy="24875"/>
            </a:xfrm>
            <a:custGeom>
              <a:avLst/>
              <a:gdLst/>
              <a:ahLst/>
              <a:cxnLst/>
              <a:rect l="l" t="t" r="r" b="b"/>
              <a:pathLst>
                <a:path w="2627" h="995" extrusionOk="0">
                  <a:moveTo>
                    <a:pt x="2432" y="1"/>
                  </a:moveTo>
                  <a:cubicBezTo>
                    <a:pt x="2379" y="1"/>
                    <a:pt x="2327" y="25"/>
                    <a:pt x="2294" y="70"/>
                  </a:cubicBezTo>
                  <a:cubicBezTo>
                    <a:pt x="1955" y="532"/>
                    <a:pt x="1514" y="659"/>
                    <a:pt x="1131" y="659"/>
                  </a:cubicBezTo>
                  <a:cubicBezTo>
                    <a:pt x="675" y="659"/>
                    <a:pt x="299" y="479"/>
                    <a:pt x="271" y="465"/>
                  </a:cubicBezTo>
                  <a:cubicBezTo>
                    <a:pt x="247" y="453"/>
                    <a:pt x="222" y="448"/>
                    <a:pt x="197" y="448"/>
                  </a:cubicBezTo>
                  <a:cubicBezTo>
                    <a:pt x="133" y="448"/>
                    <a:pt x="72" y="483"/>
                    <a:pt x="42" y="543"/>
                  </a:cubicBezTo>
                  <a:cubicBezTo>
                    <a:pt x="1" y="627"/>
                    <a:pt x="34" y="729"/>
                    <a:pt x="118" y="772"/>
                  </a:cubicBezTo>
                  <a:cubicBezTo>
                    <a:pt x="439" y="916"/>
                    <a:pt x="786" y="992"/>
                    <a:pt x="1138" y="995"/>
                  </a:cubicBezTo>
                  <a:cubicBezTo>
                    <a:pt x="1609" y="995"/>
                    <a:pt x="2153" y="840"/>
                    <a:pt x="2570" y="275"/>
                  </a:cubicBezTo>
                  <a:cubicBezTo>
                    <a:pt x="2626" y="198"/>
                    <a:pt x="2610" y="91"/>
                    <a:pt x="2534" y="34"/>
                  </a:cubicBezTo>
                  <a:cubicBezTo>
                    <a:pt x="2503" y="11"/>
                    <a:pt x="2467"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421;p41">
              <a:extLst>
                <a:ext uri="{FF2B5EF4-FFF2-40B4-BE49-F238E27FC236}">
                  <a16:creationId xmlns:a16="http://schemas.microsoft.com/office/drawing/2014/main" id="{58F8BB7D-BE4B-D29D-6749-44580047FB72}"/>
                </a:ext>
              </a:extLst>
            </p:cNvPr>
            <p:cNvSpPr/>
            <p:nvPr/>
          </p:nvSpPr>
          <p:spPr>
            <a:xfrm>
              <a:off x="4868150" y="1150850"/>
              <a:ext cx="46800" cy="21325"/>
            </a:xfrm>
            <a:custGeom>
              <a:avLst/>
              <a:gdLst/>
              <a:ahLst/>
              <a:cxnLst/>
              <a:rect l="l" t="t" r="r" b="b"/>
              <a:pathLst>
                <a:path w="1872" h="853" extrusionOk="0">
                  <a:moveTo>
                    <a:pt x="1681" y="1"/>
                  </a:moveTo>
                  <a:cubicBezTo>
                    <a:pt x="1630" y="1"/>
                    <a:pt x="1579" y="23"/>
                    <a:pt x="1545" y="67"/>
                  </a:cubicBezTo>
                  <a:cubicBezTo>
                    <a:pt x="1306" y="355"/>
                    <a:pt x="1066" y="503"/>
                    <a:pt x="828" y="509"/>
                  </a:cubicBezTo>
                  <a:lnTo>
                    <a:pt x="815" y="509"/>
                  </a:lnTo>
                  <a:cubicBezTo>
                    <a:pt x="522" y="509"/>
                    <a:pt x="320" y="288"/>
                    <a:pt x="319" y="287"/>
                  </a:cubicBezTo>
                  <a:cubicBezTo>
                    <a:pt x="285" y="250"/>
                    <a:pt x="239" y="232"/>
                    <a:pt x="192" y="232"/>
                  </a:cubicBezTo>
                  <a:cubicBezTo>
                    <a:pt x="152" y="232"/>
                    <a:pt x="111" y="246"/>
                    <a:pt x="78" y="275"/>
                  </a:cubicBezTo>
                  <a:cubicBezTo>
                    <a:pt x="10" y="337"/>
                    <a:pt x="1" y="442"/>
                    <a:pt x="62" y="514"/>
                  </a:cubicBezTo>
                  <a:cubicBezTo>
                    <a:pt x="75" y="529"/>
                    <a:pt x="366" y="852"/>
                    <a:pt x="815" y="852"/>
                  </a:cubicBezTo>
                  <a:lnTo>
                    <a:pt x="829" y="852"/>
                  </a:lnTo>
                  <a:cubicBezTo>
                    <a:pt x="1174" y="846"/>
                    <a:pt x="1502" y="656"/>
                    <a:pt x="1808" y="285"/>
                  </a:cubicBezTo>
                  <a:cubicBezTo>
                    <a:pt x="1872" y="212"/>
                    <a:pt x="1863" y="101"/>
                    <a:pt x="1789" y="40"/>
                  </a:cubicBezTo>
                  <a:cubicBezTo>
                    <a:pt x="1757" y="13"/>
                    <a:pt x="1719" y="1"/>
                    <a:pt x="1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422;p41">
              <a:extLst>
                <a:ext uri="{FF2B5EF4-FFF2-40B4-BE49-F238E27FC236}">
                  <a16:creationId xmlns:a16="http://schemas.microsoft.com/office/drawing/2014/main" id="{08C2878C-5920-35B1-5A09-792603EA59BD}"/>
                </a:ext>
              </a:extLst>
            </p:cNvPr>
            <p:cNvSpPr/>
            <p:nvPr/>
          </p:nvSpPr>
          <p:spPr>
            <a:xfrm>
              <a:off x="4983050" y="1140550"/>
              <a:ext cx="58275" cy="21125"/>
            </a:xfrm>
            <a:custGeom>
              <a:avLst/>
              <a:gdLst/>
              <a:ahLst/>
              <a:cxnLst/>
              <a:rect l="l" t="t" r="r" b="b"/>
              <a:pathLst>
                <a:path w="2331" h="845" extrusionOk="0">
                  <a:moveTo>
                    <a:pt x="2139" y="1"/>
                  </a:moveTo>
                  <a:cubicBezTo>
                    <a:pt x="2095" y="1"/>
                    <a:pt x="2052" y="18"/>
                    <a:pt x="2019" y="51"/>
                  </a:cubicBezTo>
                  <a:cubicBezTo>
                    <a:pt x="1662" y="393"/>
                    <a:pt x="1332" y="500"/>
                    <a:pt x="1059" y="500"/>
                  </a:cubicBezTo>
                  <a:cubicBezTo>
                    <a:pt x="616" y="500"/>
                    <a:pt x="323" y="219"/>
                    <a:pt x="304" y="200"/>
                  </a:cubicBezTo>
                  <a:cubicBezTo>
                    <a:pt x="271" y="170"/>
                    <a:pt x="229" y="155"/>
                    <a:pt x="188" y="155"/>
                  </a:cubicBezTo>
                  <a:cubicBezTo>
                    <a:pt x="145" y="155"/>
                    <a:pt x="101" y="172"/>
                    <a:pt x="68" y="206"/>
                  </a:cubicBezTo>
                  <a:cubicBezTo>
                    <a:pt x="4" y="269"/>
                    <a:pt x="1" y="372"/>
                    <a:pt x="60" y="440"/>
                  </a:cubicBezTo>
                  <a:cubicBezTo>
                    <a:pt x="68" y="446"/>
                    <a:pt x="473" y="844"/>
                    <a:pt x="1071" y="844"/>
                  </a:cubicBezTo>
                  <a:cubicBezTo>
                    <a:pt x="1416" y="844"/>
                    <a:pt x="1824" y="712"/>
                    <a:pt x="2255" y="299"/>
                  </a:cubicBezTo>
                  <a:cubicBezTo>
                    <a:pt x="2326" y="234"/>
                    <a:pt x="2331" y="124"/>
                    <a:pt x="2264" y="54"/>
                  </a:cubicBezTo>
                  <a:cubicBezTo>
                    <a:pt x="2230" y="19"/>
                    <a:pt x="2184" y="1"/>
                    <a:pt x="2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423;p41">
              <a:extLst>
                <a:ext uri="{FF2B5EF4-FFF2-40B4-BE49-F238E27FC236}">
                  <a16:creationId xmlns:a16="http://schemas.microsoft.com/office/drawing/2014/main" id="{DF792D13-2317-D721-69DB-A3F69B4CE088}"/>
                </a:ext>
              </a:extLst>
            </p:cNvPr>
            <p:cNvSpPr/>
            <p:nvPr/>
          </p:nvSpPr>
          <p:spPr>
            <a:xfrm>
              <a:off x="4296950" y="2262775"/>
              <a:ext cx="184550" cy="195975"/>
            </a:xfrm>
            <a:custGeom>
              <a:avLst/>
              <a:gdLst/>
              <a:ahLst/>
              <a:cxnLst/>
              <a:rect l="l" t="t" r="r" b="b"/>
              <a:pathLst>
                <a:path w="7382" h="7839" extrusionOk="0">
                  <a:moveTo>
                    <a:pt x="6929" y="0"/>
                  </a:moveTo>
                  <a:lnTo>
                    <a:pt x="4063" y="221"/>
                  </a:lnTo>
                  <a:cubicBezTo>
                    <a:pt x="4063" y="221"/>
                    <a:pt x="2373" y="2268"/>
                    <a:pt x="1922" y="3675"/>
                  </a:cubicBezTo>
                  <a:cubicBezTo>
                    <a:pt x="1483" y="5044"/>
                    <a:pt x="1" y="7839"/>
                    <a:pt x="919" y="7839"/>
                  </a:cubicBezTo>
                  <a:cubicBezTo>
                    <a:pt x="945" y="7839"/>
                    <a:pt x="974" y="7836"/>
                    <a:pt x="1004" y="7832"/>
                  </a:cubicBezTo>
                  <a:cubicBezTo>
                    <a:pt x="2094" y="7664"/>
                    <a:pt x="3548" y="4093"/>
                    <a:pt x="3548" y="4093"/>
                  </a:cubicBezTo>
                  <a:cubicBezTo>
                    <a:pt x="3548" y="4093"/>
                    <a:pt x="5474" y="3571"/>
                    <a:pt x="6428" y="2530"/>
                  </a:cubicBezTo>
                  <a:cubicBezTo>
                    <a:pt x="7382" y="1491"/>
                    <a:pt x="6929" y="0"/>
                    <a:pt x="6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424;p41">
              <a:extLst>
                <a:ext uri="{FF2B5EF4-FFF2-40B4-BE49-F238E27FC236}">
                  <a16:creationId xmlns:a16="http://schemas.microsoft.com/office/drawing/2014/main" id="{A5ED8144-FA58-6D31-D21A-C5C8D188E220}"/>
                </a:ext>
              </a:extLst>
            </p:cNvPr>
            <p:cNvSpPr/>
            <p:nvPr/>
          </p:nvSpPr>
          <p:spPr>
            <a:xfrm>
              <a:off x="4298275" y="2253675"/>
              <a:ext cx="192550" cy="213675"/>
            </a:xfrm>
            <a:custGeom>
              <a:avLst/>
              <a:gdLst/>
              <a:ahLst/>
              <a:cxnLst/>
              <a:rect l="l" t="t" r="r" b="b"/>
              <a:pathLst>
                <a:path w="7702" h="8547" extrusionOk="0">
                  <a:moveTo>
                    <a:pt x="6604" y="729"/>
                  </a:moveTo>
                  <a:lnTo>
                    <a:pt x="6604" y="729"/>
                  </a:lnTo>
                  <a:cubicBezTo>
                    <a:pt x="6672" y="1159"/>
                    <a:pt x="6712" y="2020"/>
                    <a:pt x="6123" y="2663"/>
                  </a:cubicBezTo>
                  <a:cubicBezTo>
                    <a:pt x="5248" y="3616"/>
                    <a:pt x="3423" y="4121"/>
                    <a:pt x="3404" y="4126"/>
                  </a:cubicBezTo>
                  <a:lnTo>
                    <a:pt x="3241" y="4170"/>
                  </a:lnTo>
                  <a:lnTo>
                    <a:pt x="3177" y="4327"/>
                  </a:lnTo>
                  <a:cubicBezTo>
                    <a:pt x="2531" y="5912"/>
                    <a:pt x="1512" y="7670"/>
                    <a:pt x="911" y="7848"/>
                  </a:cubicBezTo>
                  <a:cubicBezTo>
                    <a:pt x="868" y="7461"/>
                    <a:pt x="1389" y="6194"/>
                    <a:pt x="1675" y="5493"/>
                  </a:cubicBezTo>
                  <a:cubicBezTo>
                    <a:pt x="1880" y="4994"/>
                    <a:pt x="2073" y="4523"/>
                    <a:pt x="2195" y="4143"/>
                  </a:cubicBezTo>
                  <a:cubicBezTo>
                    <a:pt x="2562" y="2997"/>
                    <a:pt x="3833" y="1356"/>
                    <a:pt x="4184" y="915"/>
                  </a:cubicBezTo>
                  <a:lnTo>
                    <a:pt x="6604" y="729"/>
                  </a:lnTo>
                  <a:close/>
                  <a:moveTo>
                    <a:pt x="7124" y="0"/>
                  </a:moveTo>
                  <a:lnTo>
                    <a:pt x="3839" y="253"/>
                  </a:lnTo>
                  <a:lnTo>
                    <a:pt x="3745" y="366"/>
                  </a:lnTo>
                  <a:cubicBezTo>
                    <a:pt x="3676" y="452"/>
                    <a:pt x="2008" y="2480"/>
                    <a:pt x="1542" y="3934"/>
                  </a:cubicBezTo>
                  <a:cubicBezTo>
                    <a:pt x="1429" y="4287"/>
                    <a:pt x="1240" y="4748"/>
                    <a:pt x="1041" y="5233"/>
                  </a:cubicBezTo>
                  <a:cubicBezTo>
                    <a:pt x="384" y="6836"/>
                    <a:pt x="0" y="7842"/>
                    <a:pt x="379" y="8322"/>
                  </a:cubicBezTo>
                  <a:cubicBezTo>
                    <a:pt x="449" y="8411"/>
                    <a:pt x="599" y="8546"/>
                    <a:pt x="866" y="8546"/>
                  </a:cubicBezTo>
                  <a:cubicBezTo>
                    <a:pt x="912" y="8546"/>
                    <a:pt x="960" y="8542"/>
                    <a:pt x="1004" y="8534"/>
                  </a:cubicBezTo>
                  <a:cubicBezTo>
                    <a:pt x="2145" y="8358"/>
                    <a:pt x="3385" y="5609"/>
                    <a:pt x="3750" y="4739"/>
                  </a:cubicBezTo>
                  <a:cubicBezTo>
                    <a:pt x="4253" y="4583"/>
                    <a:pt x="5777" y="4054"/>
                    <a:pt x="6629" y="3126"/>
                  </a:cubicBezTo>
                  <a:cubicBezTo>
                    <a:pt x="7701" y="1955"/>
                    <a:pt x="7225" y="333"/>
                    <a:pt x="7204" y="263"/>
                  </a:cubicBezTo>
                  <a:lnTo>
                    <a:pt x="71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425;p41">
              <a:extLst>
                <a:ext uri="{FF2B5EF4-FFF2-40B4-BE49-F238E27FC236}">
                  <a16:creationId xmlns:a16="http://schemas.microsoft.com/office/drawing/2014/main" id="{7657F085-704C-03C2-5261-A7805CA5A9BB}"/>
                </a:ext>
              </a:extLst>
            </p:cNvPr>
            <p:cNvSpPr/>
            <p:nvPr/>
          </p:nvSpPr>
          <p:spPr>
            <a:xfrm>
              <a:off x="5254950" y="2220850"/>
              <a:ext cx="133075" cy="226425"/>
            </a:xfrm>
            <a:custGeom>
              <a:avLst/>
              <a:gdLst/>
              <a:ahLst/>
              <a:cxnLst/>
              <a:rect l="l" t="t" r="r" b="b"/>
              <a:pathLst>
                <a:path w="5323" h="9057" extrusionOk="0">
                  <a:moveTo>
                    <a:pt x="2473" y="1"/>
                  </a:moveTo>
                  <a:cubicBezTo>
                    <a:pt x="2473" y="1"/>
                    <a:pt x="381" y="2332"/>
                    <a:pt x="263" y="3020"/>
                  </a:cubicBezTo>
                  <a:cubicBezTo>
                    <a:pt x="147" y="3706"/>
                    <a:pt x="0" y="7075"/>
                    <a:pt x="0" y="7075"/>
                  </a:cubicBezTo>
                  <a:cubicBezTo>
                    <a:pt x="0" y="7075"/>
                    <a:pt x="119" y="7306"/>
                    <a:pt x="387" y="7306"/>
                  </a:cubicBezTo>
                  <a:cubicBezTo>
                    <a:pt x="558" y="7306"/>
                    <a:pt x="789" y="7212"/>
                    <a:pt x="1089" y="6906"/>
                  </a:cubicBezTo>
                  <a:cubicBezTo>
                    <a:pt x="1488" y="6496"/>
                    <a:pt x="1653" y="6123"/>
                    <a:pt x="1719" y="5859"/>
                  </a:cubicBezTo>
                  <a:lnTo>
                    <a:pt x="1719" y="5859"/>
                  </a:lnTo>
                  <a:cubicBezTo>
                    <a:pt x="1656" y="6598"/>
                    <a:pt x="1562" y="8169"/>
                    <a:pt x="1827" y="8799"/>
                  </a:cubicBezTo>
                  <a:cubicBezTo>
                    <a:pt x="1903" y="8979"/>
                    <a:pt x="2046" y="9056"/>
                    <a:pt x="2228" y="9056"/>
                  </a:cubicBezTo>
                  <a:cubicBezTo>
                    <a:pt x="2893" y="9056"/>
                    <a:pt x="4083" y="8034"/>
                    <a:pt x="4491" y="7271"/>
                  </a:cubicBezTo>
                  <a:cubicBezTo>
                    <a:pt x="5009" y="6298"/>
                    <a:pt x="5322" y="1120"/>
                    <a:pt x="5322" y="1120"/>
                  </a:cubicBezTo>
                  <a:lnTo>
                    <a:pt x="24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426;p41">
              <a:extLst>
                <a:ext uri="{FF2B5EF4-FFF2-40B4-BE49-F238E27FC236}">
                  <a16:creationId xmlns:a16="http://schemas.microsoft.com/office/drawing/2014/main" id="{D674DDEB-9893-D3F0-5A4F-CFE4A7A792CC}"/>
                </a:ext>
              </a:extLst>
            </p:cNvPr>
            <p:cNvSpPr/>
            <p:nvPr/>
          </p:nvSpPr>
          <p:spPr>
            <a:xfrm>
              <a:off x="5246300" y="2210675"/>
              <a:ext cx="150675" cy="245150"/>
            </a:xfrm>
            <a:custGeom>
              <a:avLst/>
              <a:gdLst/>
              <a:ahLst/>
              <a:cxnLst/>
              <a:rect l="l" t="t" r="r" b="b"/>
              <a:pathLst>
                <a:path w="6027" h="9806" extrusionOk="0">
                  <a:moveTo>
                    <a:pt x="2917" y="813"/>
                  </a:moveTo>
                  <a:lnTo>
                    <a:pt x="5311" y="1754"/>
                  </a:lnTo>
                  <a:cubicBezTo>
                    <a:pt x="5177" y="3813"/>
                    <a:pt x="4874" y="6878"/>
                    <a:pt x="4534" y="7516"/>
                  </a:cubicBezTo>
                  <a:cubicBezTo>
                    <a:pt x="4163" y="8212"/>
                    <a:pt x="3095" y="9119"/>
                    <a:pt x="2591" y="9119"/>
                  </a:cubicBezTo>
                  <a:cubicBezTo>
                    <a:pt x="2581" y="9119"/>
                    <a:pt x="2572" y="9119"/>
                    <a:pt x="2562" y="9118"/>
                  </a:cubicBezTo>
                  <a:cubicBezTo>
                    <a:pt x="2512" y="9117"/>
                    <a:pt x="2506" y="9108"/>
                    <a:pt x="2491" y="9071"/>
                  </a:cubicBezTo>
                  <a:cubicBezTo>
                    <a:pt x="2274" y="8557"/>
                    <a:pt x="2333" y="7170"/>
                    <a:pt x="2403" y="6334"/>
                  </a:cubicBezTo>
                  <a:lnTo>
                    <a:pt x="2403" y="6334"/>
                  </a:lnTo>
                  <a:lnTo>
                    <a:pt x="2403" y="6336"/>
                  </a:lnTo>
                  <a:cubicBezTo>
                    <a:pt x="2473" y="6050"/>
                    <a:pt x="2449" y="5859"/>
                    <a:pt x="2443" y="5819"/>
                  </a:cubicBezTo>
                  <a:lnTo>
                    <a:pt x="2053" y="3288"/>
                  </a:lnTo>
                  <a:lnTo>
                    <a:pt x="1765" y="5832"/>
                  </a:lnTo>
                  <a:cubicBezTo>
                    <a:pt x="1759" y="5886"/>
                    <a:pt x="1744" y="6024"/>
                    <a:pt x="1726" y="6218"/>
                  </a:cubicBezTo>
                  <a:cubicBezTo>
                    <a:pt x="1667" y="6428"/>
                    <a:pt x="1526" y="6729"/>
                    <a:pt x="1191" y="7072"/>
                  </a:cubicBezTo>
                  <a:cubicBezTo>
                    <a:pt x="918" y="7351"/>
                    <a:pt x="773" y="7369"/>
                    <a:pt x="730" y="7369"/>
                  </a:cubicBezTo>
                  <a:cubicBezTo>
                    <a:pt x="727" y="7369"/>
                    <a:pt x="724" y="7369"/>
                    <a:pt x="722" y="7369"/>
                  </a:cubicBezTo>
                  <a:cubicBezTo>
                    <a:pt x="713" y="7368"/>
                    <a:pt x="703" y="7365"/>
                    <a:pt x="695" y="7360"/>
                  </a:cubicBezTo>
                  <a:cubicBezTo>
                    <a:pt x="749" y="6166"/>
                    <a:pt x="863" y="3989"/>
                    <a:pt x="949" y="3483"/>
                  </a:cubicBezTo>
                  <a:cubicBezTo>
                    <a:pt x="1007" y="3134"/>
                    <a:pt x="1968" y="1887"/>
                    <a:pt x="2917" y="813"/>
                  </a:cubicBezTo>
                  <a:close/>
                  <a:moveTo>
                    <a:pt x="2722" y="1"/>
                  </a:moveTo>
                  <a:lnTo>
                    <a:pt x="2565" y="177"/>
                  </a:lnTo>
                  <a:cubicBezTo>
                    <a:pt x="2204" y="580"/>
                    <a:pt x="398" y="2622"/>
                    <a:pt x="272" y="3369"/>
                  </a:cubicBezTo>
                  <a:cubicBezTo>
                    <a:pt x="153" y="4070"/>
                    <a:pt x="11" y="7327"/>
                    <a:pt x="3" y="7466"/>
                  </a:cubicBezTo>
                  <a:lnTo>
                    <a:pt x="0" y="7558"/>
                  </a:lnTo>
                  <a:lnTo>
                    <a:pt x="42" y="7638"/>
                  </a:lnTo>
                  <a:cubicBezTo>
                    <a:pt x="60" y="7673"/>
                    <a:pt x="232" y="7988"/>
                    <a:pt x="617" y="8046"/>
                  </a:cubicBezTo>
                  <a:cubicBezTo>
                    <a:pt x="656" y="8052"/>
                    <a:pt x="696" y="8055"/>
                    <a:pt x="737" y="8055"/>
                  </a:cubicBezTo>
                  <a:cubicBezTo>
                    <a:pt x="1029" y="8055"/>
                    <a:pt x="1337" y="7894"/>
                    <a:pt x="1653" y="7578"/>
                  </a:cubicBezTo>
                  <a:lnTo>
                    <a:pt x="1653" y="7578"/>
                  </a:lnTo>
                  <a:cubicBezTo>
                    <a:pt x="1646" y="8245"/>
                    <a:pt x="1689" y="8937"/>
                    <a:pt x="1858" y="9338"/>
                  </a:cubicBezTo>
                  <a:cubicBezTo>
                    <a:pt x="1977" y="9620"/>
                    <a:pt x="2222" y="9790"/>
                    <a:pt x="2531" y="9804"/>
                  </a:cubicBezTo>
                  <a:cubicBezTo>
                    <a:pt x="2544" y="9806"/>
                    <a:pt x="2559" y="9806"/>
                    <a:pt x="2574" y="9806"/>
                  </a:cubicBezTo>
                  <a:cubicBezTo>
                    <a:pt x="3443" y="9806"/>
                    <a:pt x="4720" y="8627"/>
                    <a:pt x="5140" y="7838"/>
                  </a:cubicBezTo>
                  <a:cubicBezTo>
                    <a:pt x="5677" y="6830"/>
                    <a:pt x="5979" y="2086"/>
                    <a:pt x="6012" y="1548"/>
                  </a:cubicBezTo>
                  <a:lnTo>
                    <a:pt x="6026" y="1299"/>
                  </a:lnTo>
                  <a:lnTo>
                    <a:pt x="27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427;p41">
              <a:extLst>
                <a:ext uri="{FF2B5EF4-FFF2-40B4-BE49-F238E27FC236}">
                  <a16:creationId xmlns:a16="http://schemas.microsoft.com/office/drawing/2014/main" id="{BCCF0A63-6CB0-7CC2-47BF-F369365F14C9}"/>
                </a:ext>
              </a:extLst>
            </p:cNvPr>
            <p:cNvSpPr/>
            <p:nvPr/>
          </p:nvSpPr>
          <p:spPr>
            <a:xfrm>
              <a:off x="1337525" y="3829075"/>
              <a:ext cx="375050" cy="110550"/>
            </a:xfrm>
            <a:custGeom>
              <a:avLst/>
              <a:gdLst/>
              <a:ahLst/>
              <a:cxnLst/>
              <a:rect l="l" t="t" r="r" b="b"/>
              <a:pathLst>
                <a:path w="15002" h="4422" extrusionOk="0">
                  <a:moveTo>
                    <a:pt x="3209" y="0"/>
                  </a:moveTo>
                  <a:cubicBezTo>
                    <a:pt x="2777" y="0"/>
                    <a:pt x="2377" y="26"/>
                    <a:pt x="2038" y="87"/>
                  </a:cubicBezTo>
                  <a:cubicBezTo>
                    <a:pt x="0" y="458"/>
                    <a:pt x="370" y="3237"/>
                    <a:pt x="2963" y="3978"/>
                  </a:cubicBezTo>
                  <a:cubicBezTo>
                    <a:pt x="4000" y="4274"/>
                    <a:pt x="5363" y="4422"/>
                    <a:pt x="6780" y="4422"/>
                  </a:cubicBezTo>
                  <a:cubicBezTo>
                    <a:pt x="8905" y="4422"/>
                    <a:pt x="11150" y="4088"/>
                    <a:pt x="12594" y="3421"/>
                  </a:cubicBezTo>
                  <a:cubicBezTo>
                    <a:pt x="15001" y="2310"/>
                    <a:pt x="8334" y="644"/>
                    <a:pt x="8334" y="644"/>
                  </a:cubicBezTo>
                  <a:cubicBezTo>
                    <a:pt x="8334" y="644"/>
                    <a:pt x="5374" y="0"/>
                    <a:pt x="3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428;p41">
              <a:extLst>
                <a:ext uri="{FF2B5EF4-FFF2-40B4-BE49-F238E27FC236}">
                  <a16:creationId xmlns:a16="http://schemas.microsoft.com/office/drawing/2014/main" id="{957C42B0-48A3-0A90-685E-93299C9E9A7A}"/>
                </a:ext>
              </a:extLst>
            </p:cNvPr>
            <p:cNvSpPr/>
            <p:nvPr/>
          </p:nvSpPr>
          <p:spPr>
            <a:xfrm>
              <a:off x="1346025" y="3820500"/>
              <a:ext cx="328850" cy="127700"/>
            </a:xfrm>
            <a:custGeom>
              <a:avLst/>
              <a:gdLst/>
              <a:ahLst/>
              <a:cxnLst/>
              <a:rect l="l" t="t" r="r" b="b"/>
              <a:pathLst>
                <a:path w="13154" h="5108" extrusionOk="0">
                  <a:moveTo>
                    <a:pt x="2871" y="686"/>
                  </a:moveTo>
                  <a:cubicBezTo>
                    <a:pt x="4927" y="686"/>
                    <a:pt x="7778" y="1291"/>
                    <a:pt x="7917" y="1321"/>
                  </a:cubicBezTo>
                  <a:cubicBezTo>
                    <a:pt x="10272" y="1909"/>
                    <a:pt x="12425" y="2817"/>
                    <a:pt x="12435" y="3222"/>
                  </a:cubicBezTo>
                  <a:cubicBezTo>
                    <a:pt x="12435" y="3223"/>
                    <a:pt x="12401" y="3318"/>
                    <a:pt x="12110" y="3452"/>
                  </a:cubicBezTo>
                  <a:cubicBezTo>
                    <a:pt x="10755" y="4078"/>
                    <a:pt x="8523" y="4418"/>
                    <a:pt x="6395" y="4418"/>
                  </a:cubicBezTo>
                  <a:cubicBezTo>
                    <a:pt x="5043" y="4418"/>
                    <a:pt x="3733" y="4281"/>
                    <a:pt x="2718" y="3991"/>
                  </a:cubicBezTo>
                  <a:cubicBezTo>
                    <a:pt x="1365" y="3604"/>
                    <a:pt x="695" y="2610"/>
                    <a:pt x="734" y="1826"/>
                  </a:cubicBezTo>
                  <a:cubicBezTo>
                    <a:pt x="762" y="1268"/>
                    <a:pt x="1135" y="882"/>
                    <a:pt x="1759" y="769"/>
                  </a:cubicBezTo>
                  <a:cubicBezTo>
                    <a:pt x="2079" y="711"/>
                    <a:pt x="2458" y="686"/>
                    <a:pt x="2871" y="686"/>
                  </a:cubicBezTo>
                  <a:close/>
                  <a:moveTo>
                    <a:pt x="2876" y="0"/>
                  </a:moveTo>
                  <a:cubicBezTo>
                    <a:pt x="2421" y="0"/>
                    <a:pt x="1998" y="27"/>
                    <a:pt x="1637" y="93"/>
                  </a:cubicBezTo>
                  <a:cubicBezTo>
                    <a:pt x="701" y="264"/>
                    <a:pt x="94" y="916"/>
                    <a:pt x="51" y="1793"/>
                  </a:cubicBezTo>
                  <a:cubicBezTo>
                    <a:pt x="0" y="2814"/>
                    <a:pt x="755" y="4143"/>
                    <a:pt x="2529" y="4650"/>
                  </a:cubicBezTo>
                  <a:cubicBezTo>
                    <a:pt x="3615" y="4961"/>
                    <a:pt x="4993" y="5108"/>
                    <a:pt x="6409" y="5108"/>
                  </a:cubicBezTo>
                  <a:cubicBezTo>
                    <a:pt x="8629" y="5108"/>
                    <a:pt x="10947" y="4745"/>
                    <a:pt x="12398" y="4077"/>
                  </a:cubicBezTo>
                  <a:cubicBezTo>
                    <a:pt x="12912" y="3840"/>
                    <a:pt x="13154" y="3531"/>
                    <a:pt x="13118" y="3160"/>
                  </a:cubicBezTo>
                  <a:cubicBezTo>
                    <a:pt x="13011" y="2009"/>
                    <a:pt x="9557" y="1024"/>
                    <a:pt x="8078" y="654"/>
                  </a:cubicBezTo>
                  <a:lnTo>
                    <a:pt x="8068" y="651"/>
                  </a:lnTo>
                  <a:cubicBezTo>
                    <a:pt x="7922" y="620"/>
                    <a:pt x="5045" y="0"/>
                    <a:pt x="28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429;p41">
              <a:extLst>
                <a:ext uri="{FF2B5EF4-FFF2-40B4-BE49-F238E27FC236}">
                  <a16:creationId xmlns:a16="http://schemas.microsoft.com/office/drawing/2014/main" id="{69D803CC-3557-FCFD-5D7B-29AB01B63994}"/>
                </a:ext>
              </a:extLst>
            </p:cNvPr>
            <p:cNvSpPr/>
            <p:nvPr/>
          </p:nvSpPr>
          <p:spPr>
            <a:xfrm>
              <a:off x="856000" y="4382275"/>
              <a:ext cx="231525" cy="455175"/>
            </a:xfrm>
            <a:custGeom>
              <a:avLst/>
              <a:gdLst/>
              <a:ahLst/>
              <a:cxnLst/>
              <a:rect l="l" t="t" r="r" b="b"/>
              <a:pathLst>
                <a:path w="9261" h="18207" extrusionOk="0">
                  <a:moveTo>
                    <a:pt x="7037" y="0"/>
                  </a:moveTo>
                  <a:lnTo>
                    <a:pt x="0" y="1666"/>
                  </a:lnTo>
                  <a:lnTo>
                    <a:pt x="741" y="5741"/>
                  </a:lnTo>
                  <a:lnTo>
                    <a:pt x="2407" y="6112"/>
                  </a:lnTo>
                  <a:cubicBezTo>
                    <a:pt x="2407" y="6112"/>
                    <a:pt x="1852" y="10928"/>
                    <a:pt x="2593" y="12965"/>
                  </a:cubicBezTo>
                  <a:cubicBezTo>
                    <a:pt x="3283" y="14863"/>
                    <a:pt x="3812" y="18207"/>
                    <a:pt x="5079" y="18207"/>
                  </a:cubicBezTo>
                  <a:cubicBezTo>
                    <a:pt x="5173" y="18207"/>
                    <a:pt x="5270" y="18189"/>
                    <a:pt x="5371" y="18151"/>
                  </a:cubicBezTo>
                  <a:cubicBezTo>
                    <a:pt x="6853" y="17595"/>
                    <a:pt x="5926" y="9817"/>
                    <a:pt x="6482" y="8891"/>
                  </a:cubicBezTo>
                  <a:cubicBezTo>
                    <a:pt x="7037" y="7964"/>
                    <a:pt x="9260" y="5741"/>
                    <a:pt x="9260" y="5741"/>
                  </a:cubicBezTo>
                  <a:lnTo>
                    <a:pt x="7408" y="741"/>
                  </a:lnTo>
                  <a:lnTo>
                    <a:pt x="70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430;p41">
              <a:extLst>
                <a:ext uri="{FF2B5EF4-FFF2-40B4-BE49-F238E27FC236}">
                  <a16:creationId xmlns:a16="http://schemas.microsoft.com/office/drawing/2014/main" id="{931DBDFC-4BAA-B686-3520-7FE103559419}"/>
                </a:ext>
              </a:extLst>
            </p:cNvPr>
            <p:cNvSpPr/>
            <p:nvPr/>
          </p:nvSpPr>
          <p:spPr>
            <a:xfrm>
              <a:off x="846750" y="4373675"/>
              <a:ext cx="249975" cy="472325"/>
            </a:xfrm>
            <a:custGeom>
              <a:avLst/>
              <a:gdLst/>
              <a:ahLst/>
              <a:cxnLst/>
              <a:rect l="l" t="t" r="r" b="b"/>
              <a:pathLst>
                <a:path w="9999" h="18893" extrusionOk="0">
                  <a:moveTo>
                    <a:pt x="7223" y="739"/>
                  </a:moveTo>
                  <a:lnTo>
                    <a:pt x="7456" y="1204"/>
                  </a:lnTo>
                  <a:lnTo>
                    <a:pt x="9232" y="5999"/>
                  </a:lnTo>
                  <a:cubicBezTo>
                    <a:pt x="8711" y="6529"/>
                    <a:pt x="7046" y="8241"/>
                    <a:pt x="6558" y="9058"/>
                  </a:cubicBezTo>
                  <a:cubicBezTo>
                    <a:pt x="6308" y="9472"/>
                    <a:pt x="6299" y="10519"/>
                    <a:pt x="6304" y="12488"/>
                  </a:cubicBezTo>
                  <a:cubicBezTo>
                    <a:pt x="6307" y="14384"/>
                    <a:pt x="6316" y="17913"/>
                    <a:pt x="5621" y="18174"/>
                  </a:cubicBezTo>
                  <a:cubicBezTo>
                    <a:pt x="5560" y="18197"/>
                    <a:pt x="5505" y="18208"/>
                    <a:pt x="5451" y="18208"/>
                  </a:cubicBezTo>
                  <a:cubicBezTo>
                    <a:pt x="5390" y="18208"/>
                    <a:pt x="5332" y="18193"/>
                    <a:pt x="5272" y="18164"/>
                  </a:cubicBezTo>
                  <a:cubicBezTo>
                    <a:pt x="4660" y="17855"/>
                    <a:pt x="4183" y="16193"/>
                    <a:pt x="3800" y="14857"/>
                  </a:cubicBezTo>
                  <a:cubicBezTo>
                    <a:pt x="3627" y="14252"/>
                    <a:pt x="3463" y="13682"/>
                    <a:pt x="3285" y="13191"/>
                  </a:cubicBezTo>
                  <a:cubicBezTo>
                    <a:pt x="2580" y="11253"/>
                    <a:pt x="3113" y="6542"/>
                    <a:pt x="3117" y="6495"/>
                  </a:cubicBezTo>
                  <a:cubicBezTo>
                    <a:pt x="3138" y="6321"/>
                    <a:pt x="3024" y="6159"/>
                    <a:pt x="2851" y="6121"/>
                  </a:cubicBezTo>
                  <a:lnTo>
                    <a:pt x="1408" y="5800"/>
                  </a:lnTo>
                  <a:lnTo>
                    <a:pt x="765" y="2269"/>
                  </a:lnTo>
                  <a:lnTo>
                    <a:pt x="7223" y="739"/>
                  </a:lnTo>
                  <a:close/>
                  <a:moveTo>
                    <a:pt x="7411" y="0"/>
                  </a:moveTo>
                  <a:cubicBezTo>
                    <a:pt x="7383" y="0"/>
                    <a:pt x="7356" y="3"/>
                    <a:pt x="7329" y="10"/>
                  </a:cubicBezTo>
                  <a:lnTo>
                    <a:pt x="291" y="1678"/>
                  </a:lnTo>
                  <a:cubicBezTo>
                    <a:pt x="113" y="1719"/>
                    <a:pt x="0" y="1893"/>
                    <a:pt x="33" y="2073"/>
                  </a:cubicBezTo>
                  <a:lnTo>
                    <a:pt x="774" y="6147"/>
                  </a:lnTo>
                  <a:cubicBezTo>
                    <a:pt x="798" y="6283"/>
                    <a:pt x="902" y="6390"/>
                    <a:pt x="1037" y="6419"/>
                  </a:cubicBezTo>
                  <a:lnTo>
                    <a:pt x="2403" y="6724"/>
                  </a:lnTo>
                  <a:cubicBezTo>
                    <a:pt x="2293" y="7834"/>
                    <a:pt x="1981" y="11615"/>
                    <a:pt x="2641" y="13425"/>
                  </a:cubicBezTo>
                  <a:cubicBezTo>
                    <a:pt x="2811" y="13894"/>
                    <a:pt x="2972" y="14453"/>
                    <a:pt x="3141" y="15045"/>
                  </a:cubicBezTo>
                  <a:cubicBezTo>
                    <a:pt x="3625" y="16737"/>
                    <a:pt x="4084" y="18333"/>
                    <a:pt x="4965" y="18775"/>
                  </a:cubicBezTo>
                  <a:cubicBezTo>
                    <a:pt x="5114" y="18853"/>
                    <a:pt x="5281" y="18893"/>
                    <a:pt x="5450" y="18893"/>
                  </a:cubicBezTo>
                  <a:cubicBezTo>
                    <a:pt x="5591" y="18893"/>
                    <a:pt x="5731" y="18866"/>
                    <a:pt x="5861" y="18816"/>
                  </a:cubicBezTo>
                  <a:cubicBezTo>
                    <a:pt x="6925" y="18416"/>
                    <a:pt x="6999" y="16051"/>
                    <a:pt x="6990" y="12487"/>
                  </a:cubicBezTo>
                  <a:cubicBezTo>
                    <a:pt x="6988" y="11236"/>
                    <a:pt x="6984" y="9680"/>
                    <a:pt x="7146" y="9410"/>
                  </a:cubicBezTo>
                  <a:cubicBezTo>
                    <a:pt x="7675" y="8531"/>
                    <a:pt x="9851" y="6349"/>
                    <a:pt x="9874" y="6327"/>
                  </a:cubicBezTo>
                  <a:cubicBezTo>
                    <a:pt x="9967" y="6232"/>
                    <a:pt x="9998" y="6091"/>
                    <a:pt x="9952" y="5966"/>
                  </a:cubicBezTo>
                  <a:lnTo>
                    <a:pt x="8086" y="931"/>
                  </a:lnTo>
                  <a:lnTo>
                    <a:pt x="7715" y="190"/>
                  </a:lnTo>
                  <a:cubicBezTo>
                    <a:pt x="7657" y="71"/>
                    <a:pt x="7537" y="0"/>
                    <a:pt x="7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431;p41">
              <a:extLst>
                <a:ext uri="{FF2B5EF4-FFF2-40B4-BE49-F238E27FC236}">
                  <a16:creationId xmlns:a16="http://schemas.microsoft.com/office/drawing/2014/main" id="{9F7E1A24-0FE7-6FA8-5BF6-B1CC3227A9BE}"/>
                </a:ext>
              </a:extLst>
            </p:cNvPr>
            <p:cNvSpPr/>
            <p:nvPr/>
          </p:nvSpPr>
          <p:spPr>
            <a:xfrm>
              <a:off x="910850" y="4404550"/>
              <a:ext cx="89175" cy="440075"/>
            </a:xfrm>
            <a:custGeom>
              <a:avLst/>
              <a:gdLst/>
              <a:ahLst/>
              <a:cxnLst/>
              <a:rect l="l" t="t" r="r" b="b"/>
              <a:pathLst>
                <a:path w="3567" h="17603" extrusionOk="0">
                  <a:moveTo>
                    <a:pt x="361" y="1"/>
                  </a:moveTo>
                  <a:cubicBezTo>
                    <a:pt x="352" y="1"/>
                    <a:pt x="343" y="1"/>
                    <a:pt x="333" y="2"/>
                  </a:cubicBezTo>
                  <a:cubicBezTo>
                    <a:pt x="145" y="14"/>
                    <a:pt x="1" y="175"/>
                    <a:pt x="13" y="364"/>
                  </a:cubicBezTo>
                  <a:cubicBezTo>
                    <a:pt x="47" y="946"/>
                    <a:pt x="886" y="14664"/>
                    <a:pt x="2898" y="17460"/>
                  </a:cubicBezTo>
                  <a:cubicBezTo>
                    <a:pt x="2963" y="17549"/>
                    <a:pt x="3067" y="17603"/>
                    <a:pt x="3177" y="17603"/>
                  </a:cubicBezTo>
                  <a:cubicBezTo>
                    <a:pt x="3248" y="17603"/>
                    <a:pt x="3318" y="17581"/>
                    <a:pt x="3378" y="17538"/>
                  </a:cubicBezTo>
                  <a:cubicBezTo>
                    <a:pt x="3531" y="17428"/>
                    <a:pt x="3566" y="17214"/>
                    <a:pt x="3455" y="17059"/>
                  </a:cubicBezTo>
                  <a:cubicBezTo>
                    <a:pt x="1557" y="14424"/>
                    <a:pt x="705" y="465"/>
                    <a:pt x="696" y="324"/>
                  </a:cubicBezTo>
                  <a:cubicBezTo>
                    <a:pt x="686" y="144"/>
                    <a:pt x="548" y="1"/>
                    <a:pt x="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432;p41">
              <a:extLst>
                <a:ext uri="{FF2B5EF4-FFF2-40B4-BE49-F238E27FC236}">
                  <a16:creationId xmlns:a16="http://schemas.microsoft.com/office/drawing/2014/main" id="{C95ADD09-4287-57E6-9BB9-44348CA7F62B}"/>
                </a:ext>
              </a:extLst>
            </p:cNvPr>
            <p:cNvSpPr/>
            <p:nvPr/>
          </p:nvSpPr>
          <p:spPr>
            <a:xfrm>
              <a:off x="1022575" y="3877575"/>
              <a:ext cx="1055800" cy="694525"/>
            </a:xfrm>
            <a:custGeom>
              <a:avLst/>
              <a:gdLst/>
              <a:ahLst/>
              <a:cxnLst/>
              <a:rect l="l" t="t" r="r" b="b"/>
              <a:pathLst>
                <a:path w="42232" h="27781" extrusionOk="0">
                  <a:moveTo>
                    <a:pt x="13523" y="0"/>
                  </a:moveTo>
                  <a:cubicBezTo>
                    <a:pt x="13523" y="0"/>
                    <a:pt x="4635" y="1111"/>
                    <a:pt x="2597" y="5557"/>
                  </a:cubicBezTo>
                  <a:cubicBezTo>
                    <a:pt x="560" y="10002"/>
                    <a:pt x="4819" y="11484"/>
                    <a:pt x="4819" y="11484"/>
                  </a:cubicBezTo>
                  <a:lnTo>
                    <a:pt x="16671" y="16114"/>
                  </a:lnTo>
                  <a:lnTo>
                    <a:pt x="0" y="19594"/>
                  </a:lnTo>
                  <a:lnTo>
                    <a:pt x="1856" y="27781"/>
                  </a:lnTo>
                  <a:cubicBezTo>
                    <a:pt x="1856" y="27781"/>
                    <a:pt x="9636" y="26300"/>
                    <a:pt x="14264" y="25003"/>
                  </a:cubicBezTo>
                  <a:cubicBezTo>
                    <a:pt x="18894" y="23706"/>
                    <a:pt x="34823" y="20372"/>
                    <a:pt x="38527" y="17039"/>
                  </a:cubicBezTo>
                  <a:cubicBezTo>
                    <a:pt x="42232" y="13705"/>
                    <a:pt x="38898" y="9261"/>
                    <a:pt x="32786" y="6298"/>
                  </a:cubicBezTo>
                  <a:cubicBezTo>
                    <a:pt x="26674" y="3334"/>
                    <a:pt x="13523" y="0"/>
                    <a:pt x="13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433;p41">
              <a:extLst>
                <a:ext uri="{FF2B5EF4-FFF2-40B4-BE49-F238E27FC236}">
                  <a16:creationId xmlns:a16="http://schemas.microsoft.com/office/drawing/2014/main" id="{84CE270F-E917-5C55-CF7C-EE58D47A7437}"/>
                </a:ext>
              </a:extLst>
            </p:cNvPr>
            <p:cNvSpPr/>
            <p:nvPr/>
          </p:nvSpPr>
          <p:spPr>
            <a:xfrm>
              <a:off x="1434850" y="4276150"/>
              <a:ext cx="360825" cy="54875"/>
            </a:xfrm>
            <a:custGeom>
              <a:avLst/>
              <a:gdLst/>
              <a:ahLst/>
              <a:cxnLst/>
              <a:rect l="l" t="t" r="r" b="b"/>
              <a:pathLst>
                <a:path w="14433" h="2195" extrusionOk="0">
                  <a:moveTo>
                    <a:pt x="186" y="1"/>
                  </a:moveTo>
                  <a:cubicBezTo>
                    <a:pt x="104" y="1"/>
                    <a:pt x="32" y="59"/>
                    <a:pt x="17" y="141"/>
                  </a:cubicBezTo>
                  <a:cubicBezTo>
                    <a:pt x="1" y="233"/>
                    <a:pt x="59" y="321"/>
                    <a:pt x="151" y="340"/>
                  </a:cubicBezTo>
                  <a:cubicBezTo>
                    <a:pt x="253" y="359"/>
                    <a:pt x="10397" y="2195"/>
                    <a:pt x="14258" y="2195"/>
                  </a:cubicBezTo>
                  <a:lnTo>
                    <a:pt x="14256" y="2195"/>
                  </a:lnTo>
                  <a:cubicBezTo>
                    <a:pt x="14258" y="2195"/>
                    <a:pt x="14260" y="2195"/>
                    <a:pt x="14262" y="2195"/>
                  </a:cubicBezTo>
                  <a:cubicBezTo>
                    <a:pt x="14356" y="2195"/>
                    <a:pt x="14433" y="2119"/>
                    <a:pt x="14433" y="2024"/>
                  </a:cubicBezTo>
                  <a:cubicBezTo>
                    <a:pt x="14433" y="1928"/>
                    <a:pt x="14356" y="1851"/>
                    <a:pt x="14262" y="1851"/>
                  </a:cubicBezTo>
                  <a:cubicBezTo>
                    <a:pt x="14260" y="1851"/>
                    <a:pt x="14258" y="1852"/>
                    <a:pt x="14256" y="1852"/>
                  </a:cubicBezTo>
                  <a:cubicBezTo>
                    <a:pt x="10428" y="1852"/>
                    <a:pt x="313" y="21"/>
                    <a:pt x="212" y="3"/>
                  </a:cubicBezTo>
                  <a:cubicBezTo>
                    <a:pt x="203" y="2"/>
                    <a:pt x="195" y="1"/>
                    <a:pt x="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434;p41">
              <a:extLst>
                <a:ext uri="{FF2B5EF4-FFF2-40B4-BE49-F238E27FC236}">
                  <a16:creationId xmlns:a16="http://schemas.microsoft.com/office/drawing/2014/main" id="{52446E61-8CA1-EFD2-701F-52CEB1180128}"/>
                </a:ext>
              </a:extLst>
            </p:cNvPr>
            <p:cNvSpPr/>
            <p:nvPr/>
          </p:nvSpPr>
          <p:spPr>
            <a:xfrm>
              <a:off x="1430100" y="3368225"/>
              <a:ext cx="555650" cy="514025"/>
            </a:xfrm>
            <a:custGeom>
              <a:avLst/>
              <a:gdLst/>
              <a:ahLst/>
              <a:cxnLst/>
              <a:rect l="l" t="t" r="r" b="b"/>
              <a:pathLst>
                <a:path w="22226" h="20561" extrusionOk="0">
                  <a:moveTo>
                    <a:pt x="4447" y="1"/>
                  </a:moveTo>
                  <a:lnTo>
                    <a:pt x="1" y="18707"/>
                  </a:lnTo>
                  <a:lnTo>
                    <a:pt x="4447" y="20560"/>
                  </a:lnTo>
                  <a:cubicBezTo>
                    <a:pt x="4447" y="20560"/>
                    <a:pt x="7595" y="17226"/>
                    <a:pt x="12225" y="15189"/>
                  </a:cubicBezTo>
                  <a:cubicBezTo>
                    <a:pt x="16855" y="13152"/>
                    <a:pt x="22226" y="11484"/>
                    <a:pt x="21299" y="6113"/>
                  </a:cubicBezTo>
                  <a:cubicBezTo>
                    <a:pt x="20374" y="742"/>
                    <a:pt x="16114" y="1"/>
                    <a:pt x="1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435;p41">
              <a:extLst>
                <a:ext uri="{FF2B5EF4-FFF2-40B4-BE49-F238E27FC236}">
                  <a16:creationId xmlns:a16="http://schemas.microsoft.com/office/drawing/2014/main" id="{09926BF1-1D65-983F-CCA7-E4C335E53F89}"/>
                </a:ext>
              </a:extLst>
            </p:cNvPr>
            <p:cNvSpPr/>
            <p:nvPr/>
          </p:nvSpPr>
          <p:spPr>
            <a:xfrm>
              <a:off x="1854100" y="2460300"/>
              <a:ext cx="327550" cy="227525"/>
            </a:xfrm>
            <a:custGeom>
              <a:avLst/>
              <a:gdLst/>
              <a:ahLst/>
              <a:cxnLst/>
              <a:rect l="l" t="t" r="r" b="b"/>
              <a:pathLst>
                <a:path w="13102" h="9101" extrusionOk="0">
                  <a:moveTo>
                    <a:pt x="11588" y="1"/>
                  </a:moveTo>
                  <a:cubicBezTo>
                    <a:pt x="10827" y="1"/>
                    <a:pt x="9848" y="323"/>
                    <a:pt x="9222" y="323"/>
                  </a:cubicBezTo>
                  <a:cubicBezTo>
                    <a:pt x="9211" y="323"/>
                    <a:pt x="9200" y="323"/>
                    <a:pt x="9189" y="323"/>
                  </a:cubicBezTo>
                  <a:cubicBezTo>
                    <a:pt x="9161" y="322"/>
                    <a:pt x="9131" y="322"/>
                    <a:pt x="9099" y="322"/>
                  </a:cubicBezTo>
                  <a:cubicBezTo>
                    <a:pt x="8068" y="322"/>
                    <a:pt x="4962" y="610"/>
                    <a:pt x="3825" y="1774"/>
                  </a:cubicBezTo>
                  <a:cubicBezTo>
                    <a:pt x="2654" y="2973"/>
                    <a:pt x="0" y="6071"/>
                    <a:pt x="0" y="6071"/>
                  </a:cubicBezTo>
                  <a:lnTo>
                    <a:pt x="2286" y="8561"/>
                  </a:lnTo>
                  <a:cubicBezTo>
                    <a:pt x="2286" y="8561"/>
                    <a:pt x="4691" y="9101"/>
                    <a:pt x="5846" y="9101"/>
                  </a:cubicBezTo>
                  <a:cubicBezTo>
                    <a:pt x="6143" y="9101"/>
                    <a:pt x="6357" y="9065"/>
                    <a:pt x="6427" y="8976"/>
                  </a:cubicBezTo>
                  <a:cubicBezTo>
                    <a:pt x="6770" y="8538"/>
                    <a:pt x="10540" y="7018"/>
                    <a:pt x="11289" y="6662"/>
                  </a:cubicBezTo>
                  <a:cubicBezTo>
                    <a:pt x="12037" y="6306"/>
                    <a:pt x="12460" y="5462"/>
                    <a:pt x="11648" y="5297"/>
                  </a:cubicBezTo>
                  <a:cubicBezTo>
                    <a:pt x="11593" y="5286"/>
                    <a:pt x="11524" y="5281"/>
                    <a:pt x="11444" y="5281"/>
                  </a:cubicBezTo>
                  <a:cubicBezTo>
                    <a:pt x="10350" y="5281"/>
                    <a:pt x="7147" y="6248"/>
                    <a:pt x="7147" y="6248"/>
                  </a:cubicBezTo>
                  <a:lnTo>
                    <a:pt x="9508" y="2923"/>
                  </a:lnTo>
                  <a:cubicBezTo>
                    <a:pt x="9508" y="2923"/>
                    <a:pt x="13102" y="1030"/>
                    <a:pt x="12486" y="312"/>
                  </a:cubicBezTo>
                  <a:cubicBezTo>
                    <a:pt x="12285" y="79"/>
                    <a:pt x="11963" y="1"/>
                    <a:pt x="115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436;p41">
              <a:extLst>
                <a:ext uri="{FF2B5EF4-FFF2-40B4-BE49-F238E27FC236}">
                  <a16:creationId xmlns:a16="http://schemas.microsoft.com/office/drawing/2014/main" id="{ACB00536-77FF-5043-5D40-728D6DA647EB}"/>
                </a:ext>
              </a:extLst>
            </p:cNvPr>
            <p:cNvSpPr/>
            <p:nvPr/>
          </p:nvSpPr>
          <p:spPr>
            <a:xfrm>
              <a:off x="1844775" y="2451775"/>
              <a:ext cx="332550" cy="244475"/>
            </a:xfrm>
            <a:custGeom>
              <a:avLst/>
              <a:gdLst/>
              <a:ahLst/>
              <a:cxnLst/>
              <a:rect l="l" t="t" r="r" b="b"/>
              <a:pathLst>
                <a:path w="13302" h="9779" extrusionOk="0">
                  <a:moveTo>
                    <a:pt x="12007" y="680"/>
                  </a:moveTo>
                  <a:cubicBezTo>
                    <a:pt x="12266" y="680"/>
                    <a:pt x="12477" y="723"/>
                    <a:pt x="12588" y="843"/>
                  </a:cubicBezTo>
                  <a:cubicBezTo>
                    <a:pt x="12572" y="1175"/>
                    <a:pt x="11234" y="2164"/>
                    <a:pt x="9722" y="2960"/>
                  </a:cubicBezTo>
                  <a:cubicBezTo>
                    <a:pt x="9675" y="2985"/>
                    <a:pt x="9633" y="3020"/>
                    <a:pt x="9602" y="3065"/>
                  </a:cubicBezTo>
                  <a:lnTo>
                    <a:pt x="7241" y="6390"/>
                  </a:lnTo>
                  <a:cubicBezTo>
                    <a:pt x="7073" y="6627"/>
                    <a:pt x="7254" y="6933"/>
                    <a:pt x="7516" y="6933"/>
                  </a:cubicBezTo>
                  <a:cubicBezTo>
                    <a:pt x="7550" y="6933"/>
                    <a:pt x="7584" y="6928"/>
                    <a:pt x="7620" y="6917"/>
                  </a:cubicBezTo>
                  <a:cubicBezTo>
                    <a:pt x="8904" y="6528"/>
                    <a:pt x="11050" y="5962"/>
                    <a:pt x="11795" y="5962"/>
                  </a:cubicBezTo>
                  <a:cubicBezTo>
                    <a:pt x="11859" y="5962"/>
                    <a:pt x="11912" y="5967"/>
                    <a:pt x="11954" y="5975"/>
                  </a:cubicBezTo>
                  <a:cubicBezTo>
                    <a:pt x="12063" y="5998"/>
                    <a:pt x="12116" y="6032"/>
                    <a:pt x="12119" y="6051"/>
                  </a:cubicBezTo>
                  <a:cubicBezTo>
                    <a:pt x="12133" y="6164"/>
                    <a:pt x="11932" y="6495"/>
                    <a:pt x="11515" y="6693"/>
                  </a:cubicBezTo>
                  <a:cubicBezTo>
                    <a:pt x="11325" y="6783"/>
                    <a:pt x="10939" y="6950"/>
                    <a:pt x="10463" y="7153"/>
                  </a:cubicBezTo>
                  <a:cubicBezTo>
                    <a:pt x="8059" y="8187"/>
                    <a:pt x="6791" y="8772"/>
                    <a:pt x="6579" y="9063"/>
                  </a:cubicBezTo>
                  <a:cubicBezTo>
                    <a:pt x="6521" y="9090"/>
                    <a:pt x="6407" y="9103"/>
                    <a:pt x="6250" y="9103"/>
                  </a:cubicBezTo>
                  <a:cubicBezTo>
                    <a:pt x="5578" y="9103"/>
                    <a:pt x="4119" y="8872"/>
                    <a:pt x="2838" y="8590"/>
                  </a:cubicBezTo>
                  <a:lnTo>
                    <a:pt x="832" y="6405"/>
                  </a:lnTo>
                  <a:cubicBezTo>
                    <a:pt x="1469" y="5665"/>
                    <a:pt x="3480" y="3344"/>
                    <a:pt x="4445" y="2355"/>
                  </a:cubicBezTo>
                  <a:cubicBezTo>
                    <a:pt x="5453" y="1324"/>
                    <a:pt x="8384" y="1006"/>
                    <a:pt x="9447" y="1006"/>
                  </a:cubicBezTo>
                  <a:cubicBezTo>
                    <a:pt x="9486" y="1006"/>
                    <a:pt x="9522" y="1006"/>
                    <a:pt x="9556" y="1007"/>
                  </a:cubicBezTo>
                  <a:cubicBezTo>
                    <a:pt x="9568" y="1007"/>
                    <a:pt x="9580" y="1007"/>
                    <a:pt x="9593" y="1007"/>
                  </a:cubicBezTo>
                  <a:cubicBezTo>
                    <a:pt x="9919" y="1007"/>
                    <a:pt x="10317" y="932"/>
                    <a:pt x="10732" y="852"/>
                  </a:cubicBezTo>
                  <a:cubicBezTo>
                    <a:pt x="11151" y="772"/>
                    <a:pt x="11630" y="680"/>
                    <a:pt x="12007" y="680"/>
                  </a:cubicBezTo>
                  <a:close/>
                  <a:moveTo>
                    <a:pt x="11962" y="0"/>
                  </a:moveTo>
                  <a:cubicBezTo>
                    <a:pt x="11527" y="0"/>
                    <a:pt x="11051" y="92"/>
                    <a:pt x="10603" y="178"/>
                  </a:cubicBezTo>
                  <a:cubicBezTo>
                    <a:pt x="10220" y="252"/>
                    <a:pt x="9851" y="321"/>
                    <a:pt x="9593" y="321"/>
                  </a:cubicBezTo>
                  <a:cubicBezTo>
                    <a:pt x="9585" y="321"/>
                    <a:pt x="9577" y="321"/>
                    <a:pt x="9570" y="321"/>
                  </a:cubicBezTo>
                  <a:cubicBezTo>
                    <a:pt x="9546" y="320"/>
                    <a:pt x="9521" y="320"/>
                    <a:pt x="9493" y="320"/>
                  </a:cubicBezTo>
                  <a:cubicBezTo>
                    <a:pt x="8571" y="320"/>
                    <a:pt x="5227" y="573"/>
                    <a:pt x="3953" y="1875"/>
                  </a:cubicBezTo>
                  <a:cubicBezTo>
                    <a:pt x="2788" y="3069"/>
                    <a:pt x="222" y="6062"/>
                    <a:pt x="113" y="6189"/>
                  </a:cubicBezTo>
                  <a:cubicBezTo>
                    <a:pt x="1" y="6321"/>
                    <a:pt x="4" y="6516"/>
                    <a:pt x="121" y="6644"/>
                  </a:cubicBezTo>
                  <a:lnTo>
                    <a:pt x="2406" y="9134"/>
                  </a:lnTo>
                  <a:cubicBezTo>
                    <a:pt x="2454" y="9186"/>
                    <a:pt x="2516" y="9222"/>
                    <a:pt x="2584" y="9236"/>
                  </a:cubicBezTo>
                  <a:cubicBezTo>
                    <a:pt x="4442" y="9654"/>
                    <a:pt x="5516" y="9778"/>
                    <a:pt x="6145" y="9778"/>
                  </a:cubicBezTo>
                  <a:cubicBezTo>
                    <a:pt x="6874" y="9778"/>
                    <a:pt x="7007" y="9611"/>
                    <a:pt x="7067" y="9532"/>
                  </a:cubicBezTo>
                  <a:cubicBezTo>
                    <a:pt x="7332" y="9245"/>
                    <a:pt x="9715" y="8221"/>
                    <a:pt x="10734" y="7784"/>
                  </a:cubicBezTo>
                  <a:cubicBezTo>
                    <a:pt x="11221" y="7575"/>
                    <a:pt x="11616" y="7405"/>
                    <a:pt x="11810" y="7313"/>
                  </a:cubicBezTo>
                  <a:cubicBezTo>
                    <a:pt x="12352" y="7055"/>
                    <a:pt x="12866" y="6510"/>
                    <a:pt x="12799" y="5968"/>
                  </a:cubicBezTo>
                  <a:cubicBezTo>
                    <a:pt x="12780" y="5806"/>
                    <a:pt x="12672" y="5420"/>
                    <a:pt x="12091" y="5303"/>
                  </a:cubicBezTo>
                  <a:cubicBezTo>
                    <a:pt x="12020" y="5288"/>
                    <a:pt x="11932" y="5281"/>
                    <a:pt x="11831" y="5281"/>
                  </a:cubicBezTo>
                  <a:cubicBezTo>
                    <a:pt x="11043" y="5281"/>
                    <a:pt x="9439" y="5688"/>
                    <a:pt x="8370" y="5986"/>
                  </a:cubicBezTo>
                  <a:lnTo>
                    <a:pt x="10115" y="3528"/>
                  </a:lnTo>
                  <a:cubicBezTo>
                    <a:pt x="10900" y="3111"/>
                    <a:pt x="13092" y="1870"/>
                    <a:pt x="13261" y="977"/>
                  </a:cubicBezTo>
                  <a:cubicBezTo>
                    <a:pt x="13301" y="783"/>
                    <a:pt x="13249" y="581"/>
                    <a:pt x="13120" y="431"/>
                  </a:cubicBezTo>
                  <a:cubicBezTo>
                    <a:pt x="12839" y="104"/>
                    <a:pt x="12424" y="0"/>
                    <a:pt x="119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437;p41">
              <a:extLst>
                <a:ext uri="{FF2B5EF4-FFF2-40B4-BE49-F238E27FC236}">
                  <a16:creationId xmlns:a16="http://schemas.microsoft.com/office/drawing/2014/main" id="{A552BEBC-3A12-AFDD-58A5-595BF3265E83}"/>
                </a:ext>
              </a:extLst>
            </p:cNvPr>
            <p:cNvSpPr/>
            <p:nvPr/>
          </p:nvSpPr>
          <p:spPr>
            <a:xfrm>
              <a:off x="661500" y="2639125"/>
              <a:ext cx="1278075" cy="1632050"/>
            </a:xfrm>
            <a:custGeom>
              <a:avLst/>
              <a:gdLst/>
              <a:ahLst/>
              <a:cxnLst/>
              <a:rect l="l" t="t" r="r" b="b"/>
              <a:pathLst>
                <a:path w="51123" h="65282" extrusionOk="0">
                  <a:moveTo>
                    <a:pt x="48139" y="1"/>
                  </a:moveTo>
                  <a:lnTo>
                    <a:pt x="35410" y="5372"/>
                  </a:lnTo>
                  <a:lnTo>
                    <a:pt x="35410" y="5383"/>
                  </a:lnTo>
                  <a:cubicBezTo>
                    <a:pt x="31551" y="6436"/>
                    <a:pt x="27120" y="7801"/>
                    <a:pt x="25929" y="8793"/>
                  </a:cubicBezTo>
                  <a:cubicBezTo>
                    <a:pt x="23706" y="10645"/>
                    <a:pt x="23706" y="16571"/>
                    <a:pt x="23706" y="17126"/>
                  </a:cubicBezTo>
                  <a:cubicBezTo>
                    <a:pt x="23706" y="17682"/>
                    <a:pt x="20372" y="23053"/>
                    <a:pt x="15744" y="27499"/>
                  </a:cubicBezTo>
                  <a:cubicBezTo>
                    <a:pt x="11114" y="31943"/>
                    <a:pt x="3705" y="35463"/>
                    <a:pt x="1854" y="37130"/>
                  </a:cubicBezTo>
                  <a:cubicBezTo>
                    <a:pt x="0" y="38796"/>
                    <a:pt x="1854" y="51020"/>
                    <a:pt x="7225" y="56576"/>
                  </a:cubicBezTo>
                  <a:cubicBezTo>
                    <a:pt x="12596" y="62132"/>
                    <a:pt x="19447" y="65282"/>
                    <a:pt x="19447" y="65282"/>
                  </a:cubicBezTo>
                  <a:cubicBezTo>
                    <a:pt x="19447" y="65282"/>
                    <a:pt x="31671" y="49724"/>
                    <a:pt x="33153" y="46946"/>
                  </a:cubicBezTo>
                  <a:cubicBezTo>
                    <a:pt x="34634" y="44167"/>
                    <a:pt x="35005" y="43612"/>
                    <a:pt x="35005" y="43612"/>
                  </a:cubicBezTo>
                  <a:cubicBezTo>
                    <a:pt x="35005" y="43612"/>
                    <a:pt x="39635" y="35650"/>
                    <a:pt x="39265" y="33241"/>
                  </a:cubicBezTo>
                  <a:cubicBezTo>
                    <a:pt x="38894" y="30833"/>
                    <a:pt x="38708" y="20647"/>
                    <a:pt x="38708" y="18424"/>
                  </a:cubicBezTo>
                  <a:cubicBezTo>
                    <a:pt x="38708" y="16201"/>
                    <a:pt x="42042" y="11386"/>
                    <a:pt x="42599" y="9718"/>
                  </a:cubicBezTo>
                  <a:cubicBezTo>
                    <a:pt x="42624" y="9641"/>
                    <a:pt x="42658" y="9555"/>
                    <a:pt x="42691" y="9470"/>
                  </a:cubicBezTo>
                  <a:lnTo>
                    <a:pt x="51123" y="2189"/>
                  </a:lnTo>
                  <a:lnTo>
                    <a:pt x="48139" y="1"/>
                  </a:ln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438;p41">
              <a:extLst>
                <a:ext uri="{FF2B5EF4-FFF2-40B4-BE49-F238E27FC236}">
                  <a16:creationId xmlns:a16="http://schemas.microsoft.com/office/drawing/2014/main" id="{725A9777-6037-7D14-AAD9-E09D478AFF02}"/>
                </a:ext>
              </a:extLst>
            </p:cNvPr>
            <p:cNvSpPr/>
            <p:nvPr/>
          </p:nvSpPr>
          <p:spPr>
            <a:xfrm>
              <a:off x="678200" y="2630575"/>
              <a:ext cx="1271150" cy="1649150"/>
            </a:xfrm>
            <a:custGeom>
              <a:avLst/>
              <a:gdLst/>
              <a:ahLst/>
              <a:cxnLst/>
              <a:rect l="l" t="t" r="r" b="b"/>
              <a:pathLst>
                <a:path w="50846" h="65966" extrusionOk="0">
                  <a:moveTo>
                    <a:pt x="47427" y="735"/>
                  </a:moveTo>
                  <a:lnTo>
                    <a:pt x="49905" y="2552"/>
                  </a:lnTo>
                  <a:lnTo>
                    <a:pt x="41800" y="9554"/>
                  </a:lnTo>
                  <a:cubicBezTo>
                    <a:pt x="41757" y="9589"/>
                    <a:pt x="41725" y="9635"/>
                    <a:pt x="41704" y="9687"/>
                  </a:cubicBezTo>
                  <a:cubicBezTo>
                    <a:pt x="41668" y="9778"/>
                    <a:pt x="41633" y="9868"/>
                    <a:pt x="41606" y="9953"/>
                  </a:cubicBezTo>
                  <a:cubicBezTo>
                    <a:pt x="41419" y="10511"/>
                    <a:pt x="40887" y="11472"/>
                    <a:pt x="40272" y="12584"/>
                  </a:cubicBezTo>
                  <a:cubicBezTo>
                    <a:pt x="39065" y="14767"/>
                    <a:pt x="37697" y="17240"/>
                    <a:pt x="37697" y="18766"/>
                  </a:cubicBezTo>
                  <a:cubicBezTo>
                    <a:pt x="37697" y="20909"/>
                    <a:pt x="37885" y="31207"/>
                    <a:pt x="38259" y="33634"/>
                  </a:cubicBezTo>
                  <a:cubicBezTo>
                    <a:pt x="38547" y="35511"/>
                    <a:pt x="35311" y="41596"/>
                    <a:pt x="34052" y="43764"/>
                  </a:cubicBezTo>
                  <a:cubicBezTo>
                    <a:pt x="34037" y="43788"/>
                    <a:pt x="33655" y="44364"/>
                    <a:pt x="32182" y="47126"/>
                  </a:cubicBezTo>
                  <a:cubicBezTo>
                    <a:pt x="30827" y="49670"/>
                    <a:pt x="20162" y="63304"/>
                    <a:pt x="18680" y="65195"/>
                  </a:cubicBezTo>
                  <a:cubicBezTo>
                    <a:pt x="17418" y="64578"/>
                    <a:pt x="11503" y="61543"/>
                    <a:pt x="6803" y="56680"/>
                  </a:cubicBezTo>
                  <a:cubicBezTo>
                    <a:pt x="2681" y="52415"/>
                    <a:pt x="690" y="44263"/>
                    <a:pt x="838" y="40019"/>
                  </a:cubicBezTo>
                  <a:cubicBezTo>
                    <a:pt x="895" y="38366"/>
                    <a:pt x="1260" y="37866"/>
                    <a:pt x="1413" y="37728"/>
                  </a:cubicBezTo>
                  <a:cubicBezTo>
                    <a:pt x="2066" y="37140"/>
                    <a:pt x="3458" y="36299"/>
                    <a:pt x="5217" y="35237"/>
                  </a:cubicBezTo>
                  <a:cubicBezTo>
                    <a:pt x="8227" y="33421"/>
                    <a:pt x="12348" y="30932"/>
                    <a:pt x="15312" y="28087"/>
                  </a:cubicBezTo>
                  <a:cubicBezTo>
                    <a:pt x="19802" y="23777"/>
                    <a:pt x="23381" y="18279"/>
                    <a:pt x="23381" y="17468"/>
                  </a:cubicBezTo>
                  <a:cubicBezTo>
                    <a:pt x="23381" y="16413"/>
                    <a:pt x="23482" y="11062"/>
                    <a:pt x="25481" y="9398"/>
                  </a:cubicBezTo>
                  <a:cubicBezTo>
                    <a:pt x="26124" y="8862"/>
                    <a:pt x="28268" y="7847"/>
                    <a:pt x="34833" y="6057"/>
                  </a:cubicBezTo>
                  <a:cubicBezTo>
                    <a:pt x="34875" y="6045"/>
                    <a:pt x="34913" y="6025"/>
                    <a:pt x="34947" y="5999"/>
                  </a:cubicBezTo>
                  <a:lnTo>
                    <a:pt x="47427" y="735"/>
                  </a:lnTo>
                  <a:close/>
                  <a:moveTo>
                    <a:pt x="47471" y="0"/>
                  </a:moveTo>
                  <a:cubicBezTo>
                    <a:pt x="47426" y="0"/>
                    <a:pt x="47381" y="9"/>
                    <a:pt x="47338" y="28"/>
                  </a:cubicBezTo>
                  <a:lnTo>
                    <a:pt x="34609" y="5397"/>
                  </a:lnTo>
                  <a:cubicBezTo>
                    <a:pt x="34595" y="5403"/>
                    <a:pt x="34582" y="5411"/>
                    <a:pt x="34569" y="5418"/>
                  </a:cubicBezTo>
                  <a:cubicBezTo>
                    <a:pt x="29253" y="6872"/>
                    <a:pt x="26048" y="8033"/>
                    <a:pt x="25043" y="8871"/>
                  </a:cubicBezTo>
                  <a:cubicBezTo>
                    <a:pt x="22864" y="10685"/>
                    <a:pt x="22697" y="15911"/>
                    <a:pt x="22698" y="17448"/>
                  </a:cubicBezTo>
                  <a:cubicBezTo>
                    <a:pt x="22591" y="18071"/>
                    <a:pt x="19326" y="23285"/>
                    <a:pt x="14838" y="27593"/>
                  </a:cubicBezTo>
                  <a:cubicBezTo>
                    <a:pt x="11929" y="30385"/>
                    <a:pt x="7846" y="32850"/>
                    <a:pt x="4864" y="34649"/>
                  </a:cubicBezTo>
                  <a:cubicBezTo>
                    <a:pt x="3072" y="35732"/>
                    <a:pt x="1658" y="36586"/>
                    <a:pt x="956" y="37217"/>
                  </a:cubicBezTo>
                  <a:cubicBezTo>
                    <a:pt x="471" y="37652"/>
                    <a:pt x="201" y="38587"/>
                    <a:pt x="152" y="39995"/>
                  </a:cubicBezTo>
                  <a:cubicBezTo>
                    <a:pt x="1" y="44362"/>
                    <a:pt x="2056" y="52755"/>
                    <a:pt x="6310" y="57157"/>
                  </a:cubicBezTo>
                  <a:cubicBezTo>
                    <a:pt x="11663" y="62694"/>
                    <a:pt x="18567" y="65903"/>
                    <a:pt x="18637" y="65934"/>
                  </a:cubicBezTo>
                  <a:cubicBezTo>
                    <a:pt x="18681" y="65955"/>
                    <a:pt x="18730" y="65965"/>
                    <a:pt x="18779" y="65965"/>
                  </a:cubicBezTo>
                  <a:cubicBezTo>
                    <a:pt x="18885" y="65965"/>
                    <a:pt x="18984" y="65918"/>
                    <a:pt x="19050" y="65835"/>
                  </a:cubicBezTo>
                  <a:cubicBezTo>
                    <a:pt x="19550" y="65198"/>
                    <a:pt x="31309" y="50222"/>
                    <a:pt x="32788" y="47448"/>
                  </a:cubicBezTo>
                  <a:cubicBezTo>
                    <a:pt x="34232" y="44743"/>
                    <a:pt x="34619" y="44150"/>
                    <a:pt x="34634" y="44126"/>
                  </a:cubicBezTo>
                  <a:cubicBezTo>
                    <a:pt x="34826" y="43797"/>
                    <a:pt x="39321" y="36029"/>
                    <a:pt x="38936" y="33530"/>
                  </a:cubicBezTo>
                  <a:cubicBezTo>
                    <a:pt x="38568" y="31139"/>
                    <a:pt x="38384" y="20900"/>
                    <a:pt x="38384" y="18766"/>
                  </a:cubicBezTo>
                  <a:cubicBezTo>
                    <a:pt x="38384" y="17416"/>
                    <a:pt x="39765" y="14922"/>
                    <a:pt x="40872" y="12917"/>
                  </a:cubicBezTo>
                  <a:cubicBezTo>
                    <a:pt x="41505" y="11775"/>
                    <a:pt x="42050" y="10788"/>
                    <a:pt x="42256" y="10170"/>
                  </a:cubicBezTo>
                  <a:cubicBezTo>
                    <a:pt x="42273" y="10121"/>
                    <a:pt x="42292" y="10069"/>
                    <a:pt x="42311" y="10017"/>
                  </a:cubicBezTo>
                  <a:lnTo>
                    <a:pt x="50679" y="2791"/>
                  </a:lnTo>
                  <a:cubicBezTo>
                    <a:pt x="50845" y="2647"/>
                    <a:pt x="50835" y="2384"/>
                    <a:pt x="50658" y="2255"/>
                  </a:cubicBezTo>
                  <a:lnTo>
                    <a:pt x="47673" y="68"/>
                  </a:lnTo>
                  <a:cubicBezTo>
                    <a:pt x="47614" y="23"/>
                    <a:pt x="47543" y="0"/>
                    <a:pt x="47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439;p41">
              <a:extLst>
                <a:ext uri="{FF2B5EF4-FFF2-40B4-BE49-F238E27FC236}">
                  <a16:creationId xmlns:a16="http://schemas.microsoft.com/office/drawing/2014/main" id="{6390CE11-4915-9A9C-1961-390C72AC0E06}"/>
                </a:ext>
              </a:extLst>
            </p:cNvPr>
            <p:cNvSpPr/>
            <p:nvPr/>
          </p:nvSpPr>
          <p:spPr>
            <a:xfrm>
              <a:off x="1243075" y="2870025"/>
              <a:ext cx="216150" cy="205850"/>
            </a:xfrm>
            <a:custGeom>
              <a:avLst/>
              <a:gdLst/>
              <a:ahLst/>
              <a:cxnLst/>
              <a:rect l="l" t="t" r="r" b="b"/>
              <a:pathLst>
                <a:path w="8646" h="8234" extrusionOk="0">
                  <a:moveTo>
                    <a:pt x="8254" y="0"/>
                  </a:moveTo>
                  <a:cubicBezTo>
                    <a:pt x="8200" y="0"/>
                    <a:pt x="8146" y="13"/>
                    <a:pt x="8095" y="40"/>
                  </a:cubicBezTo>
                  <a:cubicBezTo>
                    <a:pt x="4491" y="1927"/>
                    <a:pt x="344" y="7451"/>
                    <a:pt x="170" y="7686"/>
                  </a:cubicBezTo>
                  <a:cubicBezTo>
                    <a:pt x="1" y="7911"/>
                    <a:pt x="162" y="8233"/>
                    <a:pt x="445" y="8233"/>
                  </a:cubicBezTo>
                  <a:cubicBezTo>
                    <a:pt x="552" y="8233"/>
                    <a:pt x="654" y="8183"/>
                    <a:pt x="719" y="8095"/>
                  </a:cubicBezTo>
                  <a:cubicBezTo>
                    <a:pt x="761" y="8039"/>
                    <a:pt x="4945" y="2463"/>
                    <a:pt x="8413" y="648"/>
                  </a:cubicBezTo>
                  <a:cubicBezTo>
                    <a:pt x="8581" y="559"/>
                    <a:pt x="8646" y="353"/>
                    <a:pt x="8558" y="185"/>
                  </a:cubicBezTo>
                  <a:cubicBezTo>
                    <a:pt x="8497" y="67"/>
                    <a:pt x="8378"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440;p41">
              <a:extLst>
                <a:ext uri="{FF2B5EF4-FFF2-40B4-BE49-F238E27FC236}">
                  <a16:creationId xmlns:a16="http://schemas.microsoft.com/office/drawing/2014/main" id="{C31746B8-F66D-B6ED-D340-5DAAFC50FF00}"/>
                </a:ext>
              </a:extLst>
            </p:cNvPr>
            <p:cNvSpPr/>
            <p:nvPr/>
          </p:nvSpPr>
          <p:spPr>
            <a:xfrm>
              <a:off x="1629200" y="2749375"/>
              <a:ext cx="444550" cy="438700"/>
            </a:xfrm>
            <a:custGeom>
              <a:avLst/>
              <a:gdLst/>
              <a:ahLst/>
              <a:cxnLst/>
              <a:rect l="l" t="t" r="r" b="b"/>
              <a:pathLst>
                <a:path w="17782" h="17548" extrusionOk="0">
                  <a:moveTo>
                    <a:pt x="10962" y="0"/>
                  </a:moveTo>
                  <a:cubicBezTo>
                    <a:pt x="9143" y="0"/>
                    <a:pt x="7337" y="456"/>
                    <a:pt x="6298" y="1235"/>
                  </a:cubicBezTo>
                  <a:cubicBezTo>
                    <a:pt x="4075" y="2901"/>
                    <a:pt x="2409" y="6420"/>
                    <a:pt x="2409" y="6420"/>
                  </a:cubicBezTo>
                  <a:cubicBezTo>
                    <a:pt x="2409" y="6420"/>
                    <a:pt x="0" y="6976"/>
                    <a:pt x="0" y="9013"/>
                  </a:cubicBezTo>
                  <a:cubicBezTo>
                    <a:pt x="0" y="11050"/>
                    <a:pt x="372" y="16606"/>
                    <a:pt x="372" y="16606"/>
                  </a:cubicBezTo>
                  <a:cubicBezTo>
                    <a:pt x="372" y="16606"/>
                    <a:pt x="3150" y="15124"/>
                    <a:pt x="4261" y="15124"/>
                  </a:cubicBezTo>
                  <a:cubicBezTo>
                    <a:pt x="5373" y="15124"/>
                    <a:pt x="8335" y="17347"/>
                    <a:pt x="9632" y="17532"/>
                  </a:cubicBezTo>
                  <a:cubicBezTo>
                    <a:pt x="9707" y="17543"/>
                    <a:pt x="9782" y="17548"/>
                    <a:pt x="9858" y="17548"/>
                  </a:cubicBezTo>
                  <a:cubicBezTo>
                    <a:pt x="11096" y="17548"/>
                    <a:pt x="12442" y="16172"/>
                    <a:pt x="12966" y="15124"/>
                  </a:cubicBezTo>
                  <a:lnTo>
                    <a:pt x="15003" y="11050"/>
                  </a:lnTo>
                  <a:cubicBezTo>
                    <a:pt x="15003" y="11050"/>
                    <a:pt x="15929" y="10124"/>
                    <a:pt x="16855" y="9383"/>
                  </a:cubicBezTo>
                  <a:cubicBezTo>
                    <a:pt x="17781" y="8642"/>
                    <a:pt x="15929" y="7901"/>
                    <a:pt x="16299" y="6235"/>
                  </a:cubicBezTo>
                  <a:cubicBezTo>
                    <a:pt x="16669" y="4567"/>
                    <a:pt x="16114" y="1974"/>
                    <a:pt x="16114" y="1974"/>
                  </a:cubicBezTo>
                  <a:cubicBezTo>
                    <a:pt x="15127" y="593"/>
                    <a:pt x="13036" y="0"/>
                    <a:pt x="10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441;p41">
              <a:extLst>
                <a:ext uri="{FF2B5EF4-FFF2-40B4-BE49-F238E27FC236}">
                  <a16:creationId xmlns:a16="http://schemas.microsoft.com/office/drawing/2014/main" id="{D9F98F17-D3B5-72FF-3EF9-A03FC7982999}"/>
                </a:ext>
              </a:extLst>
            </p:cNvPr>
            <p:cNvSpPr/>
            <p:nvPr/>
          </p:nvSpPr>
          <p:spPr>
            <a:xfrm>
              <a:off x="1620650" y="2740850"/>
              <a:ext cx="452750" cy="455825"/>
            </a:xfrm>
            <a:custGeom>
              <a:avLst/>
              <a:gdLst/>
              <a:ahLst/>
              <a:cxnLst/>
              <a:rect l="l" t="t" r="r" b="b"/>
              <a:pathLst>
                <a:path w="18110" h="18233" extrusionOk="0">
                  <a:moveTo>
                    <a:pt x="11295" y="683"/>
                  </a:moveTo>
                  <a:cubicBezTo>
                    <a:pt x="11802" y="683"/>
                    <a:pt x="12311" y="720"/>
                    <a:pt x="12804" y="796"/>
                  </a:cubicBezTo>
                  <a:cubicBezTo>
                    <a:pt x="14325" y="1032"/>
                    <a:pt x="15504" y="1620"/>
                    <a:pt x="16135" y="2458"/>
                  </a:cubicBezTo>
                  <a:cubicBezTo>
                    <a:pt x="16218" y="2878"/>
                    <a:pt x="16623" y="5074"/>
                    <a:pt x="16306" y="6501"/>
                  </a:cubicBezTo>
                  <a:cubicBezTo>
                    <a:pt x="16090" y="7474"/>
                    <a:pt x="16522" y="8172"/>
                    <a:pt x="16839" y="8683"/>
                  </a:cubicBezTo>
                  <a:cubicBezTo>
                    <a:pt x="17194" y="9257"/>
                    <a:pt x="17168" y="9308"/>
                    <a:pt x="16983" y="9456"/>
                  </a:cubicBezTo>
                  <a:cubicBezTo>
                    <a:pt x="16052" y="10200"/>
                    <a:pt x="15140" y="11111"/>
                    <a:pt x="15101" y="11149"/>
                  </a:cubicBezTo>
                  <a:cubicBezTo>
                    <a:pt x="15076" y="11175"/>
                    <a:pt x="15054" y="11206"/>
                    <a:pt x="15037" y="11238"/>
                  </a:cubicBezTo>
                  <a:lnTo>
                    <a:pt x="13000" y="15313"/>
                  </a:lnTo>
                  <a:cubicBezTo>
                    <a:pt x="12512" y="16289"/>
                    <a:pt x="11243" y="17547"/>
                    <a:pt x="10196" y="17547"/>
                  </a:cubicBezTo>
                  <a:cubicBezTo>
                    <a:pt x="10137" y="17547"/>
                    <a:pt x="10079" y="17543"/>
                    <a:pt x="10021" y="17535"/>
                  </a:cubicBezTo>
                  <a:cubicBezTo>
                    <a:pt x="9460" y="17454"/>
                    <a:pt x="8462" y="16899"/>
                    <a:pt x="7497" y="16363"/>
                  </a:cubicBezTo>
                  <a:cubicBezTo>
                    <a:pt x="6351" y="15726"/>
                    <a:pt x="5267" y="15123"/>
                    <a:pt x="4603" y="15123"/>
                  </a:cubicBezTo>
                  <a:cubicBezTo>
                    <a:pt x="3690" y="15123"/>
                    <a:pt x="1893" y="15965"/>
                    <a:pt x="1023" y="16403"/>
                  </a:cubicBezTo>
                  <a:cubicBezTo>
                    <a:pt x="931" y="14973"/>
                    <a:pt x="686" y="10992"/>
                    <a:pt x="686" y="9354"/>
                  </a:cubicBezTo>
                  <a:cubicBezTo>
                    <a:pt x="686" y="7618"/>
                    <a:pt x="2741" y="7116"/>
                    <a:pt x="2828" y="7095"/>
                  </a:cubicBezTo>
                  <a:cubicBezTo>
                    <a:pt x="2931" y="7072"/>
                    <a:pt x="3015" y="7002"/>
                    <a:pt x="3060" y="6908"/>
                  </a:cubicBezTo>
                  <a:cubicBezTo>
                    <a:pt x="3078" y="6874"/>
                    <a:pt x="4719" y="3445"/>
                    <a:pt x="6845" y="1849"/>
                  </a:cubicBezTo>
                  <a:cubicBezTo>
                    <a:pt x="7825" y="1115"/>
                    <a:pt x="9551" y="683"/>
                    <a:pt x="11295" y="683"/>
                  </a:cubicBezTo>
                  <a:close/>
                  <a:moveTo>
                    <a:pt x="11322" y="1"/>
                  </a:moveTo>
                  <a:cubicBezTo>
                    <a:pt x="9424" y="1"/>
                    <a:pt x="7526" y="483"/>
                    <a:pt x="6435" y="1301"/>
                  </a:cubicBezTo>
                  <a:cubicBezTo>
                    <a:pt x="4404" y="2825"/>
                    <a:pt x="2858" y="5774"/>
                    <a:pt x="2512" y="6470"/>
                  </a:cubicBezTo>
                  <a:cubicBezTo>
                    <a:pt x="1560" y="6742"/>
                    <a:pt x="1" y="7628"/>
                    <a:pt x="1" y="9354"/>
                  </a:cubicBezTo>
                  <a:cubicBezTo>
                    <a:pt x="1" y="11379"/>
                    <a:pt x="356" y="16743"/>
                    <a:pt x="372" y="16970"/>
                  </a:cubicBezTo>
                  <a:cubicBezTo>
                    <a:pt x="385" y="17160"/>
                    <a:pt x="543" y="17292"/>
                    <a:pt x="714" y="17292"/>
                  </a:cubicBezTo>
                  <a:cubicBezTo>
                    <a:pt x="768" y="17292"/>
                    <a:pt x="823" y="17279"/>
                    <a:pt x="876" y="17251"/>
                  </a:cubicBezTo>
                  <a:cubicBezTo>
                    <a:pt x="1627" y="16849"/>
                    <a:pt x="3762" y="15809"/>
                    <a:pt x="4603" y="15809"/>
                  </a:cubicBezTo>
                  <a:cubicBezTo>
                    <a:pt x="5090" y="15809"/>
                    <a:pt x="6192" y="16422"/>
                    <a:pt x="7164" y="16963"/>
                  </a:cubicBezTo>
                  <a:cubicBezTo>
                    <a:pt x="8231" y="17555"/>
                    <a:pt x="9239" y="18115"/>
                    <a:pt x="9925" y="18215"/>
                  </a:cubicBezTo>
                  <a:cubicBezTo>
                    <a:pt x="10017" y="18227"/>
                    <a:pt x="10110" y="18232"/>
                    <a:pt x="10204" y="18232"/>
                  </a:cubicBezTo>
                  <a:cubicBezTo>
                    <a:pt x="11637" y="18232"/>
                    <a:pt x="13063" y="16722"/>
                    <a:pt x="13615" y="15619"/>
                  </a:cubicBezTo>
                  <a:lnTo>
                    <a:pt x="15627" y="11596"/>
                  </a:lnTo>
                  <a:cubicBezTo>
                    <a:pt x="15810" y="11414"/>
                    <a:pt x="16616" y="10630"/>
                    <a:pt x="17410" y="9993"/>
                  </a:cubicBezTo>
                  <a:cubicBezTo>
                    <a:pt x="18110" y="9433"/>
                    <a:pt x="17712" y="8791"/>
                    <a:pt x="17422" y="8322"/>
                  </a:cubicBezTo>
                  <a:cubicBezTo>
                    <a:pt x="17140" y="7866"/>
                    <a:pt x="16821" y="7351"/>
                    <a:pt x="16977" y="6650"/>
                  </a:cubicBezTo>
                  <a:cubicBezTo>
                    <a:pt x="17358" y="4932"/>
                    <a:pt x="16813" y="2354"/>
                    <a:pt x="16791" y="2244"/>
                  </a:cubicBezTo>
                  <a:cubicBezTo>
                    <a:pt x="16781" y="2198"/>
                    <a:pt x="16762" y="2155"/>
                    <a:pt x="16735" y="2118"/>
                  </a:cubicBezTo>
                  <a:cubicBezTo>
                    <a:pt x="15802" y="811"/>
                    <a:pt x="14139" y="309"/>
                    <a:pt x="12910" y="119"/>
                  </a:cubicBezTo>
                  <a:cubicBezTo>
                    <a:pt x="12392" y="39"/>
                    <a:pt x="11857" y="1"/>
                    <a:pt x="1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442;p41">
              <a:extLst>
                <a:ext uri="{FF2B5EF4-FFF2-40B4-BE49-F238E27FC236}">
                  <a16:creationId xmlns:a16="http://schemas.microsoft.com/office/drawing/2014/main" id="{ABAF077A-EFCA-D1C5-1CAE-3F3C32E665B3}"/>
                </a:ext>
              </a:extLst>
            </p:cNvPr>
            <p:cNvSpPr/>
            <p:nvPr/>
          </p:nvSpPr>
          <p:spPr>
            <a:xfrm>
              <a:off x="1762875" y="3053800"/>
              <a:ext cx="108775" cy="110050"/>
            </a:xfrm>
            <a:custGeom>
              <a:avLst/>
              <a:gdLst/>
              <a:ahLst/>
              <a:cxnLst/>
              <a:rect l="l" t="t" r="r" b="b"/>
              <a:pathLst>
                <a:path w="4351" h="4402" extrusionOk="0">
                  <a:moveTo>
                    <a:pt x="384" y="0"/>
                  </a:moveTo>
                  <a:cubicBezTo>
                    <a:pt x="305" y="0"/>
                    <a:pt x="226" y="27"/>
                    <a:pt x="161" y="82"/>
                  </a:cubicBezTo>
                  <a:cubicBezTo>
                    <a:pt x="13" y="210"/>
                    <a:pt x="1" y="436"/>
                    <a:pt x="136" y="578"/>
                  </a:cubicBezTo>
                  <a:cubicBezTo>
                    <a:pt x="338" y="814"/>
                    <a:pt x="1392" y="1993"/>
                    <a:pt x="2247" y="1993"/>
                  </a:cubicBezTo>
                  <a:lnTo>
                    <a:pt x="2735" y="1993"/>
                  </a:lnTo>
                  <a:cubicBezTo>
                    <a:pt x="2905" y="2537"/>
                    <a:pt x="3314" y="3774"/>
                    <a:pt x="3628" y="4249"/>
                  </a:cubicBezTo>
                  <a:cubicBezTo>
                    <a:pt x="3692" y="4344"/>
                    <a:pt x="3799" y="4402"/>
                    <a:pt x="3914" y="4402"/>
                  </a:cubicBezTo>
                  <a:lnTo>
                    <a:pt x="3914" y="4402"/>
                  </a:lnTo>
                  <a:cubicBezTo>
                    <a:pt x="4189" y="4401"/>
                    <a:pt x="4350" y="4097"/>
                    <a:pt x="4199" y="3869"/>
                  </a:cubicBezTo>
                  <a:cubicBezTo>
                    <a:pt x="3920" y="3450"/>
                    <a:pt x="3467" y="2054"/>
                    <a:pt x="3317" y="1554"/>
                  </a:cubicBezTo>
                  <a:cubicBezTo>
                    <a:pt x="3274" y="1408"/>
                    <a:pt x="3140" y="1309"/>
                    <a:pt x="2988" y="1309"/>
                  </a:cubicBezTo>
                  <a:lnTo>
                    <a:pt x="2247" y="1309"/>
                  </a:lnTo>
                  <a:cubicBezTo>
                    <a:pt x="1847" y="1309"/>
                    <a:pt x="1074" y="621"/>
                    <a:pt x="656" y="133"/>
                  </a:cubicBezTo>
                  <a:cubicBezTo>
                    <a:pt x="588" y="45"/>
                    <a:pt x="486" y="0"/>
                    <a:pt x="384" y="0"/>
                  </a:cubicBezTo>
                  <a:close/>
                  <a:moveTo>
                    <a:pt x="3914" y="4402"/>
                  </a:moveTo>
                  <a:cubicBezTo>
                    <a:pt x="3914" y="4402"/>
                    <a:pt x="3914" y="4402"/>
                    <a:pt x="3914" y="4402"/>
                  </a:cubicBezTo>
                  <a:lnTo>
                    <a:pt x="3915" y="4402"/>
                  </a:lnTo>
                  <a:cubicBezTo>
                    <a:pt x="3915" y="4402"/>
                    <a:pt x="3915" y="4402"/>
                    <a:pt x="3914" y="44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443;p41">
              <a:extLst>
                <a:ext uri="{FF2B5EF4-FFF2-40B4-BE49-F238E27FC236}">
                  <a16:creationId xmlns:a16="http://schemas.microsoft.com/office/drawing/2014/main" id="{F3680DE8-B77B-5F21-F32F-9D37FB3F65B2}"/>
                </a:ext>
              </a:extLst>
            </p:cNvPr>
            <p:cNvSpPr/>
            <p:nvPr/>
          </p:nvSpPr>
          <p:spPr>
            <a:xfrm>
              <a:off x="1991050" y="2878175"/>
              <a:ext cx="50650" cy="72700"/>
            </a:xfrm>
            <a:custGeom>
              <a:avLst/>
              <a:gdLst/>
              <a:ahLst/>
              <a:cxnLst/>
              <a:rect l="l" t="t" r="r" b="b"/>
              <a:pathLst>
                <a:path w="2026" h="2908" extrusionOk="0">
                  <a:moveTo>
                    <a:pt x="1637" y="0"/>
                  </a:moveTo>
                  <a:cubicBezTo>
                    <a:pt x="1569" y="0"/>
                    <a:pt x="1501" y="20"/>
                    <a:pt x="1441" y="62"/>
                  </a:cubicBezTo>
                  <a:cubicBezTo>
                    <a:pt x="1381" y="104"/>
                    <a:pt x="0" y="1109"/>
                    <a:pt x="0" y="2565"/>
                  </a:cubicBezTo>
                  <a:cubicBezTo>
                    <a:pt x="0" y="2753"/>
                    <a:pt x="155" y="2908"/>
                    <a:pt x="343" y="2908"/>
                  </a:cubicBezTo>
                  <a:cubicBezTo>
                    <a:pt x="533" y="2908"/>
                    <a:pt x="686" y="2753"/>
                    <a:pt x="686" y="2565"/>
                  </a:cubicBezTo>
                  <a:cubicBezTo>
                    <a:pt x="686" y="1464"/>
                    <a:pt x="1828" y="628"/>
                    <a:pt x="1840" y="621"/>
                  </a:cubicBezTo>
                  <a:cubicBezTo>
                    <a:pt x="1992" y="509"/>
                    <a:pt x="2026" y="297"/>
                    <a:pt x="1916" y="144"/>
                  </a:cubicBezTo>
                  <a:cubicBezTo>
                    <a:pt x="1849" y="51"/>
                    <a:pt x="1744" y="0"/>
                    <a:pt x="1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444;p41">
              <a:extLst>
                <a:ext uri="{FF2B5EF4-FFF2-40B4-BE49-F238E27FC236}">
                  <a16:creationId xmlns:a16="http://schemas.microsoft.com/office/drawing/2014/main" id="{8C7C8F51-63DB-328D-716D-F83929FE5BC2}"/>
                </a:ext>
              </a:extLst>
            </p:cNvPr>
            <p:cNvSpPr/>
            <p:nvPr/>
          </p:nvSpPr>
          <p:spPr>
            <a:xfrm>
              <a:off x="1573675" y="2546575"/>
              <a:ext cx="560250" cy="516125"/>
            </a:xfrm>
            <a:custGeom>
              <a:avLst/>
              <a:gdLst/>
              <a:ahLst/>
              <a:cxnLst/>
              <a:rect l="l" t="t" r="r" b="b"/>
              <a:pathLst>
                <a:path w="22410" h="20645" extrusionOk="0">
                  <a:moveTo>
                    <a:pt x="11305" y="1"/>
                  </a:moveTo>
                  <a:cubicBezTo>
                    <a:pt x="9421" y="1"/>
                    <a:pt x="7268" y="546"/>
                    <a:pt x="5000" y="2310"/>
                  </a:cubicBezTo>
                  <a:cubicBezTo>
                    <a:pt x="0" y="6197"/>
                    <a:pt x="1112" y="11384"/>
                    <a:pt x="3148" y="15457"/>
                  </a:cubicBezTo>
                  <a:cubicBezTo>
                    <a:pt x="5185" y="19532"/>
                    <a:pt x="7964" y="20644"/>
                    <a:pt x="7964" y="20644"/>
                  </a:cubicBezTo>
                  <a:cubicBezTo>
                    <a:pt x="7964" y="20644"/>
                    <a:pt x="7223" y="18236"/>
                    <a:pt x="8519" y="17125"/>
                  </a:cubicBezTo>
                  <a:cubicBezTo>
                    <a:pt x="8688" y="16980"/>
                    <a:pt x="8864" y="16917"/>
                    <a:pt x="9042" y="16917"/>
                  </a:cubicBezTo>
                  <a:cubicBezTo>
                    <a:pt x="10232" y="16917"/>
                    <a:pt x="11556" y="19718"/>
                    <a:pt x="12038" y="19718"/>
                  </a:cubicBezTo>
                  <a:cubicBezTo>
                    <a:pt x="12594" y="19718"/>
                    <a:pt x="12779" y="18236"/>
                    <a:pt x="12779" y="17680"/>
                  </a:cubicBezTo>
                  <a:cubicBezTo>
                    <a:pt x="12779" y="17125"/>
                    <a:pt x="13890" y="16384"/>
                    <a:pt x="15002" y="16014"/>
                  </a:cubicBezTo>
                  <a:cubicBezTo>
                    <a:pt x="16113" y="15643"/>
                    <a:pt x="14261" y="13791"/>
                    <a:pt x="14076" y="12865"/>
                  </a:cubicBezTo>
                  <a:cubicBezTo>
                    <a:pt x="13890" y="11940"/>
                    <a:pt x="19817" y="11570"/>
                    <a:pt x="21113" y="7681"/>
                  </a:cubicBezTo>
                  <a:cubicBezTo>
                    <a:pt x="22409" y="3790"/>
                    <a:pt x="18890" y="1938"/>
                    <a:pt x="16669" y="1197"/>
                  </a:cubicBezTo>
                  <a:cubicBezTo>
                    <a:pt x="15454" y="792"/>
                    <a:pt x="13575" y="1"/>
                    <a:pt x="11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445;p41">
              <a:extLst>
                <a:ext uri="{FF2B5EF4-FFF2-40B4-BE49-F238E27FC236}">
                  <a16:creationId xmlns:a16="http://schemas.microsoft.com/office/drawing/2014/main" id="{AFDA7B91-1F94-A861-543A-F858738329E4}"/>
                </a:ext>
              </a:extLst>
            </p:cNvPr>
            <p:cNvSpPr/>
            <p:nvPr/>
          </p:nvSpPr>
          <p:spPr>
            <a:xfrm>
              <a:off x="1532125" y="2921050"/>
              <a:ext cx="222125" cy="382425"/>
            </a:xfrm>
            <a:custGeom>
              <a:avLst/>
              <a:gdLst/>
              <a:ahLst/>
              <a:cxnLst/>
              <a:rect l="l" t="t" r="r" b="b"/>
              <a:pathLst>
                <a:path w="8885" h="15297" extrusionOk="0">
                  <a:moveTo>
                    <a:pt x="3212" y="0"/>
                  </a:moveTo>
                  <a:cubicBezTo>
                    <a:pt x="3212" y="0"/>
                    <a:pt x="0" y="2104"/>
                    <a:pt x="741" y="6179"/>
                  </a:cubicBezTo>
                  <a:cubicBezTo>
                    <a:pt x="1482" y="10254"/>
                    <a:pt x="3144" y="15297"/>
                    <a:pt x="3144" y="15297"/>
                  </a:cubicBezTo>
                  <a:lnTo>
                    <a:pt x="8885" y="15297"/>
                  </a:lnTo>
                  <a:lnTo>
                    <a:pt x="6106" y="9185"/>
                  </a:lnTo>
                  <a:lnTo>
                    <a:pt x="4810" y="478"/>
                  </a:lnTo>
                  <a:lnTo>
                    <a:pt x="3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446;p41">
              <a:extLst>
                <a:ext uri="{FF2B5EF4-FFF2-40B4-BE49-F238E27FC236}">
                  <a16:creationId xmlns:a16="http://schemas.microsoft.com/office/drawing/2014/main" id="{F272BD6D-BA43-43F7-FE71-C6505ED3BC3E}"/>
                </a:ext>
              </a:extLst>
            </p:cNvPr>
            <p:cNvSpPr/>
            <p:nvPr/>
          </p:nvSpPr>
          <p:spPr>
            <a:xfrm>
              <a:off x="1522925" y="2912475"/>
              <a:ext cx="241725" cy="399575"/>
            </a:xfrm>
            <a:custGeom>
              <a:avLst/>
              <a:gdLst/>
              <a:ahLst/>
              <a:cxnLst/>
              <a:rect l="l" t="t" r="r" b="b"/>
              <a:pathLst>
                <a:path w="9669" h="15983" extrusionOk="0">
                  <a:moveTo>
                    <a:pt x="3643" y="720"/>
                  </a:moveTo>
                  <a:lnTo>
                    <a:pt x="4871" y="1089"/>
                  </a:lnTo>
                  <a:lnTo>
                    <a:pt x="6136" y="9577"/>
                  </a:lnTo>
                  <a:cubicBezTo>
                    <a:pt x="6140" y="9609"/>
                    <a:pt x="6149" y="9639"/>
                    <a:pt x="6163" y="9669"/>
                  </a:cubicBezTo>
                  <a:lnTo>
                    <a:pt x="8720" y="15297"/>
                  </a:lnTo>
                  <a:lnTo>
                    <a:pt x="3760" y="15297"/>
                  </a:lnTo>
                  <a:cubicBezTo>
                    <a:pt x="3427" y="14256"/>
                    <a:pt x="2085" y="9969"/>
                    <a:pt x="1446" y="6460"/>
                  </a:cubicBezTo>
                  <a:cubicBezTo>
                    <a:pt x="830" y="3073"/>
                    <a:pt x="3069" y="1150"/>
                    <a:pt x="3643" y="720"/>
                  </a:cubicBezTo>
                  <a:close/>
                  <a:moveTo>
                    <a:pt x="3579" y="0"/>
                  </a:moveTo>
                  <a:cubicBezTo>
                    <a:pt x="3514" y="0"/>
                    <a:pt x="3449" y="19"/>
                    <a:pt x="3393" y="57"/>
                  </a:cubicBezTo>
                  <a:cubicBezTo>
                    <a:pt x="3359" y="79"/>
                    <a:pt x="0" y="2335"/>
                    <a:pt x="772" y="6583"/>
                  </a:cubicBezTo>
                  <a:cubicBezTo>
                    <a:pt x="1509" y="10634"/>
                    <a:pt x="3169" y="15696"/>
                    <a:pt x="3185" y="15747"/>
                  </a:cubicBezTo>
                  <a:cubicBezTo>
                    <a:pt x="3231" y="15886"/>
                    <a:pt x="3363" y="15981"/>
                    <a:pt x="3511" y="15981"/>
                  </a:cubicBezTo>
                  <a:lnTo>
                    <a:pt x="9253" y="15981"/>
                  </a:lnTo>
                  <a:lnTo>
                    <a:pt x="9253" y="15983"/>
                  </a:lnTo>
                  <a:cubicBezTo>
                    <a:pt x="9502" y="15983"/>
                    <a:pt x="9669" y="15724"/>
                    <a:pt x="9565" y="15497"/>
                  </a:cubicBezTo>
                  <a:lnTo>
                    <a:pt x="6807" y="9430"/>
                  </a:lnTo>
                  <a:lnTo>
                    <a:pt x="5518" y="772"/>
                  </a:lnTo>
                  <a:cubicBezTo>
                    <a:pt x="5499" y="640"/>
                    <a:pt x="5405" y="532"/>
                    <a:pt x="5276" y="495"/>
                  </a:cubicBezTo>
                  <a:lnTo>
                    <a:pt x="3678" y="15"/>
                  </a:lnTo>
                  <a:cubicBezTo>
                    <a:pt x="3646" y="5"/>
                    <a:pt x="3612" y="0"/>
                    <a:pt x="35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447;p41">
              <a:extLst>
                <a:ext uri="{FF2B5EF4-FFF2-40B4-BE49-F238E27FC236}">
                  <a16:creationId xmlns:a16="http://schemas.microsoft.com/office/drawing/2014/main" id="{EAC83C26-28F0-5CF5-AF10-3DEB97DB0691}"/>
                </a:ext>
              </a:extLst>
            </p:cNvPr>
            <p:cNvSpPr/>
            <p:nvPr/>
          </p:nvSpPr>
          <p:spPr>
            <a:xfrm>
              <a:off x="2346900" y="3534925"/>
              <a:ext cx="324125" cy="236200"/>
            </a:xfrm>
            <a:custGeom>
              <a:avLst/>
              <a:gdLst/>
              <a:ahLst/>
              <a:cxnLst/>
              <a:rect l="l" t="t" r="r" b="b"/>
              <a:pathLst>
                <a:path w="12965" h="9448" extrusionOk="0">
                  <a:moveTo>
                    <a:pt x="7787" y="1"/>
                  </a:moveTo>
                  <a:cubicBezTo>
                    <a:pt x="7554" y="1"/>
                    <a:pt x="7286" y="63"/>
                    <a:pt x="7040" y="186"/>
                  </a:cubicBezTo>
                  <a:cubicBezTo>
                    <a:pt x="6299" y="557"/>
                    <a:pt x="2779" y="2595"/>
                    <a:pt x="2224" y="2595"/>
                  </a:cubicBezTo>
                  <a:cubicBezTo>
                    <a:pt x="1668" y="2595"/>
                    <a:pt x="1" y="6112"/>
                    <a:pt x="1" y="6112"/>
                  </a:cubicBezTo>
                  <a:lnTo>
                    <a:pt x="556" y="9448"/>
                  </a:lnTo>
                  <a:cubicBezTo>
                    <a:pt x="556" y="9448"/>
                    <a:pt x="4629" y="9262"/>
                    <a:pt x="6297" y="9076"/>
                  </a:cubicBezTo>
                  <a:cubicBezTo>
                    <a:pt x="7965" y="8891"/>
                    <a:pt x="10188" y="6484"/>
                    <a:pt x="10743" y="5743"/>
                  </a:cubicBezTo>
                  <a:cubicBezTo>
                    <a:pt x="11298" y="5002"/>
                    <a:pt x="12964" y="4077"/>
                    <a:pt x="12780" y="3150"/>
                  </a:cubicBezTo>
                  <a:cubicBezTo>
                    <a:pt x="12740" y="2948"/>
                    <a:pt x="12533" y="2870"/>
                    <a:pt x="12235" y="2870"/>
                  </a:cubicBezTo>
                  <a:cubicBezTo>
                    <a:pt x="11159" y="2870"/>
                    <a:pt x="8891" y="3891"/>
                    <a:pt x="8891" y="3891"/>
                  </a:cubicBezTo>
                  <a:lnTo>
                    <a:pt x="4817" y="3705"/>
                  </a:lnTo>
                  <a:cubicBezTo>
                    <a:pt x="4817" y="3705"/>
                    <a:pt x="7965" y="1482"/>
                    <a:pt x="8336" y="741"/>
                  </a:cubicBezTo>
                  <a:cubicBezTo>
                    <a:pt x="8582" y="247"/>
                    <a:pt x="8253" y="1"/>
                    <a:pt x="7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448;p41">
              <a:extLst>
                <a:ext uri="{FF2B5EF4-FFF2-40B4-BE49-F238E27FC236}">
                  <a16:creationId xmlns:a16="http://schemas.microsoft.com/office/drawing/2014/main" id="{46BCFE17-857B-94C0-ACF9-1D7D450D0032}"/>
                </a:ext>
              </a:extLst>
            </p:cNvPr>
            <p:cNvSpPr/>
            <p:nvPr/>
          </p:nvSpPr>
          <p:spPr>
            <a:xfrm>
              <a:off x="2338150" y="3526375"/>
              <a:ext cx="340775" cy="253300"/>
            </a:xfrm>
            <a:custGeom>
              <a:avLst/>
              <a:gdLst/>
              <a:ahLst/>
              <a:cxnLst/>
              <a:rect l="l" t="t" r="r" b="b"/>
              <a:pathLst>
                <a:path w="13631" h="10132" extrusionOk="0">
                  <a:moveTo>
                    <a:pt x="8135" y="685"/>
                  </a:moveTo>
                  <a:cubicBezTo>
                    <a:pt x="8277" y="685"/>
                    <a:pt x="8382" y="715"/>
                    <a:pt x="8420" y="754"/>
                  </a:cubicBezTo>
                  <a:cubicBezTo>
                    <a:pt x="8432" y="766"/>
                    <a:pt x="8428" y="829"/>
                    <a:pt x="8377" y="929"/>
                  </a:cubicBezTo>
                  <a:cubicBezTo>
                    <a:pt x="8136" y="1413"/>
                    <a:pt x="6157" y="2926"/>
                    <a:pt x="4968" y="3767"/>
                  </a:cubicBezTo>
                  <a:cubicBezTo>
                    <a:pt x="4700" y="3955"/>
                    <a:pt x="4824" y="4375"/>
                    <a:pt x="5150" y="4389"/>
                  </a:cubicBezTo>
                  <a:lnTo>
                    <a:pt x="9225" y="4574"/>
                  </a:lnTo>
                  <a:cubicBezTo>
                    <a:pt x="9233" y="4575"/>
                    <a:pt x="9241" y="4575"/>
                    <a:pt x="9249" y="4575"/>
                  </a:cubicBezTo>
                  <a:cubicBezTo>
                    <a:pt x="9294" y="4575"/>
                    <a:pt x="9339" y="4565"/>
                    <a:pt x="9381" y="4545"/>
                  </a:cubicBezTo>
                  <a:cubicBezTo>
                    <a:pt x="10724" y="3940"/>
                    <a:pt x="12100" y="3526"/>
                    <a:pt x="12616" y="3526"/>
                  </a:cubicBezTo>
                  <a:cubicBezTo>
                    <a:pt x="12698" y="3526"/>
                    <a:pt x="12758" y="3537"/>
                    <a:pt x="12793" y="3559"/>
                  </a:cubicBezTo>
                  <a:cubicBezTo>
                    <a:pt x="12879" y="3988"/>
                    <a:pt x="12205" y="4574"/>
                    <a:pt x="11665" y="5047"/>
                  </a:cubicBezTo>
                  <a:cubicBezTo>
                    <a:pt x="11334" y="5335"/>
                    <a:pt x="11022" y="5608"/>
                    <a:pt x="10818" y="5878"/>
                  </a:cubicBezTo>
                  <a:cubicBezTo>
                    <a:pt x="10245" y="6642"/>
                    <a:pt x="8096" y="8912"/>
                    <a:pt x="6610" y="9077"/>
                  </a:cubicBezTo>
                  <a:cubicBezTo>
                    <a:pt x="5236" y="9230"/>
                    <a:pt x="2170" y="9384"/>
                    <a:pt x="1194" y="9432"/>
                  </a:cubicBezTo>
                  <a:lnTo>
                    <a:pt x="706" y="6505"/>
                  </a:lnTo>
                  <a:cubicBezTo>
                    <a:pt x="1404" y="5045"/>
                    <a:pt x="2330" y="3421"/>
                    <a:pt x="2572" y="3278"/>
                  </a:cubicBezTo>
                  <a:cubicBezTo>
                    <a:pt x="2996" y="3278"/>
                    <a:pt x="4238" y="2638"/>
                    <a:pt x="6533" y="1379"/>
                  </a:cubicBezTo>
                  <a:cubicBezTo>
                    <a:pt x="6986" y="1131"/>
                    <a:pt x="7354" y="927"/>
                    <a:pt x="7541" y="834"/>
                  </a:cubicBezTo>
                  <a:cubicBezTo>
                    <a:pt x="7761" y="724"/>
                    <a:pt x="7973" y="685"/>
                    <a:pt x="8135" y="685"/>
                  </a:cubicBezTo>
                  <a:close/>
                  <a:moveTo>
                    <a:pt x="8141" y="0"/>
                  </a:moveTo>
                  <a:cubicBezTo>
                    <a:pt x="7835" y="0"/>
                    <a:pt x="7508" y="85"/>
                    <a:pt x="7235" y="222"/>
                  </a:cubicBezTo>
                  <a:cubicBezTo>
                    <a:pt x="7042" y="317"/>
                    <a:pt x="6666" y="525"/>
                    <a:pt x="6202" y="779"/>
                  </a:cubicBezTo>
                  <a:cubicBezTo>
                    <a:pt x="5230" y="1312"/>
                    <a:pt x="2955" y="2561"/>
                    <a:pt x="2572" y="2592"/>
                  </a:cubicBezTo>
                  <a:cubicBezTo>
                    <a:pt x="2381" y="2592"/>
                    <a:pt x="1800" y="2592"/>
                    <a:pt x="41" y="6307"/>
                  </a:cubicBezTo>
                  <a:cubicBezTo>
                    <a:pt x="11" y="6371"/>
                    <a:pt x="0" y="6443"/>
                    <a:pt x="12" y="6511"/>
                  </a:cubicBezTo>
                  <a:lnTo>
                    <a:pt x="568" y="9845"/>
                  </a:lnTo>
                  <a:cubicBezTo>
                    <a:pt x="594" y="10009"/>
                    <a:pt x="738" y="10131"/>
                    <a:pt x="905" y="10131"/>
                  </a:cubicBezTo>
                  <a:lnTo>
                    <a:pt x="923" y="10131"/>
                  </a:lnTo>
                  <a:cubicBezTo>
                    <a:pt x="1089" y="10124"/>
                    <a:pt x="5027" y="9944"/>
                    <a:pt x="6686" y="9760"/>
                  </a:cubicBezTo>
                  <a:cubicBezTo>
                    <a:pt x="8551" y="9552"/>
                    <a:pt x="10888" y="6928"/>
                    <a:pt x="11368" y="6291"/>
                  </a:cubicBezTo>
                  <a:cubicBezTo>
                    <a:pt x="11527" y="6077"/>
                    <a:pt x="11813" y="5828"/>
                    <a:pt x="12116" y="5563"/>
                  </a:cubicBezTo>
                  <a:cubicBezTo>
                    <a:pt x="12826" y="4944"/>
                    <a:pt x="13631" y="4243"/>
                    <a:pt x="13466" y="3425"/>
                  </a:cubicBezTo>
                  <a:cubicBezTo>
                    <a:pt x="13427" y="3231"/>
                    <a:pt x="13301" y="3064"/>
                    <a:pt x="13123" y="2977"/>
                  </a:cubicBezTo>
                  <a:cubicBezTo>
                    <a:pt x="12985" y="2906"/>
                    <a:pt x="12802" y="2876"/>
                    <a:pt x="12590" y="2876"/>
                  </a:cubicBezTo>
                  <a:cubicBezTo>
                    <a:pt x="11563" y="2876"/>
                    <a:pt x="9848" y="3588"/>
                    <a:pt x="9174" y="3887"/>
                  </a:cubicBezTo>
                  <a:lnTo>
                    <a:pt x="6163" y="3750"/>
                  </a:lnTo>
                  <a:cubicBezTo>
                    <a:pt x="7170" y="3006"/>
                    <a:pt x="8705" y="1809"/>
                    <a:pt x="8992" y="1238"/>
                  </a:cubicBezTo>
                  <a:cubicBezTo>
                    <a:pt x="9258" y="706"/>
                    <a:pt x="9020" y="384"/>
                    <a:pt x="8906" y="270"/>
                  </a:cubicBezTo>
                  <a:cubicBezTo>
                    <a:pt x="8715" y="80"/>
                    <a:pt x="8438" y="0"/>
                    <a:pt x="81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449;p41">
              <a:extLst>
                <a:ext uri="{FF2B5EF4-FFF2-40B4-BE49-F238E27FC236}">
                  <a16:creationId xmlns:a16="http://schemas.microsoft.com/office/drawing/2014/main" id="{165AF02D-9F92-A236-7A77-5BE19F7EA8C5}"/>
                </a:ext>
              </a:extLst>
            </p:cNvPr>
            <p:cNvSpPr/>
            <p:nvPr/>
          </p:nvSpPr>
          <p:spPr>
            <a:xfrm>
              <a:off x="1379175" y="3308050"/>
              <a:ext cx="1004775" cy="699250"/>
            </a:xfrm>
            <a:custGeom>
              <a:avLst/>
              <a:gdLst/>
              <a:ahLst/>
              <a:cxnLst/>
              <a:rect l="l" t="t" r="r" b="b"/>
              <a:pathLst>
                <a:path w="40191" h="27970" extrusionOk="0">
                  <a:moveTo>
                    <a:pt x="5187" y="1"/>
                  </a:moveTo>
                  <a:cubicBezTo>
                    <a:pt x="3891" y="1"/>
                    <a:pt x="1668" y="1853"/>
                    <a:pt x="1668" y="1853"/>
                  </a:cubicBezTo>
                  <a:lnTo>
                    <a:pt x="0" y="10557"/>
                  </a:lnTo>
                  <a:cubicBezTo>
                    <a:pt x="0" y="10557"/>
                    <a:pt x="18151" y="27781"/>
                    <a:pt x="20188" y="27967"/>
                  </a:cubicBezTo>
                  <a:cubicBezTo>
                    <a:pt x="20211" y="27969"/>
                    <a:pt x="20235" y="27970"/>
                    <a:pt x="20261" y="27970"/>
                  </a:cubicBezTo>
                  <a:cubicBezTo>
                    <a:pt x="22619" y="27970"/>
                    <a:pt x="40190" y="19819"/>
                    <a:pt x="40190" y="19819"/>
                  </a:cubicBezTo>
                  <a:lnTo>
                    <a:pt x="38710" y="14262"/>
                  </a:lnTo>
                  <a:lnTo>
                    <a:pt x="20744" y="18337"/>
                  </a:lnTo>
                  <a:cubicBezTo>
                    <a:pt x="20744" y="18337"/>
                    <a:pt x="6484" y="1"/>
                    <a:pt x="5187"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450;p41">
              <a:extLst>
                <a:ext uri="{FF2B5EF4-FFF2-40B4-BE49-F238E27FC236}">
                  <a16:creationId xmlns:a16="http://schemas.microsoft.com/office/drawing/2014/main" id="{01D10D64-2957-32D2-F0C2-5FFDE54A3BE5}"/>
                </a:ext>
              </a:extLst>
            </p:cNvPr>
            <p:cNvSpPr/>
            <p:nvPr/>
          </p:nvSpPr>
          <p:spPr>
            <a:xfrm>
              <a:off x="1369825" y="3299475"/>
              <a:ext cx="1023475" cy="716400"/>
            </a:xfrm>
            <a:custGeom>
              <a:avLst/>
              <a:gdLst/>
              <a:ahLst/>
              <a:cxnLst/>
              <a:rect l="l" t="t" r="r" b="b"/>
              <a:pathLst>
                <a:path w="40939" h="28656" extrusionOk="0">
                  <a:moveTo>
                    <a:pt x="5561" y="1"/>
                  </a:moveTo>
                  <a:cubicBezTo>
                    <a:pt x="4180" y="1"/>
                    <a:pt x="2060" y="1734"/>
                    <a:pt x="1822" y="1933"/>
                  </a:cubicBezTo>
                  <a:cubicBezTo>
                    <a:pt x="1677" y="2053"/>
                    <a:pt x="1657" y="2270"/>
                    <a:pt x="1778" y="2415"/>
                  </a:cubicBezTo>
                  <a:cubicBezTo>
                    <a:pt x="1846" y="2497"/>
                    <a:pt x="1943" y="2538"/>
                    <a:pt x="2041" y="2538"/>
                  </a:cubicBezTo>
                  <a:cubicBezTo>
                    <a:pt x="2119" y="2538"/>
                    <a:pt x="2197" y="2512"/>
                    <a:pt x="2262" y="2458"/>
                  </a:cubicBezTo>
                  <a:cubicBezTo>
                    <a:pt x="2853" y="1965"/>
                    <a:pt x="4599" y="687"/>
                    <a:pt x="5523" y="682"/>
                  </a:cubicBezTo>
                  <a:cubicBezTo>
                    <a:pt x="6641" y="1031"/>
                    <a:pt x="15516" y="12035"/>
                    <a:pt x="20847" y="18889"/>
                  </a:cubicBezTo>
                  <a:cubicBezTo>
                    <a:pt x="20912" y="18975"/>
                    <a:pt x="21013" y="19023"/>
                    <a:pt x="21117" y="19023"/>
                  </a:cubicBezTo>
                  <a:cubicBezTo>
                    <a:pt x="21142" y="19023"/>
                    <a:pt x="21168" y="19020"/>
                    <a:pt x="21193" y="19014"/>
                  </a:cubicBezTo>
                  <a:lnTo>
                    <a:pt x="38837" y="15012"/>
                  </a:lnTo>
                  <a:lnTo>
                    <a:pt x="40159" y="19970"/>
                  </a:lnTo>
                  <a:cubicBezTo>
                    <a:pt x="33074" y="23250"/>
                    <a:pt x="22323" y="27972"/>
                    <a:pt x="20664" y="27972"/>
                  </a:cubicBezTo>
                  <a:cubicBezTo>
                    <a:pt x="20638" y="27972"/>
                    <a:pt x="20615" y="27971"/>
                    <a:pt x="20593" y="27968"/>
                  </a:cubicBezTo>
                  <a:cubicBezTo>
                    <a:pt x="19196" y="27842"/>
                    <a:pt x="7596" y="17280"/>
                    <a:pt x="612" y="10651"/>
                  </a:cubicBezTo>
                  <a:cubicBezTo>
                    <a:pt x="546" y="10590"/>
                    <a:pt x="462" y="10560"/>
                    <a:pt x="378" y="10560"/>
                  </a:cubicBezTo>
                  <a:cubicBezTo>
                    <a:pt x="287" y="10560"/>
                    <a:pt x="197" y="10595"/>
                    <a:pt x="129" y="10666"/>
                  </a:cubicBezTo>
                  <a:cubicBezTo>
                    <a:pt x="0" y="10802"/>
                    <a:pt x="5" y="11018"/>
                    <a:pt x="140" y="11148"/>
                  </a:cubicBezTo>
                  <a:cubicBezTo>
                    <a:pt x="2006" y="12920"/>
                    <a:pt x="18437" y="28461"/>
                    <a:pt x="20533" y="28651"/>
                  </a:cubicBezTo>
                  <a:cubicBezTo>
                    <a:pt x="20558" y="28654"/>
                    <a:pt x="20586" y="28656"/>
                    <a:pt x="20616" y="28656"/>
                  </a:cubicBezTo>
                  <a:cubicBezTo>
                    <a:pt x="23000" y="28656"/>
                    <a:pt x="38885" y="21319"/>
                    <a:pt x="40708" y="20472"/>
                  </a:cubicBezTo>
                  <a:cubicBezTo>
                    <a:pt x="40860" y="20403"/>
                    <a:pt x="40939" y="20233"/>
                    <a:pt x="40896" y="20073"/>
                  </a:cubicBezTo>
                  <a:lnTo>
                    <a:pt x="39415" y="14516"/>
                  </a:lnTo>
                  <a:cubicBezTo>
                    <a:pt x="39374" y="14364"/>
                    <a:pt x="39237" y="14262"/>
                    <a:pt x="39085" y="14262"/>
                  </a:cubicBezTo>
                  <a:cubicBezTo>
                    <a:pt x="39060" y="14262"/>
                    <a:pt x="39034" y="14265"/>
                    <a:pt x="39008" y="14271"/>
                  </a:cubicBezTo>
                  <a:lnTo>
                    <a:pt x="21254" y="18297"/>
                  </a:lnTo>
                  <a:cubicBezTo>
                    <a:pt x="16863" y="12654"/>
                    <a:pt x="6870" y="1"/>
                    <a:pt x="55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451;p41">
              <a:extLst>
                <a:ext uri="{FF2B5EF4-FFF2-40B4-BE49-F238E27FC236}">
                  <a16:creationId xmlns:a16="http://schemas.microsoft.com/office/drawing/2014/main" id="{7BCDE435-EED0-4D8E-6466-9C6AE2E91A04}"/>
                </a:ext>
              </a:extLst>
            </p:cNvPr>
            <p:cNvSpPr/>
            <p:nvPr/>
          </p:nvSpPr>
          <p:spPr>
            <a:xfrm>
              <a:off x="948575" y="3965550"/>
              <a:ext cx="435275" cy="313675"/>
            </a:xfrm>
            <a:custGeom>
              <a:avLst/>
              <a:gdLst/>
              <a:ahLst/>
              <a:cxnLst/>
              <a:rect l="l" t="t" r="r" b="b"/>
              <a:pathLst>
                <a:path w="17411" h="12547" extrusionOk="0">
                  <a:moveTo>
                    <a:pt x="17410" y="1"/>
                  </a:moveTo>
                  <a:cubicBezTo>
                    <a:pt x="17410" y="1"/>
                    <a:pt x="6482" y="6852"/>
                    <a:pt x="3890" y="7779"/>
                  </a:cubicBezTo>
                  <a:cubicBezTo>
                    <a:pt x="1297" y="8704"/>
                    <a:pt x="1" y="9261"/>
                    <a:pt x="1" y="9261"/>
                  </a:cubicBezTo>
                  <a:cubicBezTo>
                    <a:pt x="1" y="9261"/>
                    <a:pt x="1766" y="11476"/>
                    <a:pt x="2731" y="11959"/>
                  </a:cubicBezTo>
                  <a:cubicBezTo>
                    <a:pt x="3632" y="12410"/>
                    <a:pt x="4636" y="12546"/>
                    <a:pt x="5521" y="12546"/>
                  </a:cubicBezTo>
                  <a:cubicBezTo>
                    <a:pt x="6883" y="12546"/>
                    <a:pt x="7964" y="12223"/>
                    <a:pt x="7964" y="12223"/>
                  </a:cubicBezTo>
                  <a:lnTo>
                    <a:pt x="17410" y="1"/>
                  </a:ln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452;p41">
              <a:extLst>
                <a:ext uri="{FF2B5EF4-FFF2-40B4-BE49-F238E27FC236}">
                  <a16:creationId xmlns:a16="http://schemas.microsoft.com/office/drawing/2014/main" id="{2A7FC09F-F043-1F91-10BD-D192C741F298}"/>
                </a:ext>
              </a:extLst>
            </p:cNvPr>
            <p:cNvSpPr/>
            <p:nvPr/>
          </p:nvSpPr>
          <p:spPr>
            <a:xfrm>
              <a:off x="938375" y="3956975"/>
              <a:ext cx="454775" cy="330925"/>
            </a:xfrm>
            <a:custGeom>
              <a:avLst/>
              <a:gdLst/>
              <a:ahLst/>
              <a:cxnLst/>
              <a:rect l="l" t="t" r="r" b="b"/>
              <a:pathLst>
                <a:path w="18191" h="13237" extrusionOk="0">
                  <a:moveTo>
                    <a:pt x="16384" y="1640"/>
                  </a:moveTo>
                  <a:lnTo>
                    <a:pt x="8172" y="12268"/>
                  </a:lnTo>
                  <a:cubicBezTo>
                    <a:pt x="7878" y="12344"/>
                    <a:pt x="6989" y="12548"/>
                    <a:pt x="5928" y="12548"/>
                  </a:cubicBezTo>
                  <a:cubicBezTo>
                    <a:pt x="5086" y="12548"/>
                    <a:pt x="4137" y="12419"/>
                    <a:pt x="3292" y="11998"/>
                  </a:cubicBezTo>
                  <a:cubicBezTo>
                    <a:pt x="2673" y="11687"/>
                    <a:pt x="1583" y="10479"/>
                    <a:pt x="967" y="9746"/>
                  </a:cubicBezTo>
                  <a:lnTo>
                    <a:pt x="967" y="9745"/>
                  </a:lnTo>
                  <a:cubicBezTo>
                    <a:pt x="1542" y="9512"/>
                    <a:pt x="2695" y="9059"/>
                    <a:pt x="4413" y="8447"/>
                  </a:cubicBezTo>
                  <a:cubicBezTo>
                    <a:pt x="6430" y="7727"/>
                    <a:pt x="13230" y="3588"/>
                    <a:pt x="16384" y="1640"/>
                  </a:cubicBezTo>
                  <a:close/>
                  <a:moveTo>
                    <a:pt x="17817" y="1"/>
                  </a:moveTo>
                  <a:cubicBezTo>
                    <a:pt x="17755" y="1"/>
                    <a:pt x="17692" y="18"/>
                    <a:pt x="17635" y="53"/>
                  </a:cubicBezTo>
                  <a:cubicBezTo>
                    <a:pt x="17527" y="121"/>
                    <a:pt x="6711" y="6897"/>
                    <a:pt x="4183" y="7800"/>
                  </a:cubicBezTo>
                  <a:cubicBezTo>
                    <a:pt x="1610" y="8719"/>
                    <a:pt x="287" y="9283"/>
                    <a:pt x="273" y="9289"/>
                  </a:cubicBezTo>
                  <a:cubicBezTo>
                    <a:pt x="66" y="9378"/>
                    <a:pt x="0" y="9641"/>
                    <a:pt x="141" y="9818"/>
                  </a:cubicBezTo>
                  <a:cubicBezTo>
                    <a:pt x="214" y="9911"/>
                    <a:pt x="1965" y="12099"/>
                    <a:pt x="2986" y="12609"/>
                  </a:cubicBezTo>
                  <a:cubicBezTo>
                    <a:pt x="3947" y="13091"/>
                    <a:pt x="5006" y="13236"/>
                    <a:pt x="5934" y="13236"/>
                  </a:cubicBezTo>
                  <a:cubicBezTo>
                    <a:pt x="7306" y="13236"/>
                    <a:pt x="8396" y="12918"/>
                    <a:pt x="8470" y="12896"/>
                  </a:cubicBezTo>
                  <a:cubicBezTo>
                    <a:pt x="8540" y="12875"/>
                    <a:pt x="8599" y="12834"/>
                    <a:pt x="8644" y="12777"/>
                  </a:cubicBezTo>
                  <a:lnTo>
                    <a:pt x="18090" y="553"/>
                  </a:lnTo>
                  <a:cubicBezTo>
                    <a:pt x="18191" y="422"/>
                    <a:pt x="18183" y="237"/>
                    <a:pt x="18072" y="114"/>
                  </a:cubicBezTo>
                  <a:cubicBezTo>
                    <a:pt x="18005" y="39"/>
                    <a:pt x="17912" y="1"/>
                    <a:pt x="17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51" name="Picture 1350" descr="A circle with white text&#10;&#10;Description automatically generated">
            <a:extLst>
              <a:ext uri="{FF2B5EF4-FFF2-40B4-BE49-F238E27FC236}">
                <a16:creationId xmlns:a16="http://schemas.microsoft.com/office/drawing/2014/main" id="{2320299D-7E8E-E0BA-4EDA-B850805B03EE}"/>
              </a:ext>
            </a:extLst>
          </p:cNvPr>
          <p:cNvPicPr>
            <a:picLocks noChangeAspect="1"/>
          </p:cNvPicPr>
          <p:nvPr/>
        </p:nvPicPr>
        <p:blipFill>
          <a:blip r:embed="rId3"/>
          <a:stretch>
            <a:fillRect/>
          </a:stretch>
        </p:blipFill>
        <p:spPr>
          <a:xfrm>
            <a:off x="5278405" y="2900864"/>
            <a:ext cx="3421088" cy="1924362"/>
          </a:xfrm>
          <a:prstGeom prst="rect">
            <a:avLst/>
          </a:prstGeom>
        </p:spPr>
      </p:pic>
      <p:pic>
        <p:nvPicPr>
          <p:cNvPr id="1352" name="Picture 1351" descr="A logo with text on it&#10;&#10;Description automatically generated">
            <a:extLst>
              <a:ext uri="{FF2B5EF4-FFF2-40B4-BE49-F238E27FC236}">
                <a16:creationId xmlns:a16="http://schemas.microsoft.com/office/drawing/2014/main" id="{59D93017-F55E-2E0A-9D88-C5E6BCF0C783}"/>
              </a:ext>
            </a:extLst>
          </p:cNvPr>
          <p:cNvPicPr>
            <a:picLocks noChangeAspect="1"/>
          </p:cNvPicPr>
          <p:nvPr/>
        </p:nvPicPr>
        <p:blipFill>
          <a:blip r:embed="rId4"/>
          <a:stretch>
            <a:fillRect/>
          </a:stretch>
        </p:blipFill>
        <p:spPr>
          <a:xfrm>
            <a:off x="8527700" y="83170"/>
            <a:ext cx="544592" cy="55905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38"/>
          <p:cNvSpPr txBox="1">
            <a:spLocks noGrp="1"/>
          </p:cNvSpPr>
          <p:nvPr>
            <p:ph type="title"/>
          </p:nvPr>
        </p:nvSpPr>
        <p:spPr>
          <a:xfrm>
            <a:off x="626624" y="338175"/>
            <a:ext cx="8158787"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Configuration of Splunk for detecting brute force attacks</a:t>
            </a:r>
          </a:p>
        </p:txBody>
      </p:sp>
      <p:grpSp>
        <p:nvGrpSpPr>
          <p:cNvPr id="917" name="Google Shape;917;p38"/>
          <p:cNvGrpSpPr/>
          <p:nvPr/>
        </p:nvGrpSpPr>
        <p:grpSpPr>
          <a:xfrm>
            <a:off x="7851250" y="931492"/>
            <a:ext cx="1104491" cy="1149279"/>
            <a:chOff x="1251950" y="238125"/>
            <a:chExt cx="5082775" cy="5238050"/>
          </a:xfrm>
        </p:grpSpPr>
        <p:sp>
          <p:nvSpPr>
            <p:cNvPr id="918" name="Google Shape;918;p38"/>
            <p:cNvSpPr/>
            <p:nvPr/>
          </p:nvSpPr>
          <p:spPr>
            <a:xfrm>
              <a:off x="1251950" y="962350"/>
              <a:ext cx="5082775" cy="3929850"/>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8"/>
            <p:cNvSpPr/>
            <p:nvPr/>
          </p:nvSpPr>
          <p:spPr>
            <a:xfrm>
              <a:off x="1528800" y="3002450"/>
              <a:ext cx="528750" cy="818750"/>
            </a:xfrm>
            <a:custGeom>
              <a:avLst/>
              <a:gdLst/>
              <a:ahLst/>
              <a:cxnLst/>
              <a:rect l="l" t="t" r="r" b="b"/>
              <a:pathLst>
                <a:path w="21150" h="32750" extrusionOk="0">
                  <a:moveTo>
                    <a:pt x="10575" y="732"/>
                  </a:moveTo>
                  <a:lnTo>
                    <a:pt x="20195" y="12842"/>
                  </a:lnTo>
                  <a:lnTo>
                    <a:pt x="16789" y="12842"/>
                  </a:lnTo>
                  <a:cubicBezTo>
                    <a:pt x="16788" y="12842"/>
                    <a:pt x="16788" y="12842"/>
                    <a:pt x="16787" y="12842"/>
                  </a:cubicBezTo>
                  <a:cubicBezTo>
                    <a:pt x="16631" y="12842"/>
                    <a:pt x="16505" y="12969"/>
                    <a:pt x="16506" y="13125"/>
                  </a:cubicBezTo>
                  <a:lnTo>
                    <a:pt x="16506" y="32184"/>
                  </a:lnTo>
                  <a:lnTo>
                    <a:pt x="4643" y="32184"/>
                  </a:lnTo>
                  <a:lnTo>
                    <a:pt x="4644" y="13124"/>
                  </a:lnTo>
                  <a:cubicBezTo>
                    <a:pt x="4644" y="12968"/>
                    <a:pt x="4517" y="12841"/>
                    <a:pt x="4361" y="12841"/>
                  </a:cubicBezTo>
                  <a:lnTo>
                    <a:pt x="955" y="12841"/>
                  </a:lnTo>
                  <a:lnTo>
                    <a:pt x="10575" y="732"/>
                  </a:lnTo>
                  <a:close/>
                  <a:moveTo>
                    <a:pt x="10575" y="0"/>
                  </a:moveTo>
                  <a:cubicBezTo>
                    <a:pt x="10491" y="0"/>
                    <a:pt x="10407" y="34"/>
                    <a:pt x="10354" y="102"/>
                  </a:cubicBezTo>
                  <a:lnTo>
                    <a:pt x="148" y="12949"/>
                  </a:lnTo>
                  <a:cubicBezTo>
                    <a:pt x="0" y="13135"/>
                    <a:pt x="133" y="13408"/>
                    <a:pt x="370" y="13408"/>
                  </a:cubicBezTo>
                  <a:lnTo>
                    <a:pt x="4078" y="13408"/>
                  </a:lnTo>
                  <a:lnTo>
                    <a:pt x="4078" y="32467"/>
                  </a:lnTo>
                  <a:cubicBezTo>
                    <a:pt x="4078" y="32623"/>
                    <a:pt x="4205" y="32750"/>
                    <a:pt x="4361" y="32750"/>
                  </a:cubicBezTo>
                  <a:lnTo>
                    <a:pt x="16789" y="32750"/>
                  </a:lnTo>
                  <a:cubicBezTo>
                    <a:pt x="16790" y="32750"/>
                    <a:pt x="16790" y="32750"/>
                    <a:pt x="16791" y="32750"/>
                  </a:cubicBezTo>
                  <a:cubicBezTo>
                    <a:pt x="16947" y="32750"/>
                    <a:pt x="17072" y="32623"/>
                    <a:pt x="17072" y="32467"/>
                  </a:cubicBezTo>
                  <a:lnTo>
                    <a:pt x="17072" y="13408"/>
                  </a:lnTo>
                  <a:lnTo>
                    <a:pt x="20781" y="13408"/>
                  </a:lnTo>
                  <a:cubicBezTo>
                    <a:pt x="21017" y="13408"/>
                    <a:pt x="21149" y="13135"/>
                    <a:pt x="21003"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4651250" y="3002450"/>
              <a:ext cx="528750" cy="818750"/>
            </a:xfrm>
            <a:custGeom>
              <a:avLst/>
              <a:gdLst/>
              <a:ahLst/>
              <a:cxnLst/>
              <a:rect l="l" t="t" r="r" b="b"/>
              <a:pathLst>
                <a:path w="21150" h="32750" extrusionOk="0">
                  <a:moveTo>
                    <a:pt x="10575" y="732"/>
                  </a:moveTo>
                  <a:lnTo>
                    <a:pt x="20195" y="12842"/>
                  </a:lnTo>
                  <a:lnTo>
                    <a:pt x="16788" y="12842"/>
                  </a:lnTo>
                  <a:cubicBezTo>
                    <a:pt x="16788" y="12842"/>
                    <a:pt x="16787" y="12842"/>
                    <a:pt x="16786" y="12842"/>
                  </a:cubicBezTo>
                  <a:cubicBezTo>
                    <a:pt x="16631" y="12842"/>
                    <a:pt x="16506" y="12969"/>
                    <a:pt x="16506" y="13125"/>
                  </a:cubicBezTo>
                  <a:lnTo>
                    <a:pt x="16506" y="32184"/>
                  </a:lnTo>
                  <a:lnTo>
                    <a:pt x="4644" y="32184"/>
                  </a:lnTo>
                  <a:lnTo>
                    <a:pt x="4645" y="13125"/>
                  </a:lnTo>
                  <a:cubicBezTo>
                    <a:pt x="4645" y="12969"/>
                    <a:pt x="4519" y="12842"/>
                    <a:pt x="4364" y="12842"/>
                  </a:cubicBezTo>
                  <a:cubicBezTo>
                    <a:pt x="4363" y="12842"/>
                    <a:pt x="4363" y="12842"/>
                    <a:pt x="4362" y="12842"/>
                  </a:cubicBezTo>
                  <a:lnTo>
                    <a:pt x="956" y="12842"/>
                  </a:lnTo>
                  <a:lnTo>
                    <a:pt x="10575" y="732"/>
                  </a:lnTo>
                  <a:close/>
                  <a:moveTo>
                    <a:pt x="10575" y="0"/>
                  </a:moveTo>
                  <a:cubicBezTo>
                    <a:pt x="10491" y="0"/>
                    <a:pt x="10407" y="34"/>
                    <a:pt x="10353" y="102"/>
                  </a:cubicBezTo>
                  <a:lnTo>
                    <a:pt x="147" y="12949"/>
                  </a:lnTo>
                  <a:cubicBezTo>
                    <a:pt x="1" y="13135"/>
                    <a:pt x="132" y="13408"/>
                    <a:pt x="369" y="13408"/>
                  </a:cubicBezTo>
                  <a:lnTo>
                    <a:pt x="4078" y="13408"/>
                  </a:lnTo>
                  <a:lnTo>
                    <a:pt x="4078" y="32467"/>
                  </a:lnTo>
                  <a:cubicBezTo>
                    <a:pt x="4078" y="32623"/>
                    <a:pt x="4205" y="32750"/>
                    <a:pt x="4361" y="32750"/>
                  </a:cubicBezTo>
                  <a:lnTo>
                    <a:pt x="16788" y="32750"/>
                  </a:lnTo>
                  <a:cubicBezTo>
                    <a:pt x="16789" y="32750"/>
                    <a:pt x="16790" y="32750"/>
                    <a:pt x="16790" y="32750"/>
                  </a:cubicBezTo>
                  <a:cubicBezTo>
                    <a:pt x="16946" y="32750"/>
                    <a:pt x="17072" y="32623"/>
                    <a:pt x="17072" y="32467"/>
                  </a:cubicBezTo>
                  <a:lnTo>
                    <a:pt x="17072" y="13408"/>
                  </a:lnTo>
                  <a:lnTo>
                    <a:pt x="20780"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8"/>
            <p:cNvSpPr/>
            <p:nvPr/>
          </p:nvSpPr>
          <p:spPr>
            <a:xfrm>
              <a:off x="5439125" y="3793550"/>
              <a:ext cx="528725" cy="818775"/>
            </a:xfrm>
            <a:custGeom>
              <a:avLst/>
              <a:gdLst/>
              <a:ahLst/>
              <a:cxnLst/>
              <a:rect l="l" t="t" r="r" b="b"/>
              <a:pathLst>
                <a:path w="21149" h="32751" extrusionOk="0">
                  <a:moveTo>
                    <a:pt x="10574" y="733"/>
                  </a:moveTo>
                  <a:lnTo>
                    <a:pt x="20193" y="12843"/>
                  </a:lnTo>
                  <a:lnTo>
                    <a:pt x="16788" y="12843"/>
                  </a:lnTo>
                  <a:cubicBezTo>
                    <a:pt x="16632" y="12843"/>
                    <a:pt x="16505" y="12969"/>
                    <a:pt x="16505" y="13125"/>
                  </a:cubicBezTo>
                  <a:lnTo>
                    <a:pt x="16505" y="32185"/>
                  </a:lnTo>
                  <a:lnTo>
                    <a:pt x="4642" y="32185"/>
                  </a:lnTo>
                  <a:lnTo>
                    <a:pt x="4643" y="13125"/>
                  </a:lnTo>
                  <a:cubicBezTo>
                    <a:pt x="4643" y="12969"/>
                    <a:pt x="4517" y="12843"/>
                    <a:pt x="4361" y="12843"/>
                  </a:cubicBezTo>
                  <a:lnTo>
                    <a:pt x="955" y="12843"/>
                  </a:lnTo>
                  <a:lnTo>
                    <a:pt x="10574" y="733"/>
                  </a:lnTo>
                  <a:close/>
                  <a:moveTo>
                    <a:pt x="10575" y="0"/>
                  </a:moveTo>
                  <a:cubicBezTo>
                    <a:pt x="10491" y="0"/>
                    <a:pt x="10407" y="34"/>
                    <a:pt x="10354" y="102"/>
                  </a:cubicBezTo>
                  <a:lnTo>
                    <a:pt x="147" y="12949"/>
                  </a:lnTo>
                  <a:cubicBezTo>
                    <a:pt x="0" y="13135"/>
                    <a:pt x="132" y="13408"/>
                    <a:pt x="369" y="13408"/>
                  </a:cubicBezTo>
                  <a:lnTo>
                    <a:pt x="4078" y="13408"/>
                  </a:lnTo>
                  <a:lnTo>
                    <a:pt x="4078" y="32467"/>
                  </a:lnTo>
                  <a:cubicBezTo>
                    <a:pt x="4077" y="32624"/>
                    <a:pt x="4204" y="32751"/>
                    <a:pt x="4361" y="32751"/>
                  </a:cubicBezTo>
                  <a:lnTo>
                    <a:pt x="16788" y="32751"/>
                  </a:lnTo>
                  <a:cubicBezTo>
                    <a:pt x="16945" y="32751"/>
                    <a:pt x="17072" y="32624"/>
                    <a:pt x="17072" y="32467"/>
                  </a:cubicBezTo>
                  <a:lnTo>
                    <a:pt x="17072" y="13408"/>
                  </a:lnTo>
                  <a:lnTo>
                    <a:pt x="20780" y="13408"/>
                  </a:lnTo>
                  <a:cubicBezTo>
                    <a:pt x="21017" y="13408"/>
                    <a:pt x="21149"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8"/>
            <p:cNvSpPr/>
            <p:nvPr/>
          </p:nvSpPr>
          <p:spPr>
            <a:xfrm>
              <a:off x="5115950" y="1945750"/>
              <a:ext cx="528725" cy="818800"/>
            </a:xfrm>
            <a:custGeom>
              <a:avLst/>
              <a:gdLst/>
              <a:ahLst/>
              <a:cxnLst/>
              <a:rect l="l" t="t" r="r" b="b"/>
              <a:pathLst>
                <a:path w="21149" h="32752" extrusionOk="0">
                  <a:moveTo>
                    <a:pt x="10574" y="732"/>
                  </a:moveTo>
                  <a:lnTo>
                    <a:pt x="20194" y="12843"/>
                  </a:lnTo>
                  <a:lnTo>
                    <a:pt x="16788" y="12843"/>
                  </a:lnTo>
                  <a:cubicBezTo>
                    <a:pt x="16631" y="12843"/>
                    <a:pt x="16505" y="12969"/>
                    <a:pt x="16505" y="13126"/>
                  </a:cubicBezTo>
                  <a:lnTo>
                    <a:pt x="16505" y="32185"/>
                  </a:lnTo>
                  <a:lnTo>
                    <a:pt x="4643" y="32185"/>
                  </a:lnTo>
                  <a:lnTo>
                    <a:pt x="4643" y="13126"/>
                  </a:lnTo>
                  <a:cubicBezTo>
                    <a:pt x="4643" y="12969"/>
                    <a:pt x="4517" y="12843"/>
                    <a:pt x="4361" y="12843"/>
                  </a:cubicBezTo>
                  <a:lnTo>
                    <a:pt x="955" y="12843"/>
                  </a:lnTo>
                  <a:lnTo>
                    <a:pt x="10574" y="732"/>
                  </a:lnTo>
                  <a:close/>
                  <a:moveTo>
                    <a:pt x="10574" y="1"/>
                  </a:moveTo>
                  <a:cubicBezTo>
                    <a:pt x="10490" y="1"/>
                    <a:pt x="10406" y="34"/>
                    <a:pt x="10353" y="102"/>
                  </a:cubicBezTo>
                  <a:lnTo>
                    <a:pt x="147" y="12950"/>
                  </a:lnTo>
                  <a:cubicBezTo>
                    <a:pt x="0" y="13135"/>
                    <a:pt x="132" y="13408"/>
                    <a:pt x="369" y="13408"/>
                  </a:cubicBezTo>
                  <a:lnTo>
                    <a:pt x="4077" y="13408"/>
                  </a:lnTo>
                  <a:lnTo>
                    <a:pt x="4077" y="32468"/>
                  </a:lnTo>
                  <a:cubicBezTo>
                    <a:pt x="4077" y="32624"/>
                    <a:pt x="4204" y="32751"/>
                    <a:pt x="4361" y="32751"/>
                  </a:cubicBezTo>
                  <a:lnTo>
                    <a:pt x="16789" y="32751"/>
                  </a:lnTo>
                  <a:cubicBezTo>
                    <a:pt x="16944" y="32751"/>
                    <a:pt x="17072" y="32624"/>
                    <a:pt x="17072" y="32468"/>
                  </a:cubicBezTo>
                  <a:lnTo>
                    <a:pt x="17072" y="13408"/>
                  </a:lnTo>
                  <a:lnTo>
                    <a:pt x="20780" y="13408"/>
                  </a:lnTo>
                  <a:cubicBezTo>
                    <a:pt x="21017" y="13408"/>
                    <a:pt x="21148" y="13135"/>
                    <a:pt x="21002" y="12950"/>
                  </a:cubicBezTo>
                  <a:lnTo>
                    <a:pt x="10796" y="102"/>
                  </a:lnTo>
                  <a:cubicBezTo>
                    <a:pt x="10742" y="34"/>
                    <a:pt x="10658" y="1"/>
                    <a:pt x="105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8"/>
            <p:cNvSpPr/>
            <p:nvPr/>
          </p:nvSpPr>
          <p:spPr>
            <a:xfrm>
              <a:off x="2177650" y="2001375"/>
              <a:ext cx="528725" cy="818775"/>
            </a:xfrm>
            <a:custGeom>
              <a:avLst/>
              <a:gdLst/>
              <a:ahLst/>
              <a:cxnLst/>
              <a:rect l="l" t="t" r="r" b="b"/>
              <a:pathLst>
                <a:path w="21149" h="32751" extrusionOk="0">
                  <a:moveTo>
                    <a:pt x="10575" y="732"/>
                  </a:moveTo>
                  <a:lnTo>
                    <a:pt x="20195" y="12842"/>
                  </a:lnTo>
                  <a:lnTo>
                    <a:pt x="16788" y="12842"/>
                  </a:lnTo>
                  <a:cubicBezTo>
                    <a:pt x="16632" y="12842"/>
                    <a:pt x="16506" y="12969"/>
                    <a:pt x="16506" y="13125"/>
                  </a:cubicBezTo>
                  <a:lnTo>
                    <a:pt x="16506" y="32185"/>
                  </a:lnTo>
                  <a:lnTo>
                    <a:pt x="4643" y="32185"/>
                  </a:lnTo>
                  <a:lnTo>
                    <a:pt x="4644" y="13125"/>
                  </a:lnTo>
                  <a:cubicBezTo>
                    <a:pt x="4644" y="12969"/>
                    <a:pt x="4516" y="12842"/>
                    <a:pt x="4361" y="12842"/>
                  </a:cubicBezTo>
                  <a:lnTo>
                    <a:pt x="954" y="12842"/>
                  </a:lnTo>
                  <a:lnTo>
                    <a:pt x="10575" y="732"/>
                  </a:lnTo>
                  <a:close/>
                  <a:moveTo>
                    <a:pt x="10575" y="0"/>
                  </a:moveTo>
                  <a:cubicBezTo>
                    <a:pt x="10491" y="0"/>
                    <a:pt x="10407" y="34"/>
                    <a:pt x="10353" y="101"/>
                  </a:cubicBezTo>
                  <a:lnTo>
                    <a:pt x="147" y="12949"/>
                  </a:lnTo>
                  <a:cubicBezTo>
                    <a:pt x="1" y="13134"/>
                    <a:pt x="132" y="13408"/>
                    <a:pt x="369" y="13408"/>
                  </a:cubicBezTo>
                  <a:lnTo>
                    <a:pt x="4077" y="13408"/>
                  </a:lnTo>
                  <a:lnTo>
                    <a:pt x="4077" y="32467"/>
                  </a:lnTo>
                  <a:cubicBezTo>
                    <a:pt x="4077" y="32624"/>
                    <a:pt x="4205" y="32750"/>
                    <a:pt x="4361" y="32750"/>
                  </a:cubicBezTo>
                  <a:lnTo>
                    <a:pt x="16788" y="32750"/>
                  </a:lnTo>
                  <a:cubicBezTo>
                    <a:pt x="16945" y="32750"/>
                    <a:pt x="17072" y="32624"/>
                    <a:pt x="17072" y="32467"/>
                  </a:cubicBezTo>
                  <a:lnTo>
                    <a:pt x="17072" y="13408"/>
                  </a:lnTo>
                  <a:lnTo>
                    <a:pt x="20780" y="13408"/>
                  </a:lnTo>
                  <a:cubicBezTo>
                    <a:pt x="21017" y="13408"/>
                    <a:pt x="21149" y="13134"/>
                    <a:pt x="21002" y="12949"/>
                  </a:cubicBezTo>
                  <a:lnTo>
                    <a:pt x="10796" y="101"/>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8"/>
            <p:cNvSpPr/>
            <p:nvPr/>
          </p:nvSpPr>
          <p:spPr>
            <a:xfrm>
              <a:off x="2672475" y="3793550"/>
              <a:ext cx="528750" cy="818775"/>
            </a:xfrm>
            <a:custGeom>
              <a:avLst/>
              <a:gdLst/>
              <a:ahLst/>
              <a:cxnLst/>
              <a:rect l="l" t="t" r="r" b="b"/>
              <a:pathLst>
                <a:path w="21150" h="32751" extrusionOk="0">
                  <a:moveTo>
                    <a:pt x="10575" y="733"/>
                  </a:moveTo>
                  <a:lnTo>
                    <a:pt x="20194" y="12843"/>
                  </a:lnTo>
                  <a:lnTo>
                    <a:pt x="16788" y="12843"/>
                  </a:lnTo>
                  <a:cubicBezTo>
                    <a:pt x="16632" y="12843"/>
                    <a:pt x="16506" y="12969"/>
                    <a:pt x="16506" y="13125"/>
                  </a:cubicBezTo>
                  <a:lnTo>
                    <a:pt x="16506" y="32186"/>
                  </a:lnTo>
                  <a:lnTo>
                    <a:pt x="4644" y="32186"/>
                  </a:lnTo>
                  <a:lnTo>
                    <a:pt x="4644" y="13125"/>
                  </a:lnTo>
                  <a:cubicBezTo>
                    <a:pt x="4644" y="12969"/>
                    <a:pt x="4517" y="12843"/>
                    <a:pt x="4361" y="12843"/>
                  </a:cubicBezTo>
                  <a:lnTo>
                    <a:pt x="955" y="12843"/>
                  </a:lnTo>
                  <a:lnTo>
                    <a:pt x="10575" y="733"/>
                  </a:lnTo>
                  <a:close/>
                  <a:moveTo>
                    <a:pt x="10575" y="0"/>
                  </a:moveTo>
                  <a:cubicBezTo>
                    <a:pt x="10491" y="0"/>
                    <a:pt x="10407" y="34"/>
                    <a:pt x="10354" y="102"/>
                  </a:cubicBezTo>
                  <a:lnTo>
                    <a:pt x="148" y="12949"/>
                  </a:lnTo>
                  <a:cubicBezTo>
                    <a:pt x="0" y="13135"/>
                    <a:pt x="133" y="13408"/>
                    <a:pt x="369" y="13408"/>
                  </a:cubicBezTo>
                  <a:lnTo>
                    <a:pt x="4078" y="13408"/>
                  </a:lnTo>
                  <a:lnTo>
                    <a:pt x="4078" y="32467"/>
                  </a:lnTo>
                  <a:cubicBezTo>
                    <a:pt x="4078" y="32624"/>
                    <a:pt x="4204" y="32751"/>
                    <a:pt x="4361" y="32751"/>
                  </a:cubicBezTo>
                  <a:lnTo>
                    <a:pt x="16788" y="32751"/>
                  </a:lnTo>
                  <a:cubicBezTo>
                    <a:pt x="16945" y="32751"/>
                    <a:pt x="17072" y="32624"/>
                    <a:pt x="17072" y="32467"/>
                  </a:cubicBezTo>
                  <a:lnTo>
                    <a:pt x="17072" y="13408"/>
                  </a:lnTo>
                  <a:lnTo>
                    <a:pt x="20781"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2411300" y="5141625"/>
              <a:ext cx="2884375" cy="334550"/>
            </a:xfrm>
            <a:custGeom>
              <a:avLst/>
              <a:gdLst/>
              <a:ahLst/>
              <a:cxnLst/>
              <a:rect l="l" t="t" r="r" b="b"/>
              <a:pathLst>
                <a:path w="115375" h="13382" extrusionOk="0">
                  <a:moveTo>
                    <a:pt x="57688" y="0"/>
                  </a:moveTo>
                  <a:cubicBezTo>
                    <a:pt x="42388" y="0"/>
                    <a:pt x="27716" y="706"/>
                    <a:pt x="16897" y="1961"/>
                  </a:cubicBezTo>
                  <a:cubicBezTo>
                    <a:pt x="6078" y="3215"/>
                    <a:pt x="0" y="4917"/>
                    <a:pt x="0" y="6691"/>
                  </a:cubicBezTo>
                  <a:cubicBezTo>
                    <a:pt x="0" y="8466"/>
                    <a:pt x="6078" y="10168"/>
                    <a:pt x="16897" y="11422"/>
                  </a:cubicBezTo>
                  <a:cubicBezTo>
                    <a:pt x="27716" y="12677"/>
                    <a:pt x="42388" y="13382"/>
                    <a:pt x="57688" y="13382"/>
                  </a:cubicBezTo>
                  <a:cubicBezTo>
                    <a:pt x="72987" y="13382"/>
                    <a:pt x="87661" y="12677"/>
                    <a:pt x="98479" y="11422"/>
                  </a:cubicBezTo>
                  <a:cubicBezTo>
                    <a:pt x="109297" y="10168"/>
                    <a:pt x="115375" y="8466"/>
                    <a:pt x="115375" y="6691"/>
                  </a:cubicBezTo>
                  <a:cubicBezTo>
                    <a:pt x="115375" y="4917"/>
                    <a:pt x="109297" y="3215"/>
                    <a:pt x="98479" y="1961"/>
                  </a:cubicBezTo>
                  <a:cubicBezTo>
                    <a:pt x="87661" y="706"/>
                    <a:pt x="72987" y="0"/>
                    <a:pt x="57688"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2235600" y="308825"/>
              <a:ext cx="2856850" cy="1662475"/>
            </a:xfrm>
            <a:custGeom>
              <a:avLst/>
              <a:gdLst/>
              <a:ahLst/>
              <a:cxnLst/>
              <a:rect l="l" t="t" r="r" b="b"/>
              <a:pathLst>
                <a:path w="114274" h="66499" extrusionOk="0">
                  <a:moveTo>
                    <a:pt x="42288" y="0"/>
                  </a:moveTo>
                  <a:cubicBezTo>
                    <a:pt x="26420" y="0"/>
                    <a:pt x="13558" y="12863"/>
                    <a:pt x="13558" y="28729"/>
                  </a:cubicBezTo>
                  <a:cubicBezTo>
                    <a:pt x="13558" y="29083"/>
                    <a:pt x="13571" y="29434"/>
                    <a:pt x="13586" y="29784"/>
                  </a:cubicBezTo>
                  <a:cubicBezTo>
                    <a:pt x="5746" y="32019"/>
                    <a:pt x="1" y="39220"/>
                    <a:pt x="1" y="47776"/>
                  </a:cubicBezTo>
                  <a:cubicBezTo>
                    <a:pt x="1" y="57237"/>
                    <a:pt x="7026" y="65038"/>
                    <a:pt x="16141" y="66299"/>
                  </a:cubicBezTo>
                  <a:lnTo>
                    <a:pt x="16141" y="66498"/>
                  </a:lnTo>
                  <a:lnTo>
                    <a:pt x="100715" y="66498"/>
                  </a:lnTo>
                  <a:cubicBezTo>
                    <a:pt x="108204" y="66498"/>
                    <a:pt x="114274" y="60428"/>
                    <a:pt x="114274" y="52940"/>
                  </a:cubicBezTo>
                  <a:cubicBezTo>
                    <a:pt x="114274" y="45762"/>
                    <a:pt x="108690" y="39901"/>
                    <a:pt x="101632" y="39428"/>
                  </a:cubicBezTo>
                  <a:cubicBezTo>
                    <a:pt x="101868" y="38157"/>
                    <a:pt x="102007" y="36849"/>
                    <a:pt x="102007" y="35509"/>
                  </a:cubicBezTo>
                  <a:cubicBezTo>
                    <a:pt x="102007" y="23742"/>
                    <a:pt x="92468" y="14203"/>
                    <a:pt x="80702" y="14203"/>
                  </a:cubicBezTo>
                  <a:cubicBezTo>
                    <a:pt x="76318" y="14203"/>
                    <a:pt x="72247" y="15530"/>
                    <a:pt x="68859" y="17800"/>
                  </a:cubicBezTo>
                  <a:cubicBezTo>
                    <a:pt x="64559" y="7355"/>
                    <a:pt x="54284" y="0"/>
                    <a:pt x="422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2228525" y="301750"/>
              <a:ext cx="2871000" cy="1676600"/>
            </a:xfrm>
            <a:custGeom>
              <a:avLst/>
              <a:gdLst/>
              <a:ahLst/>
              <a:cxnLst/>
              <a:rect l="l" t="t" r="r" b="b"/>
              <a:pathLst>
                <a:path w="114840" h="67064" extrusionOk="0">
                  <a:moveTo>
                    <a:pt x="42571" y="567"/>
                  </a:moveTo>
                  <a:cubicBezTo>
                    <a:pt x="54145" y="567"/>
                    <a:pt x="64472" y="7484"/>
                    <a:pt x="68881" y="18190"/>
                  </a:cubicBezTo>
                  <a:cubicBezTo>
                    <a:pt x="68914" y="18269"/>
                    <a:pt x="68979" y="18328"/>
                    <a:pt x="69061" y="18353"/>
                  </a:cubicBezTo>
                  <a:cubicBezTo>
                    <a:pt x="69087" y="18361"/>
                    <a:pt x="69114" y="18365"/>
                    <a:pt x="69142" y="18365"/>
                  </a:cubicBezTo>
                  <a:cubicBezTo>
                    <a:pt x="69197" y="18365"/>
                    <a:pt x="69252" y="18349"/>
                    <a:pt x="69300" y="18318"/>
                  </a:cubicBezTo>
                  <a:cubicBezTo>
                    <a:pt x="72765" y="15996"/>
                    <a:pt x="76805" y="14769"/>
                    <a:pt x="80985" y="14769"/>
                  </a:cubicBezTo>
                  <a:cubicBezTo>
                    <a:pt x="92576" y="14769"/>
                    <a:pt x="102007" y="24200"/>
                    <a:pt x="102007" y="35792"/>
                  </a:cubicBezTo>
                  <a:cubicBezTo>
                    <a:pt x="102007" y="37055"/>
                    <a:pt x="101885" y="38320"/>
                    <a:pt x="101636" y="39660"/>
                  </a:cubicBezTo>
                  <a:cubicBezTo>
                    <a:pt x="101605" y="39827"/>
                    <a:pt x="101727" y="39983"/>
                    <a:pt x="101895" y="39994"/>
                  </a:cubicBezTo>
                  <a:cubicBezTo>
                    <a:pt x="108837" y="40459"/>
                    <a:pt x="114274" y="46270"/>
                    <a:pt x="114274" y="53223"/>
                  </a:cubicBezTo>
                  <a:cubicBezTo>
                    <a:pt x="114274" y="60544"/>
                    <a:pt x="108318" y="66499"/>
                    <a:pt x="100998" y="66499"/>
                  </a:cubicBezTo>
                  <a:lnTo>
                    <a:pt x="16693" y="66499"/>
                  </a:lnTo>
                  <a:cubicBezTo>
                    <a:pt x="16661" y="66394"/>
                    <a:pt x="16571" y="66318"/>
                    <a:pt x="16463" y="66303"/>
                  </a:cubicBezTo>
                  <a:cubicBezTo>
                    <a:pt x="7400" y="65050"/>
                    <a:pt x="566" y="57206"/>
                    <a:pt x="566" y="48059"/>
                  </a:cubicBezTo>
                  <a:cubicBezTo>
                    <a:pt x="566" y="39872"/>
                    <a:pt x="6068" y="32586"/>
                    <a:pt x="13946" y="30339"/>
                  </a:cubicBezTo>
                  <a:cubicBezTo>
                    <a:pt x="14071" y="30304"/>
                    <a:pt x="14155" y="30187"/>
                    <a:pt x="14150" y="30057"/>
                  </a:cubicBezTo>
                  <a:lnTo>
                    <a:pt x="14147" y="29963"/>
                  </a:lnTo>
                  <a:cubicBezTo>
                    <a:pt x="14136" y="29648"/>
                    <a:pt x="14124" y="29332"/>
                    <a:pt x="14124" y="29013"/>
                  </a:cubicBezTo>
                  <a:cubicBezTo>
                    <a:pt x="14124" y="13328"/>
                    <a:pt x="26885" y="567"/>
                    <a:pt x="42571" y="567"/>
                  </a:cubicBezTo>
                  <a:close/>
                  <a:moveTo>
                    <a:pt x="42571" y="0"/>
                  </a:moveTo>
                  <a:cubicBezTo>
                    <a:pt x="26573" y="0"/>
                    <a:pt x="13558" y="13015"/>
                    <a:pt x="13558" y="29012"/>
                  </a:cubicBezTo>
                  <a:cubicBezTo>
                    <a:pt x="13558" y="29296"/>
                    <a:pt x="13566" y="29576"/>
                    <a:pt x="13577" y="29857"/>
                  </a:cubicBezTo>
                  <a:cubicBezTo>
                    <a:pt x="5571" y="32243"/>
                    <a:pt x="0" y="39694"/>
                    <a:pt x="0" y="48059"/>
                  </a:cubicBezTo>
                  <a:cubicBezTo>
                    <a:pt x="0" y="57406"/>
                    <a:pt x="6925" y="65431"/>
                    <a:pt x="16144" y="66828"/>
                  </a:cubicBezTo>
                  <a:cubicBezTo>
                    <a:pt x="16167" y="66964"/>
                    <a:pt x="16286" y="67064"/>
                    <a:pt x="16424" y="67064"/>
                  </a:cubicBezTo>
                  <a:lnTo>
                    <a:pt x="100998" y="67064"/>
                  </a:lnTo>
                  <a:cubicBezTo>
                    <a:pt x="108630" y="67064"/>
                    <a:pt x="114840" y="60856"/>
                    <a:pt x="114840" y="53223"/>
                  </a:cubicBezTo>
                  <a:cubicBezTo>
                    <a:pt x="114840" y="46078"/>
                    <a:pt x="109335" y="40091"/>
                    <a:pt x="102248" y="39454"/>
                  </a:cubicBezTo>
                  <a:cubicBezTo>
                    <a:pt x="102465" y="38205"/>
                    <a:pt x="102573" y="36975"/>
                    <a:pt x="102573" y="35791"/>
                  </a:cubicBezTo>
                  <a:cubicBezTo>
                    <a:pt x="102573" y="23888"/>
                    <a:pt x="92889" y="14204"/>
                    <a:pt x="80986" y="14204"/>
                  </a:cubicBezTo>
                  <a:cubicBezTo>
                    <a:pt x="76807" y="14204"/>
                    <a:pt x="72766" y="15397"/>
                    <a:pt x="69272" y="17659"/>
                  </a:cubicBezTo>
                  <a:cubicBezTo>
                    <a:pt x="64702" y="6921"/>
                    <a:pt x="54260" y="0"/>
                    <a:pt x="42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2235600" y="245175"/>
              <a:ext cx="2856850" cy="1662500"/>
            </a:xfrm>
            <a:custGeom>
              <a:avLst/>
              <a:gdLst/>
              <a:ahLst/>
              <a:cxnLst/>
              <a:rect l="l" t="t" r="r" b="b"/>
              <a:pathLst>
                <a:path w="114274" h="66500" extrusionOk="0">
                  <a:moveTo>
                    <a:pt x="42288" y="1"/>
                  </a:moveTo>
                  <a:cubicBezTo>
                    <a:pt x="26420" y="1"/>
                    <a:pt x="13558" y="12864"/>
                    <a:pt x="13558" y="28731"/>
                  </a:cubicBezTo>
                  <a:cubicBezTo>
                    <a:pt x="13558" y="29084"/>
                    <a:pt x="13571" y="29434"/>
                    <a:pt x="13586" y="29785"/>
                  </a:cubicBezTo>
                  <a:cubicBezTo>
                    <a:pt x="5746" y="32020"/>
                    <a:pt x="1" y="39220"/>
                    <a:pt x="1" y="47776"/>
                  </a:cubicBezTo>
                  <a:cubicBezTo>
                    <a:pt x="1" y="57239"/>
                    <a:pt x="7026" y="65040"/>
                    <a:pt x="16141" y="66301"/>
                  </a:cubicBezTo>
                  <a:lnTo>
                    <a:pt x="16141" y="66500"/>
                  </a:lnTo>
                  <a:lnTo>
                    <a:pt x="100715" y="66500"/>
                  </a:lnTo>
                  <a:cubicBezTo>
                    <a:pt x="108204" y="66500"/>
                    <a:pt x="114274" y="60430"/>
                    <a:pt x="114274" y="52941"/>
                  </a:cubicBezTo>
                  <a:cubicBezTo>
                    <a:pt x="114274" y="45762"/>
                    <a:pt x="108690" y="39903"/>
                    <a:pt x="101632" y="39430"/>
                  </a:cubicBezTo>
                  <a:cubicBezTo>
                    <a:pt x="101868" y="38157"/>
                    <a:pt x="102007" y="36851"/>
                    <a:pt x="102007" y="35510"/>
                  </a:cubicBezTo>
                  <a:cubicBezTo>
                    <a:pt x="102007" y="23743"/>
                    <a:pt x="92468" y="14205"/>
                    <a:pt x="80702" y="14205"/>
                  </a:cubicBezTo>
                  <a:cubicBezTo>
                    <a:pt x="76318" y="14205"/>
                    <a:pt x="72247" y="15531"/>
                    <a:pt x="68859" y="17800"/>
                  </a:cubicBezTo>
                  <a:cubicBezTo>
                    <a:pt x="64559" y="7355"/>
                    <a:pt x="54284" y="1"/>
                    <a:pt x="4228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8"/>
            <p:cNvSpPr/>
            <p:nvPr/>
          </p:nvSpPr>
          <p:spPr>
            <a:xfrm>
              <a:off x="2228525" y="238125"/>
              <a:ext cx="2871000" cy="1676625"/>
            </a:xfrm>
            <a:custGeom>
              <a:avLst/>
              <a:gdLst/>
              <a:ahLst/>
              <a:cxnLst/>
              <a:rect l="l" t="t" r="r" b="b"/>
              <a:pathLst>
                <a:path w="114840" h="67065" extrusionOk="0">
                  <a:moveTo>
                    <a:pt x="42571" y="565"/>
                  </a:moveTo>
                  <a:cubicBezTo>
                    <a:pt x="54145" y="565"/>
                    <a:pt x="64472" y="7484"/>
                    <a:pt x="68881" y="18190"/>
                  </a:cubicBezTo>
                  <a:cubicBezTo>
                    <a:pt x="68914" y="18269"/>
                    <a:pt x="68979" y="18329"/>
                    <a:pt x="69061" y="18353"/>
                  </a:cubicBezTo>
                  <a:cubicBezTo>
                    <a:pt x="69087" y="18361"/>
                    <a:pt x="69115" y="18365"/>
                    <a:pt x="69142" y="18365"/>
                  </a:cubicBezTo>
                  <a:cubicBezTo>
                    <a:pt x="69197" y="18365"/>
                    <a:pt x="69253" y="18349"/>
                    <a:pt x="69300" y="18318"/>
                  </a:cubicBezTo>
                  <a:cubicBezTo>
                    <a:pt x="72765" y="15995"/>
                    <a:pt x="76805" y="14770"/>
                    <a:pt x="80985" y="14770"/>
                  </a:cubicBezTo>
                  <a:cubicBezTo>
                    <a:pt x="92576" y="14770"/>
                    <a:pt x="102007" y="24200"/>
                    <a:pt x="102007" y="35792"/>
                  </a:cubicBezTo>
                  <a:cubicBezTo>
                    <a:pt x="102007" y="37055"/>
                    <a:pt x="101885" y="38320"/>
                    <a:pt x="101636" y="39660"/>
                  </a:cubicBezTo>
                  <a:cubicBezTo>
                    <a:pt x="101605" y="39826"/>
                    <a:pt x="101727" y="39983"/>
                    <a:pt x="101895" y="39994"/>
                  </a:cubicBezTo>
                  <a:cubicBezTo>
                    <a:pt x="108837" y="40459"/>
                    <a:pt x="114274" y="46269"/>
                    <a:pt x="114274" y="53223"/>
                  </a:cubicBezTo>
                  <a:cubicBezTo>
                    <a:pt x="114274" y="60543"/>
                    <a:pt x="108318" y="66498"/>
                    <a:pt x="100998" y="66498"/>
                  </a:cubicBezTo>
                  <a:lnTo>
                    <a:pt x="16693" y="66498"/>
                  </a:lnTo>
                  <a:cubicBezTo>
                    <a:pt x="16661" y="66394"/>
                    <a:pt x="16571" y="66318"/>
                    <a:pt x="16463" y="66302"/>
                  </a:cubicBezTo>
                  <a:cubicBezTo>
                    <a:pt x="7400" y="65049"/>
                    <a:pt x="566" y="57205"/>
                    <a:pt x="566" y="48058"/>
                  </a:cubicBezTo>
                  <a:cubicBezTo>
                    <a:pt x="566" y="39872"/>
                    <a:pt x="6068" y="32586"/>
                    <a:pt x="13946" y="30339"/>
                  </a:cubicBezTo>
                  <a:cubicBezTo>
                    <a:pt x="14071" y="30303"/>
                    <a:pt x="14155" y="30187"/>
                    <a:pt x="14150" y="30056"/>
                  </a:cubicBezTo>
                  <a:lnTo>
                    <a:pt x="14147" y="29963"/>
                  </a:lnTo>
                  <a:cubicBezTo>
                    <a:pt x="14136" y="29648"/>
                    <a:pt x="14124" y="29331"/>
                    <a:pt x="14124" y="29013"/>
                  </a:cubicBezTo>
                  <a:cubicBezTo>
                    <a:pt x="14124" y="13327"/>
                    <a:pt x="26885" y="565"/>
                    <a:pt x="42571" y="565"/>
                  </a:cubicBezTo>
                  <a:close/>
                  <a:moveTo>
                    <a:pt x="42571" y="0"/>
                  </a:moveTo>
                  <a:cubicBezTo>
                    <a:pt x="26574" y="0"/>
                    <a:pt x="13559" y="13015"/>
                    <a:pt x="13558" y="29013"/>
                  </a:cubicBezTo>
                  <a:cubicBezTo>
                    <a:pt x="13558" y="29296"/>
                    <a:pt x="13566" y="29576"/>
                    <a:pt x="13577" y="29857"/>
                  </a:cubicBezTo>
                  <a:cubicBezTo>
                    <a:pt x="5571" y="32242"/>
                    <a:pt x="0" y="39695"/>
                    <a:pt x="0" y="48058"/>
                  </a:cubicBezTo>
                  <a:cubicBezTo>
                    <a:pt x="0" y="57405"/>
                    <a:pt x="6925" y="65431"/>
                    <a:pt x="16144" y="66827"/>
                  </a:cubicBezTo>
                  <a:cubicBezTo>
                    <a:pt x="16167" y="66964"/>
                    <a:pt x="16286" y="67063"/>
                    <a:pt x="16424" y="67064"/>
                  </a:cubicBezTo>
                  <a:lnTo>
                    <a:pt x="100998" y="67064"/>
                  </a:lnTo>
                  <a:cubicBezTo>
                    <a:pt x="108630" y="67064"/>
                    <a:pt x="114840" y="60855"/>
                    <a:pt x="114840" y="53223"/>
                  </a:cubicBezTo>
                  <a:cubicBezTo>
                    <a:pt x="114840" y="46079"/>
                    <a:pt x="109335" y="40090"/>
                    <a:pt x="102248" y="39455"/>
                  </a:cubicBezTo>
                  <a:cubicBezTo>
                    <a:pt x="102465" y="38205"/>
                    <a:pt x="102573" y="36974"/>
                    <a:pt x="102573" y="35792"/>
                  </a:cubicBezTo>
                  <a:cubicBezTo>
                    <a:pt x="102573" y="23888"/>
                    <a:pt x="92889" y="14203"/>
                    <a:pt x="80986" y="14203"/>
                  </a:cubicBezTo>
                  <a:cubicBezTo>
                    <a:pt x="76807" y="14203"/>
                    <a:pt x="72766" y="15397"/>
                    <a:pt x="69272" y="17659"/>
                  </a:cubicBezTo>
                  <a:cubicBezTo>
                    <a:pt x="64703" y="6920"/>
                    <a:pt x="54260" y="0"/>
                    <a:pt x="42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8"/>
            <p:cNvSpPr/>
            <p:nvPr/>
          </p:nvSpPr>
          <p:spPr>
            <a:xfrm>
              <a:off x="3250625" y="3126275"/>
              <a:ext cx="877075" cy="523925"/>
            </a:xfrm>
            <a:custGeom>
              <a:avLst/>
              <a:gdLst/>
              <a:ahLst/>
              <a:cxnLst/>
              <a:rect l="l" t="t" r="r" b="b"/>
              <a:pathLst>
                <a:path w="35083" h="20957" extrusionOk="0">
                  <a:moveTo>
                    <a:pt x="31694" y="1"/>
                  </a:moveTo>
                  <a:lnTo>
                    <a:pt x="28134" y="1865"/>
                  </a:lnTo>
                  <a:cubicBezTo>
                    <a:pt x="28134" y="1865"/>
                    <a:pt x="24236" y="3559"/>
                    <a:pt x="21695" y="4916"/>
                  </a:cubicBezTo>
                  <a:cubicBezTo>
                    <a:pt x="19152" y="6271"/>
                    <a:pt x="6611" y="15931"/>
                    <a:pt x="6611" y="15931"/>
                  </a:cubicBezTo>
                  <a:lnTo>
                    <a:pt x="4069" y="16101"/>
                  </a:lnTo>
                  <a:lnTo>
                    <a:pt x="2543" y="17118"/>
                  </a:lnTo>
                  <a:cubicBezTo>
                    <a:pt x="2543" y="17118"/>
                    <a:pt x="1" y="17626"/>
                    <a:pt x="1" y="18134"/>
                  </a:cubicBezTo>
                  <a:cubicBezTo>
                    <a:pt x="1" y="18643"/>
                    <a:pt x="509" y="18812"/>
                    <a:pt x="1018" y="18812"/>
                  </a:cubicBezTo>
                  <a:cubicBezTo>
                    <a:pt x="1527" y="18812"/>
                    <a:pt x="3221" y="17965"/>
                    <a:pt x="3221" y="17965"/>
                  </a:cubicBezTo>
                  <a:lnTo>
                    <a:pt x="3221" y="17965"/>
                  </a:lnTo>
                  <a:cubicBezTo>
                    <a:pt x="3221" y="17965"/>
                    <a:pt x="1501" y="20488"/>
                    <a:pt x="2179" y="20488"/>
                  </a:cubicBezTo>
                  <a:cubicBezTo>
                    <a:pt x="2856" y="20488"/>
                    <a:pt x="5103" y="20957"/>
                    <a:pt x="5103" y="20957"/>
                  </a:cubicBezTo>
                  <a:cubicBezTo>
                    <a:pt x="5103" y="20957"/>
                    <a:pt x="7627" y="20507"/>
                    <a:pt x="8475" y="20507"/>
                  </a:cubicBezTo>
                  <a:cubicBezTo>
                    <a:pt x="9323" y="20507"/>
                    <a:pt x="11356" y="15931"/>
                    <a:pt x="11356" y="15931"/>
                  </a:cubicBezTo>
                  <a:cubicBezTo>
                    <a:pt x="11356" y="15931"/>
                    <a:pt x="25931" y="10169"/>
                    <a:pt x="27795" y="8813"/>
                  </a:cubicBezTo>
                  <a:cubicBezTo>
                    <a:pt x="29659" y="7457"/>
                    <a:pt x="35083" y="4068"/>
                    <a:pt x="35083" y="4068"/>
                  </a:cubicBezTo>
                  <a:lnTo>
                    <a:pt x="316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3243575" y="3119200"/>
              <a:ext cx="892300" cy="538075"/>
            </a:xfrm>
            <a:custGeom>
              <a:avLst/>
              <a:gdLst/>
              <a:ahLst/>
              <a:cxnLst/>
              <a:rect l="l" t="t" r="r" b="b"/>
              <a:pathLst>
                <a:path w="35692" h="21523" extrusionOk="0">
                  <a:moveTo>
                    <a:pt x="31904" y="640"/>
                  </a:moveTo>
                  <a:lnTo>
                    <a:pt x="34940" y="4284"/>
                  </a:lnTo>
                  <a:cubicBezTo>
                    <a:pt x="33812" y="4992"/>
                    <a:pt x="29520" y="7697"/>
                    <a:pt x="27911" y="8868"/>
                  </a:cubicBezTo>
                  <a:cubicBezTo>
                    <a:pt x="26096" y="10187"/>
                    <a:pt x="11679" y="15895"/>
                    <a:pt x="11534" y="15951"/>
                  </a:cubicBezTo>
                  <a:cubicBezTo>
                    <a:pt x="11464" y="15978"/>
                    <a:pt x="11409" y="16032"/>
                    <a:pt x="11380" y="16100"/>
                  </a:cubicBezTo>
                  <a:cubicBezTo>
                    <a:pt x="10344" y="18430"/>
                    <a:pt x="9141" y="20449"/>
                    <a:pt x="8757" y="20507"/>
                  </a:cubicBezTo>
                  <a:cubicBezTo>
                    <a:pt x="7954" y="20507"/>
                    <a:pt x="5770" y="20884"/>
                    <a:pt x="5389" y="20952"/>
                  </a:cubicBezTo>
                  <a:cubicBezTo>
                    <a:pt x="5056" y="20883"/>
                    <a:pt x="3341" y="20537"/>
                    <a:pt x="2596" y="20494"/>
                  </a:cubicBezTo>
                  <a:cubicBezTo>
                    <a:pt x="2675" y="20146"/>
                    <a:pt x="3155" y="19260"/>
                    <a:pt x="3737" y="18409"/>
                  </a:cubicBezTo>
                  <a:cubicBezTo>
                    <a:pt x="3809" y="18302"/>
                    <a:pt x="3800" y="18160"/>
                    <a:pt x="3716" y="18063"/>
                  </a:cubicBezTo>
                  <a:cubicBezTo>
                    <a:pt x="3661" y="18000"/>
                    <a:pt x="3583" y="17966"/>
                    <a:pt x="3503" y="17966"/>
                  </a:cubicBezTo>
                  <a:cubicBezTo>
                    <a:pt x="3460" y="17966"/>
                    <a:pt x="3416" y="17976"/>
                    <a:pt x="3376" y="17997"/>
                  </a:cubicBezTo>
                  <a:cubicBezTo>
                    <a:pt x="2697" y="18336"/>
                    <a:pt x="1604" y="18814"/>
                    <a:pt x="1300" y="18814"/>
                  </a:cubicBezTo>
                  <a:cubicBezTo>
                    <a:pt x="1025" y="18814"/>
                    <a:pt x="565" y="18762"/>
                    <a:pt x="556" y="18466"/>
                  </a:cubicBezTo>
                  <a:cubicBezTo>
                    <a:pt x="677" y="18271"/>
                    <a:pt x="1764" y="17902"/>
                    <a:pt x="2880" y="17678"/>
                  </a:cubicBezTo>
                  <a:cubicBezTo>
                    <a:pt x="2916" y="17672"/>
                    <a:pt x="2951" y="17658"/>
                    <a:pt x="2981" y="17637"/>
                  </a:cubicBezTo>
                  <a:lnTo>
                    <a:pt x="4444" y="16662"/>
                  </a:lnTo>
                  <a:lnTo>
                    <a:pt x="6912" y="16497"/>
                  </a:lnTo>
                  <a:cubicBezTo>
                    <a:pt x="6967" y="16493"/>
                    <a:pt x="7020" y="16473"/>
                    <a:pt x="7065" y="16439"/>
                  </a:cubicBezTo>
                  <a:cubicBezTo>
                    <a:pt x="7190" y="16342"/>
                    <a:pt x="19617" y="6778"/>
                    <a:pt x="22109" y="5449"/>
                  </a:cubicBezTo>
                  <a:cubicBezTo>
                    <a:pt x="24611" y="4113"/>
                    <a:pt x="28490" y="2424"/>
                    <a:pt x="28548" y="2399"/>
                  </a:cubicBezTo>
                  <a:lnTo>
                    <a:pt x="31904" y="640"/>
                  </a:lnTo>
                  <a:close/>
                  <a:moveTo>
                    <a:pt x="31975" y="1"/>
                  </a:moveTo>
                  <a:cubicBezTo>
                    <a:pt x="31930" y="1"/>
                    <a:pt x="31886" y="11"/>
                    <a:pt x="31844" y="33"/>
                  </a:cubicBezTo>
                  <a:lnTo>
                    <a:pt x="28303" y="1888"/>
                  </a:lnTo>
                  <a:cubicBezTo>
                    <a:pt x="28264" y="1905"/>
                    <a:pt x="24366" y="3603"/>
                    <a:pt x="21843" y="4949"/>
                  </a:cubicBezTo>
                  <a:cubicBezTo>
                    <a:pt x="19379" y="6263"/>
                    <a:pt x="7889" y="15090"/>
                    <a:pt x="6789" y="15937"/>
                  </a:cubicBezTo>
                  <a:lnTo>
                    <a:pt x="4331" y="16101"/>
                  </a:lnTo>
                  <a:cubicBezTo>
                    <a:pt x="4282" y="16104"/>
                    <a:pt x="4235" y="16121"/>
                    <a:pt x="4193" y="16148"/>
                  </a:cubicBezTo>
                  <a:lnTo>
                    <a:pt x="2715" y="17134"/>
                  </a:lnTo>
                  <a:cubicBezTo>
                    <a:pt x="913" y="17500"/>
                    <a:pt x="0" y="17931"/>
                    <a:pt x="0" y="18417"/>
                  </a:cubicBezTo>
                  <a:cubicBezTo>
                    <a:pt x="0" y="19010"/>
                    <a:pt x="498" y="19378"/>
                    <a:pt x="1300" y="19378"/>
                  </a:cubicBezTo>
                  <a:cubicBezTo>
                    <a:pt x="1607" y="19378"/>
                    <a:pt x="2211" y="19149"/>
                    <a:pt x="2734" y="18920"/>
                  </a:cubicBezTo>
                  <a:lnTo>
                    <a:pt x="2734" y="18920"/>
                  </a:lnTo>
                  <a:cubicBezTo>
                    <a:pt x="2259" y="19708"/>
                    <a:pt x="1896" y="20493"/>
                    <a:pt x="2075" y="20833"/>
                  </a:cubicBezTo>
                  <a:cubicBezTo>
                    <a:pt x="2149" y="20974"/>
                    <a:pt x="2290" y="21054"/>
                    <a:pt x="2461" y="21054"/>
                  </a:cubicBezTo>
                  <a:cubicBezTo>
                    <a:pt x="3102" y="21054"/>
                    <a:pt x="5305" y="21512"/>
                    <a:pt x="5327" y="21516"/>
                  </a:cubicBezTo>
                  <a:cubicBezTo>
                    <a:pt x="5345" y="21520"/>
                    <a:pt x="5365" y="21522"/>
                    <a:pt x="5385" y="21522"/>
                  </a:cubicBezTo>
                  <a:cubicBezTo>
                    <a:pt x="5401" y="21522"/>
                    <a:pt x="5418" y="21520"/>
                    <a:pt x="5435" y="21518"/>
                  </a:cubicBezTo>
                  <a:cubicBezTo>
                    <a:pt x="5460" y="21514"/>
                    <a:pt x="7944" y="21072"/>
                    <a:pt x="8757" y="21072"/>
                  </a:cubicBezTo>
                  <a:cubicBezTo>
                    <a:pt x="9666" y="21072"/>
                    <a:pt x="11187" y="17913"/>
                    <a:pt x="11849" y="16435"/>
                  </a:cubicBezTo>
                  <a:cubicBezTo>
                    <a:pt x="13283" y="15866"/>
                    <a:pt x="26435" y="10640"/>
                    <a:pt x="28242" y="9324"/>
                  </a:cubicBezTo>
                  <a:cubicBezTo>
                    <a:pt x="30078" y="7991"/>
                    <a:pt x="35459" y="4625"/>
                    <a:pt x="35514" y="4591"/>
                  </a:cubicBezTo>
                  <a:cubicBezTo>
                    <a:pt x="35660" y="4501"/>
                    <a:pt x="35692" y="4301"/>
                    <a:pt x="35582" y="4169"/>
                  </a:cubicBezTo>
                  <a:lnTo>
                    <a:pt x="32192" y="102"/>
                  </a:lnTo>
                  <a:cubicBezTo>
                    <a:pt x="32137" y="36"/>
                    <a:pt x="32057" y="1"/>
                    <a:pt x="319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3987875" y="2778125"/>
              <a:ext cx="411000" cy="496450"/>
            </a:xfrm>
            <a:custGeom>
              <a:avLst/>
              <a:gdLst/>
              <a:ahLst/>
              <a:cxnLst/>
              <a:rect l="l" t="t" r="r" b="b"/>
              <a:pathLst>
                <a:path w="16440" h="19858" extrusionOk="0">
                  <a:moveTo>
                    <a:pt x="15886" y="1"/>
                  </a:moveTo>
                  <a:lnTo>
                    <a:pt x="1" y="14434"/>
                  </a:lnTo>
                  <a:lnTo>
                    <a:pt x="4576" y="19858"/>
                  </a:lnTo>
                  <a:lnTo>
                    <a:pt x="13389" y="16469"/>
                  </a:lnTo>
                  <a:lnTo>
                    <a:pt x="16440" y="199"/>
                  </a:lnTo>
                  <a:lnTo>
                    <a:pt x="15886"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3980025" y="2771075"/>
              <a:ext cx="426425" cy="510575"/>
            </a:xfrm>
            <a:custGeom>
              <a:avLst/>
              <a:gdLst/>
              <a:ahLst/>
              <a:cxnLst/>
              <a:rect l="l" t="t" r="r" b="b"/>
              <a:pathLst>
                <a:path w="17057" h="20423" extrusionOk="0">
                  <a:moveTo>
                    <a:pt x="16265" y="606"/>
                  </a:moveTo>
                  <a:lnTo>
                    <a:pt x="16431" y="665"/>
                  </a:lnTo>
                  <a:lnTo>
                    <a:pt x="13454" y="16543"/>
                  </a:lnTo>
                  <a:lnTo>
                    <a:pt x="4976" y="19804"/>
                  </a:lnTo>
                  <a:lnTo>
                    <a:pt x="706" y="14743"/>
                  </a:lnTo>
                  <a:lnTo>
                    <a:pt x="16265" y="606"/>
                  </a:lnTo>
                  <a:close/>
                  <a:moveTo>
                    <a:pt x="16201" y="0"/>
                  </a:moveTo>
                  <a:cubicBezTo>
                    <a:pt x="16131" y="0"/>
                    <a:pt x="16063" y="26"/>
                    <a:pt x="16010" y="74"/>
                  </a:cubicBezTo>
                  <a:lnTo>
                    <a:pt x="125" y="14508"/>
                  </a:lnTo>
                  <a:cubicBezTo>
                    <a:pt x="12" y="14610"/>
                    <a:pt x="1" y="14783"/>
                    <a:pt x="98" y="14899"/>
                  </a:cubicBezTo>
                  <a:lnTo>
                    <a:pt x="4674" y="20323"/>
                  </a:lnTo>
                  <a:cubicBezTo>
                    <a:pt x="4727" y="20386"/>
                    <a:pt x="4807" y="20423"/>
                    <a:pt x="4890" y="20423"/>
                  </a:cubicBezTo>
                  <a:cubicBezTo>
                    <a:pt x="4925" y="20423"/>
                    <a:pt x="4959" y="20416"/>
                    <a:pt x="4992" y="20404"/>
                  </a:cubicBezTo>
                  <a:lnTo>
                    <a:pt x="13804" y="17014"/>
                  </a:lnTo>
                  <a:cubicBezTo>
                    <a:pt x="13896" y="16979"/>
                    <a:pt x="13963" y="16899"/>
                    <a:pt x="13981" y="16802"/>
                  </a:cubicBezTo>
                  <a:lnTo>
                    <a:pt x="17032" y="534"/>
                  </a:lnTo>
                  <a:cubicBezTo>
                    <a:pt x="17057" y="397"/>
                    <a:pt x="16980" y="262"/>
                    <a:pt x="16849" y="215"/>
                  </a:cubicBezTo>
                  <a:lnTo>
                    <a:pt x="16295" y="17"/>
                  </a:lnTo>
                  <a:cubicBezTo>
                    <a:pt x="16264" y="6"/>
                    <a:pt x="16232" y="0"/>
                    <a:pt x="16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a:off x="3987875" y="3090850"/>
              <a:ext cx="182825" cy="183725"/>
            </a:xfrm>
            <a:custGeom>
              <a:avLst/>
              <a:gdLst/>
              <a:ahLst/>
              <a:cxnLst/>
              <a:rect l="l" t="t" r="r" b="b"/>
              <a:pathLst>
                <a:path w="7313" h="7349" extrusionOk="0">
                  <a:moveTo>
                    <a:pt x="2119" y="1"/>
                  </a:moveTo>
                  <a:lnTo>
                    <a:pt x="1" y="1925"/>
                  </a:lnTo>
                  <a:lnTo>
                    <a:pt x="4576" y="7349"/>
                  </a:lnTo>
                  <a:lnTo>
                    <a:pt x="7312" y="6297"/>
                  </a:lnTo>
                  <a:lnTo>
                    <a:pt x="211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3980025" y="3083800"/>
              <a:ext cx="199200" cy="197850"/>
            </a:xfrm>
            <a:custGeom>
              <a:avLst/>
              <a:gdLst/>
              <a:ahLst/>
              <a:cxnLst/>
              <a:rect l="l" t="t" r="r" b="b"/>
              <a:pathLst>
                <a:path w="7968" h="7914" extrusionOk="0">
                  <a:moveTo>
                    <a:pt x="2404" y="692"/>
                  </a:moveTo>
                  <a:lnTo>
                    <a:pt x="7159" y="6455"/>
                  </a:lnTo>
                  <a:lnTo>
                    <a:pt x="4976" y="7295"/>
                  </a:lnTo>
                  <a:lnTo>
                    <a:pt x="706" y="2234"/>
                  </a:lnTo>
                  <a:lnTo>
                    <a:pt x="2404" y="692"/>
                  </a:lnTo>
                  <a:close/>
                  <a:moveTo>
                    <a:pt x="2429" y="0"/>
                  </a:moveTo>
                  <a:cubicBezTo>
                    <a:pt x="2360" y="0"/>
                    <a:pt x="2294" y="26"/>
                    <a:pt x="2243" y="74"/>
                  </a:cubicBezTo>
                  <a:lnTo>
                    <a:pt x="125" y="1999"/>
                  </a:lnTo>
                  <a:cubicBezTo>
                    <a:pt x="12" y="2101"/>
                    <a:pt x="1" y="2274"/>
                    <a:pt x="98" y="2390"/>
                  </a:cubicBezTo>
                  <a:lnTo>
                    <a:pt x="4674" y="7814"/>
                  </a:lnTo>
                  <a:cubicBezTo>
                    <a:pt x="4727" y="7877"/>
                    <a:pt x="4807" y="7914"/>
                    <a:pt x="4890" y="7914"/>
                  </a:cubicBezTo>
                  <a:cubicBezTo>
                    <a:pt x="4925" y="7914"/>
                    <a:pt x="4959" y="7907"/>
                    <a:pt x="4992" y="7895"/>
                  </a:cubicBezTo>
                  <a:lnTo>
                    <a:pt x="7728" y="6842"/>
                  </a:lnTo>
                  <a:cubicBezTo>
                    <a:pt x="7908" y="6772"/>
                    <a:pt x="7967" y="6547"/>
                    <a:pt x="7845" y="6398"/>
                  </a:cubicBezTo>
                  <a:lnTo>
                    <a:pt x="2650" y="103"/>
                  </a:lnTo>
                  <a:cubicBezTo>
                    <a:pt x="2602" y="43"/>
                    <a:pt x="2530" y="7"/>
                    <a:pt x="2453" y="1"/>
                  </a:cubicBezTo>
                  <a:cubicBezTo>
                    <a:pt x="2445" y="0"/>
                    <a:pt x="2437" y="0"/>
                    <a:pt x="24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5008775" y="5034000"/>
              <a:ext cx="219850" cy="305700"/>
            </a:xfrm>
            <a:custGeom>
              <a:avLst/>
              <a:gdLst/>
              <a:ahLst/>
              <a:cxnLst/>
              <a:rect l="l" t="t" r="r" b="b"/>
              <a:pathLst>
                <a:path w="8794" h="12228" extrusionOk="0">
                  <a:moveTo>
                    <a:pt x="2358" y="0"/>
                  </a:moveTo>
                  <a:cubicBezTo>
                    <a:pt x="1220" y="0"/>
                    <a:pt x="1" y="1626"/>
                    <a:pt x="1" y="1626"/>
                  </a:cubicBezTo>
                  <a:cubicBezTo>
                    <a:pt x="1" y="1626"/>
                    <a:pt x="618" y="2862"/>
                    <a:pt x="1132" y="3993"/>
                  </a:cubicBezTo>
                  <a:cubicBezTo>
                    <a:pt x="1647" y="5126"/>
                    <a:pt x="3499" y="11507"/>
                    <a:pt x="5558" y="12124"/>
                  </a:cubicBezTo>
                  <a:cubicBezTo>
                    <a:pt x="5790" y="12194"/>
                    <a:pt x="6012" y="12227"/>
                    <a:pt x="6223" y="12227"/>
                  </a:cubicBezTo>
                  <a:cubicBezTo>
                    <a:pt x="7874" y="12227"/>
                    <a:pt x="8794" y="10187"/>
                    <a:pt x="8337" y="7905"/>
                  </a:cubicBezTo>
                  <a:cubicBezTo>
                    <a:pt x="7823" y="5332"/>
                    <a:pt x="2779" y="83"/>
                    <a:pt x="2779" y="83"/>
                  </a:cubicBezTo>
                  <a:cubicBezTo>
                    <a:pt x="2641" y="26"/>
                    <a:pt x="2501" y="0"/>
                    <a:pt x="2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5001250" y="5026925"/>
              <a:ext cx="231225" cy="319800"/>
            </a:xfrm>
            <a:custGeom>
              <a:avLst/>
              <a:gdLst/>
              <a:ahLst/>
              <a:cxnLst/>
              <a:rect l="l" t="t" r="r" b="b"/>
              <a:pathLst>
                <a:path w="9249" h="12792" extrusionOk="0">
                  <a:moveTo>
                    <a:pt x="2661" y="567"/>
                  </a:moveTo>
                  <a:cubicBezTo>
                    <a:pt x="2750" y="567"/>
                    <a:pt x="2836" y="580"/>
                    <a:pt x="2920" y="608"/>
                  </a:cubicBezTo>
                  <a:cubicBezTo>
                    <a:pt x="3412" y="1128"/>
                    <a:pt x="7893" y="5904"/>
                    <a:pt x="8361" y="8243"/>
                  </a:cubicBezTo>
                  <a:cubicBezTo>
                    <a:pt x="8655" y="9717"/>
                    <a:pt x="8355" y="11116"/>
                    <a:pt x="7595" y="11807"/>
                  </a:cubicBezTo>
                  <a:cubicBezTo>
                    <a:pt x="7288" y="12086"/>
                    <a:pt x="6923" y="12227"/>
                    <a:pt x="6519" y="12227"/>
                  </a:cubicBezTo>
                  <a:cubicBezTo>
                    <a:pt x="6334" y="12227"/>
                    <a:pt x="6140" y="12197"/>
                    <a:pt x="5940" y="12138"/>
                  </a:cubicBezTo>
                  <a:cubicBezTo>
                    <a:pt x="4419" y="11681"/>
                    <a:pt x="2882" y="7409"/>
                    <a:pt x="2143" y="5356"/>
                  </a:cubicBezTo>
                  <a:cubicBezTo>
                    <a:pt x="1949" y="4815"/>
                    <a:pt x="1796" y="4390"/>
                    <a:pt x="1691" y="4160"/>
                  </a:cubicBezTo>
                  <a:cubicBezTo>
                    <a:pt x="1288" y="3274"/>
                    <a:pt x="818" y="2317"/>
                    <a:pt x="634" y="1944"/>
                  </a:cubicBezTo>
                  <a:cubicBezTo>
                    <a:pt x="1047" y="1440"/>
                    <a:pt x="1929" y="567"/>
                    <a:pt x="2661" y="567"/>
                  </a:cubicBezTo>
                  <a:close/>
                  <a:moveTo>
                    <a:pt x="2666" y="0"/>
                  </a:moveTo>
                  <a:cubicBezTo>
                    <a:pt x="1396" y="0"/>
                    <a:pt x="135" y="1659"/>
                    <a:pt x="75" y="1739"/>
                  </a:cubicBezTo>
                  <a:cubicBezTo>
                    <a:pt x="10" y="1825"/>
                    <a:pt x="0" y="1939"/>
                    <a:pt x="48" y="2035"/>
                  </a:cubicBezTo>
                  <a:cubicBezTo>
                    <a:pt x="55" y="2048"/>
                    <a:pt x="669" y="3280"/>
                    <a:pt x="1176" y="4394"/>
                  </a:cubicBezTo>
                  <a:cubicBezTo>
                    <a:pt x="1271" y="4602"/>
                    <a:pt x="1421" y="5019"/>
                    <a:pt x="1611" y="5546"/>
                  </a:cubicBezTo>
                  <a:cubicBezTo>
                    <a:pt x="2759" y="8737"/>
                    <a:pt x="4122" y="12182"/>
                    <a:pt x="5778" y="12679"/>
                  </a:cubicBezTo>
                  <a:cubicBezTo>
                    <a:pt x="6017" y="12753"/>
                    <a:pt x="6267" y="12791"/>
                    <a:pt x="6518" y="12792"/>
                  </a:cubicBezTo>
                  <a:cubicBezTo>
                    <a:pt x="7063" y="12792"/>
                    <a:pt x="7564" y="12600"/>
                    <a:pt x="7976" y="12225"/>
                  </a:cubicBezTo>
                  <a:cubicBezTo>
                    <a:pt x="8879" y="11402"/>
                    <a:pt x="9249" y="9796"/>
                    <a:pt x="8915" y="8131"/>
                  </a:cubicBezTo>
                  <a:cubicBezTo>
                    <a:pt x="8390" y="5509"/>
                    <a:pt x="3493" y="386"/>
                    <a:pt x="3284" y="169"/>
                  </a:cubicBezTo>
                  <a:cubicBezTo>
                    <a:pt x="3257" y="141"/>
                    <a:pt x="3224" y="119"/>
                    <a:pt x="3189" y="104"/>
                  </a:cubicBezTo>
                  <a:cubicBezTo>
                    <a:pt x="3017" y="32"/>
                    <a:pt x="2841" y="0"/>
                    <a:pt x="2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5097200" y="5233200"/>
              <a:ext cx="129400" cy="106475"/>
            </a:xfrm>
            <a:custGeom>
              <a:avLst/>
              <a:gdLst/>
              <a:ahLst/>
              <a:cxnLst/>
              <a:rect l="l" t="t" r="r" b="b"/>
              <a:pathLst>
                <a:path w="5176" h="4259" extrusionOk="0">
                  <a:moveTo>
                    <a:pt x="3340" y="0"/>
                  </a:moveTo>
                  <a:cubicBezTo>
                    <a:pt x="2189" y="0"/>
                    <a:pt x="906" y="413"/>
                    <a:pt x="0" y="1892"/>
                  </a:cubicBezTo>
                  <a:cubicBezTo>
                    <a:pt x="618" y="3034"/>
                    <a:pt x="1307" y="3942"/>
                    <a:pt x="2021" y="4156"/>
                  </a:cubicBezTo>
                  <a:cubicBezTo>
                    <a:pt x="2253" y="4226"/>
                    <a:pt x="2475" y="4259"/>
                    <a:pt x="2685" y="4259"/>
                  </a:cubicBezTo>
                  <a:cubicBezTo>
                    <a:pt x="4268" y="4259"/>
                    <a:pt x="5175" y="2381"/>
                    <a:pt x="4843" y="212"/>
                  </a:cubicBezTo>
                  <a:cubicBezTo>
                    <a:pt x="4410" y="95"/>
                    <a:pt x="3890" y="0"/>
                    <a:pt x="33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5089775" y="5226200"/>
              <a:ext cx="141650" cy="120525"/>
            </a:xfrm>
            <a:custGeom>
              <a:avLst/>
              <a:gdLst/>
              <a:ahLst/>
              <a:cxnLst/>
              <a:rect l="l" t="t" r="r" b="b"/>
              <a:pathLst>
                <a:path w="5666" h="4821" extrusionOk="0">
                  <a:moveTo>
                    <a:pt x="3631" y="560"/>
                  </a:moveTo>
                  <a:cubicBezTo>
                    <a:pt x="4068" y="560"/>
                    <a:pt x="4494" y="624"/>
                    <a:pt x="4886" y="719"/>
                  </a:cubicBezTo>
                  <a:cubicBezTo>
                    <a:pt x="5045" y="2042"/>
                    <a:pt x="4712" y="3262"/>
                    <a:pt x="4020" y="3864"/>
                  </a:cubicBezTo>
                  <a:cubicBezTo>
                    <a:pt x="3721" y="4125"/>
                    <a:pt x="3367" y="4256"/>
                    <a:pt x="2977" y="4256"/>
                  </a:cubicBezTo>
                  <a:cubicBezTo>
                    <a:pt x="2792" y="4256"/>
                    <a:pt x="2599" y="4226"/>
                    <a:pt x="2399" y="4167"/>
                  </a:cubicBezTo>
                  <a:cubicBezTo>
                    <a:pt x="2030" y="4055"/>
                    <a:pt x="1425" y="3618"/>
                    <a:pt x="625" y="2183"/>
                  </a:cubicBezTo>
                  <a:cubicBezTo>
                    <a:pt x="1446" y="940"/>
                    <a:pt x="2568" y="560"/>
                    <a:pt x="3631" y="560"/>
                  </a:cubicBezTo>
                  <a:close/>
                  <a:moveTo>
                    <a:pt x="3641" y="0"/>
                  </a:moveTo>
                  <a:cubicBezTo>
                    <a:pt x="2434" y="0"/>
                    <a:pt x="1035" y="424"/>
                    <a:pt x="56" y="2024"/>
                  </a:cubicBezTo>
                  <a:cubicBezTo>
                    <a:pt x="4" y="2111"/>
                    <a:pt x="0" y="2219"/>
                    <a:pt x="48" y="2307"/>
                  </a:cubicBezTo>
                  <a:cubicBezTo>
                    <a:pt x="807" y="3708"/>
                    <a:pt x="1522" y="4493"/>
                    <a:pt x="2237" y="4708"/>
                  </a:cubicBezTo>
                  <a:cubicBezTo>
                    <a:pt x="2476" y="4781"/>
                    <a:pt x="2725" y="4819"/>
                    <a:pt x="2976" y="4821"/>
                  </a:cubicBezTo>
                  <a:cubicBezTo>
                    <a:pt x="2981" y="4821"/>
                    <a:pt x="2985" y="4821"/>
                    <a:pt x="2990" y="4821"/>
                  </a:cubicBezTo>
                  <a:cubicBezTo>
                    <a:pt x="3505" y="4821"/>
                    <a:pt x="4003" y="4632"/>
                    <a:pt x="4391" y="4292"/>
                  </a:cubicBezTo>
                  <a:cubicBezTo>
                    <a:pt x="5272" y="3526"/>
                    <a:pt x="5665" y="2054"/>
                    <a:pt x="5420" y="449"/>
                  </a:cubicBezTo>
                  <a:cubicBezTo>
                    <a:pt x="5402" y="339"/>
                    <a:pt x="5322" y="248"/>
                    <a:pt x="5214" y="219"/>
                  </a:cubicBezTo>
                  <a:cubicBezTo>
                    <a:pt x="4785" y="103"/>
                    <a:pt x="4236" y="0"/>
                    <a:pt x="3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5079450" y="5231975"/>
              <a:ext cx="149075" cy="107725"/>
            </a:xfrm>
            <a:custGeom>
              <a:avLst/>
              <a:gdLst/>
              <a:ahLst/>
              <a:cxnLst/>
              <a:rect l="l" t="t" r="r" b="b"/>
              <a:pathLst>
                <a:path w="5963" h="4309" extrusionOk="0">
                  <a:moveTo>
                    <a:pt x="5512" y="0"/>
                  </a:moveTo>
                  <a:lnTo>
                    <a:pt x="5512" y="0"/>
                  </a:lnTo>
                  <a:cubicBezTo>
                    <a:pt x="5314" y="1052"/>
                    <a:pt x="4794" y="3079"/>
                    <a:pt x="3657" y="3382"/>
                  </a:cubicBezTo>
                  <a:cubicBezTo>
                    <a:pt x="3572" y="3405"/>
                    <a:pt x="3485" y="3416"/>
                    <a:pt x="3397" y="3416"/>
                  </a:cubicBezTo>
                  <a:cubicBezTo>
                    <a:pt x="2345" y="3416"/>
                    <a:pt x="1033" y="1895"/>
                    <a:pt x="0" y="472"/>
                  </a:cubicBezTo>
                  <a:lnTo>
                    <a:pt x="0" y="472"/>
                  </a:lnTo>
                  <a:cubicBezTo>
                    <a:pt x="774" y="2235"/>
                    <a:pt x="1729" y="3905"/>
                    <a:pt x="2731" y="4205"/>
                  </a:cubicBezTo>
                  <a:cubicBezTo>
                    <a:pt x="2963" y="4275"/>
                    <a:pt x="3185" y="4308"/>
                    <a:pt x="3396" y="4308"/>
                  </a:cubicBezTo>
                  <a:cubicBezTo>
                    <a:pt x="5043" y="4308"/>
                    <a:pt x="5962" y="2278"/>
                    <a:pt x="5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5071525" y="5224900"/>
              <a:ext cx="160875" cy="121825"/>
            </a:xfrm>
            <a:custGeom>
              <a:avLst/>
              <a:gdLst/>
              <a:ahLst/>
              <a:cxnLst/>
              <a:rect l="l" t="t" r="r" b="b"/>
              <a:pathLst>
                <a:path w="6435" h="4873" extrusionOk="0">
                  <a:moveTo>
                    <a:pt x="5606" y="2154"/>
                  </a:moveTo>
                  <a:lnTo>
                    <a:pt x="5606" y="2154"/>
                  </a:lnTo>
                  <a:cubicBezTo>
                    <a:pt x="5495" y="2882"/>
                    <a:pt x="5212" y="3500"/>
                    <a:pt x="4782" y="3889"/>
                  </a:cubicBezTo>
                  <a:cubicBezTo>
                    <a:pt x="4476" y="4168"/>
                    <a:pt x="4112" y="4307"/>
                    <a:pt x="3708" y="4307"/>
                  </a:cubicBezTo>
                  <a:cubicBezTo>
                    <a:pt x="3523" y="4307"/>
                    <a:pt x="3329" y="4278"/>
                    <a:pt x="3129" y="4219"/>
                  </a:cubicBezTo>
                  <a:cubicBezTo>
                    <a:pt x="2811" y="4122"/>
                    <a:pt x="2360" y="3801"/>
                    <a:pt x="1785" y="2939"/>
                  </a:cubicBezTo>
                  <a:lnTo>
                    <a:pt x="1785" y="2939"/>
                  </a:lnTo>
                  <a:cubicBezTo>
                    <a:pt x="2517" y="3642"/>
                    <a:pt x="3150" y="3983"/>
                    <a:pt x="3709" y="3983"/>
                  </a:cubicBezTo>
                  <a:cubicBezTo>
                    <a:pt x="3825" y="3983"/>
                    <a:pt x="3938" y="3968"/>
                    <a:pt x="4048" y="3939"/>
                  </a:cubicBezTo>
                  <a:cubicBezTo>
                    <a:pt x="4767" y="3747"/>
                    <a:pt x="5265" y="3020"/>
                    <a:pt x="5606" y="2154"/>
                  </a:cubicBezTo>
                  <a:close/>
                  <a:moveTo>
                    <a:pt x="5828" y="0"/>
                  </a:moveTo>
                  <a:cubicBezTo>
                    <a:pt x="5692" y="0"/>
                    <a:pt x="5576" y="97"/>
                    <a:pt x="5551" y="231"/>
                  </a:cubicBezTo>
                  <a:cubicBezTo>
                    <a:pt x="5389" y="1092"/>
                    <a:pt x="4905" y="3124"/>
                    <a:pt x="3901" y="3391"/>
                  </a:cubicBezTo>
                  <a:cubicBezTo>
                    <a:pt x="3845" y="3407"/>
                    <a:pt x="3783" y="3415"/>
                    <a:pt x="3714" y="3415"/>
                  </a:cubicBezTo>
                  <a:cubicBezTo>
                    <a:pt x="3166" y="3415"/>
                    <a:pt x="2198" y="2865"/>
                    <a:pt x="546" y="587"/>
                  </a:cubicBezTo>
                  <a:cubicBezTo>
                    <a:pt x="491" y="512"/>
                    <a:pt x="405" y="472"/>
                    <a:pt x="317" y="472"/>
                  </a:cubicBezTo>
                  <a:cubicBezTo>
                    <a:pt x="269" y="472"/>
                    <a:pt x="220" y="484"/>
                    <a:pt x="176" y="509"/>
                  </a:cubicBezTo>
                  <a:cubicBezTo>
                    <a:pt x="51" y="581"/>
                    <a:pt x="0" y="735"/>
                    <a:pt x="58" y="868"/>
                  </a:cubicBezTo>
                  <a:cubicBezTo>
                    <a:pt x="1085" y="3208"/>
                    <a:pt x="2037" y="4481"/>
                    <a:pt x="2967" y="4760"/>
                  </a:cubicBezTo>
                  <a:cubicBezTo>
                    <a:pt x="3206" y="4834"/>
                    <a:pt x="3456" y="4872"/>
                    <a:pt x="3707" y="4873"/>
                  </a:cubicBezTo>
                  <a:cubicBezTo>
                    <a:pt x="4251" y="4873"/>
                    <a:pt x="4752" y="4682"/>
                    <a:pt x="5163" y="4308"/>
                  </a:cubicBezTo>
                  <a:cubicBezTo>
                    <a:pt x="6064" y="3489"/>
                    <a:pt x="6434" y="1888"/>
                    <a:pt x="6106" y="229"/>
                  </a:cubicBezTo>
                  <a:cubicBezTo>
                    <a:pt x="6080" y="96"/>
                    <a:pt x="5964" y="0"/>
                    <a:pt x="5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5037050" y="5085425"/>
              <a:ext cx="77225" cy="40700"/>
            </a:xfrm>
            <a:custGeom>
              <a:avLst/>
              <a:gdLst/>
              <a:ahLst/>
              <a:cxnLst/>
              <a:rect l="l" t="t" r="r" b="b"/>
              <a:pathLst>
                <a:path w="3089" h="1628" extrusionOk="0">
                  <a:moveTo>
                    <a:pt x="2822" y="0"/>
                  </a:moveTo>
                  <a:cubicBezTo>
                    <a:pt x="2282" y="0"/>
                    <a:pt x="618" y="908"/>
                    <a:pt x="618" y="908"/>
                  </a:cubicBezTo>
                  <a:cubicBezTo>
                    <a:pt x="1" y="1525"/>
                    <a:pt x="207" y="1628"/>
                    <a:pt x="516" y="1628"/>
                  </a:cubicBezTo>
                  <a:cubicBezTo>
                    <a:pt x="825" y="1628"/>
                    <a:pt x="3089" y="496"/>
                    <a:pt x="2986" y="84"/>
                  </a:cubicBezTo>
                  <a:cubicBezTo>
                    <a:pt x="2971" y="25"/>
                    <a:pt x="2912" y="0"/>
                    <a:pt x="2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5037625" y="5081950"/>
              <a:ext cx="78125" cy="47700"/>
            </a:xfrm>
            <a:custGeom>
              <a:avLst/>
              <a:gdLst/>
              <a:ahLst/>
              <a:cxnLst/>
              <a:rect l="l" t="t" r="r" b="b"/>
              <a:pathLst>
                <a:path w="3125" h="1908" extrusionOk="0">
                  <a:moveTo>
                    <a:pt x="2788" y="277"/>
                  </a:moveTo>
                  <a:cubicBezTo>
                    <a:pt x="2799" y="277"/>
                    <a:pt x="2810" y="277"/>
                    <a:pt x="2819" y="279"/>
                  </a:cubicBezTo>
                  <a:cubicBezTo>
                    <a:pt x="2694" y="620"/>
                    <a:pt x="780" y="1620"/>
                    <a:pt x="493" y="1625"/>
                  </a:cubicBezTo>
                  <a:cubicBezTo>
                    <a:pt x="442" y="1625"/>
                    <a:pt x="392" y="1622"/>
                    <a:pt x="341" y="1614"/>
                  </a:cubicBezTo>
                  <a:lnTo>
                    <a:pt x="338" y="1616"/>
                  </a:lnTo>
                  <a:cubicBezTo>
                    <a:pt x="342" y="1587"/>
                    <a:pt x="379" y="1467"/>
                    <a:pt x="681" y="1161"/>
                  </a:cubicBezTo>
                  <a:cubicBezTo>
                    <a:pt x="1514" y="709"/>
                    <a:pt x="2489" y="277"/>
                    <a:pt x="2788" y="277"/>
                  </a:cubicBezTo>
                  <a:close/>
                  <a:moveTo>
                    <a:pt x="2806" y="1"/>
                  </a:moveTo>
                  <a:cubicBezTo>
                    <a:pt x="2248" y="1"/>
                    <a:pt x="949" y="693"/>
                    <a:pt x="528" y="922"/>
                  </a:cubicBezTo>
                  <a:cubicBezTo>
                    <a:pt x="516" y="929"/>
                    <a:pt x="505" y="937"/>
                    <a:pt x="496" y="947"/>
                  </a:cubicBezTo>
                  <a:cubicBezTo>
                    <a:pt x="123" y="1320"/>
                    <a:pt x="1" y="1546"/>
                    <a:pt x="74" y="1722"/>
                  </a:cubicBezTo>
                  <a:cubicBezTo>
                    <a:pt x="152" y="1908"/>
                    <a:pt x="400" y="1908"/>
                    <a:pt x="493" y="1908"/>
                  </a:cubicBezTo>
                  <a:cubicBezTo>
                    <a:pt x="794" y="1908"/>
                    <a:pt x="2592" y="1031"/>
                    <a:pt x="3003" y="506"/>
                  </a:cubicBezTo>
                  <a:cubicBezTo>
                    <a:pt x="3092" y="392"/>
                    <a:pt x="3124" y="285"/>
                    <a:pt x="3101" y="190"/>
                  </a:cubicBezTo>
                  <a:cubicBezTo>
                    <a:pt x="3082" y="116"/>
                    <a:pt x="3030" y="56"/>
                    <a:pt x="2961" y="28"/>
                  </a:cubicBezTo>
                  <a:cubicBezTo>
                    <a:pt x="2920" y="9"/>
                    <a:pt x="2868" y="1"/>
                    <a:pt x="2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5049950" y="5103425"/>
              <a:ext cx="77200" cy="40725"/>
            </a:xfrm>
            <a:custGeom>
              <a:avLst/>
              <a:gdLst/>
              <a:ahLst/>
              <a:cxnLst/>
              <a:rect l="l" t="t" r="r" b="b"/>
              <a:pathLst>
                <a:path w="3088" h="1629" extrusionOk="0">
                  <a:moveTo>
                    <a:pt x="2821" y="1"/>
                  </a:moveTo>
                  <a:cubicBezTo>
                    <a:pt x="2280" y="1"/>
                    <a:pt x="617" y="908"/>
                    <a:pt x="617" y="908"/>
                  </a:cubicBezTo>
                  <a:cubicBezTo>
                    <a:pt x="0" y="1526"/>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5050500" y="5100000"/>
              <a:ext cx="78100" cy="47675"/>
            </a:xfrm>
            <a:custGeom>
              <a:avLst/>
              <a:gdLst/>
              <a:ahLst/>
              <a:cxnLst/>
              <a:rect l="l" t="t" r="r" b="b"/>
              <a:pathLst>
                <a:path w="3124" h="1907" extrusionOk="0">
                  <a:moveTo>
                    <a:pt x="2794" y="276"/>
                  </a:moveTo>
                  <a:cubicBezTo>
                    <a:pt x="2803" y="276"/>
                    <a:pt x="2811" y="276"/>
                    <a:pt x="2818" y="277"/>
                  </a:cubicBezTo>
                  <a:cubicBezTo>
                    <a:pt x="2693" y="619"/>
                    <a:pt x="779" y="1617"/>
                    <a:pt x="492" y="1624"/>
                  </a:cubicBezTo>
                  <a:cubicBezTo>
                    <a:pt x="441" y="1624"/>
                    <a:pt x="391" y="1620"/>
                    <a:pt x="340" y="1612"/>
                  </a:cubicBezTo>
                  <a:cubicBezTo>
                    <a:pt x="339" y="1612"/>
                    <a:pt x="338" y="1613"/>
                    <a:pt x="337" y="1613"/>
                  </a:cubicBezTo>
                  <a:cubicBezTo>
                    <a:pt x="341" y="1585"/>
                    <a:pt x="378" y="1466"/>
                    <a:pt x="681" y="1160"/>
                  </a:cubicBezTo>
                  <a:cubicBezTo>
                    <a:pt x="1518" y="705"/>
                    <a:pt x="2516" y="276"/>
                    <a:pt x="2794" y="276"/>
                  </a:cubicBezTo>
                  <a:close/>
                  <a:moveTo>
                    <a:pt x="2814" y="1"/>
                  </a:moveTo>
                  <a:cubicBezTo>
                    <a:pt x="2269" y="1"/>
                    <a:pt x="951" y="690"/>
                    <a:pt x="527" y="921"/>
                  </a:cubicBezTo>
                  <a:cubicBezTo>
                    <a:pt x="515" y="927"/>
                    <a:pt x="504" y="936"/>
                    <a:pt x="495" y="945"/>
                  </a:cubicBezTo>
                  <a:cubicBezTo>
                    <a:pt x="127" y="1313"/>
                    <a:pt x="1" y="1546"/>
                    <a:pt x="74" y="1721"/>
                  </a:cubicBezTo>
                  <a:cubicBezTo>
                    <a:pt x="151" y="1906"/>
                    <a:pt x="399" y="1906"/>
                    <a:pt x="492" y="1906"/>
                  </a:cubicBezTo>
                  <a:cubicBezTo>
                    <a:pt x="794" y="1906"/>
                    <a:pt x="2592" y="1029"/>
                    <a:pt x="3002" y="503"/>
                  </a:cubicBezTo>
                  <a:cubicBezTo>
                    <a:pt x="3090" y="390"/>
                    <a:pt x="3124" y="284"/>
                    <a:pt x="3100" y="187"/>
                  </a:cubicBezTo>
                  <a:cubicBezTo>
                    <a:pt x="3081" y="114"/>
                    <a:pt x="3029" y="54"/>
                    <a:pt x="2959" y="25"/>
                  </a:cubicBezTo>
                  <a:cubicBezTo>
                    <a:pt x="2921" y="8"/>
                    <a:pt x="2872" y="1"/>
                    <a:pt x="2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5062800" y="5121450"/>
              <a:ext cx="77225" cy="40700"/>
            </a:xfrm>
            <a:custGeom>
              <a:avLst/>
              <a:gdLst/>
              <a:ahLst/>
              <a:cxnLst/>
              <a:rect l="l" t="t" r="r" b="b"/>
              <a:pathLst>
                <a:path w="3089" h="1628" extrusionOk="0">
                  <a:moveTo>
                    <a:pt x="2821" y="0"/>
                  </a:moveTo>
                  <a:cubicBezTo>
                    <a:pt x="2281" y="0"/>
                    <a:pt x="618" y="907"/>
                    <a:pt x="618" y="907"/>
                  </a:cubicBezTo>
                  <a:cubicBezTo>
                    <a:pt x="0" y="1525"/>
                    <a:pt x="207" y="1628"/>
                    <a:pt x="515" y="1628"/>
                  </a:cubicBezTo>
                  <a:cubicBezTo>
                    <a:pt x="824" y="1628"/>
                    <a:pt x="3088" y="495"/>
                    <a:pt x="2985" y="84"/>
                  </a:cubicBezTo>
                  <a:cubicBezTo>
                    <a:pt x="2970" y="26"/>
                    <a:pt x="2911" y="0"/>
                    <a:pt x="2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5063400" y="5118000"/>
              <a:ext cx="78050" cy="47700"/>
            </a:xfrm>
            <a:custGeom>
              <a:avLst/>
              <a:gdLst/>
              <a:ahLst/>
              <a:cxnLst/>
              <a:rect l="l" t="t" r="r" b="b"/>
              <a:pathLst>
                <a:path w="3122" h="1908" extrusionOk="0">
                  <a:moveTo>
                    <a:pt x="2777" y="275"/>
                  </a:moveTo>
                  <a:cubicBezTo>
                    <a:pt x="2792" y="275"/>
                    <a:pt x="2805" y="276"/>
                    <a:pt x="2817" y="278"/>
                  </a:cubicBezTo>
                  <a:cubicBezTo>
                    <a:pt x="2691" y="619"/>
                    <a:pt x="778" y="1619"/>
                    <a:pt x="491" y="1624"/>
                  </a:cubicBezTo>
                  <a:cubicBezTo>
                    <a:pt x="440" y="1624"/>
                    <a:pt x="389" y="1620"/>
                    <a:pt x="339" y="1613"/>
                  </a:cubicBezTo>
                  <a:cubicBezTo>
                    <a:pt x="338" y="1613"/>
                    <a:pt x="337" y="1614"/>
                    <a:pt x="336" y="1614"/>
                  </a:cubicBezTo>
                  <a:cubicBezTo>
                    <a:pt x="340" y="1586"/>
                    <a:pt x="376" y="1466"/>
                    <a:pt x="679" y="1159"/>
                  </a:cubicBezTo>
                  <a:cubicBezTo>
                    <a:pt x="1503" y="712"/>
                    <a:pt x="2468" y="275"/>
                    <a:pt x="2777" y="275"/>
                  </a:cubicBezTo>
                  <a:close/>
                  <a:moveTo>
                    <a:pt x="2810" y="0"/>
                  </a:moveTo>
                  <a:cubicBezTo>
                    <a:pt x="2261" y="0"/>
                    <a:pt x="949" y="691"/>
                    <a:pt x="526" y="921"/>
                  </a:cubicBezTo>
                  <a:cubicBezTo>
                    <a:pt x="514" y="928"/>
                    <a:pt x="503" y="935"/>
                    <a:pt x="494" y="945"/>
                  </a:cubicBezTo>
                  <a:cubicBezTo>
                    <a:pt x="125" y="1314"/>
                    <a:pt x="0" y="1546"/>
                    <a:pt x="73" y="1721"/>
                  </a:cubicBezTo>
                  <a:cubicBezTo>
                    <a:pt x="149" y="1907"/>
                    <a:pt x="398" y="1907"/>
                    <a:pt x="491" y="1907"/>
                  </a:cubicBezTo>
                  <a:cubicBezTo>
                    <a:pt x="792" y="1907"/>
                    <a:pt x="2590" y="1030"/>
                    <a:pt x="3000" y="504"/>
                  </a:cubicBezTo>
                  <a:cubicBezTo>
                    <a:pt x="3089" y="391"/>
                    <a:pt x="3122" y="284"/>
                    <a:pt x="3098" y="188"/>
                  </a:cubicBezTo>
                  <a:cubicBezTo>
                    <a:pt x="3079" y="115"/>
                    <a:pt x="3028" y="55"/>
                    <a:pt x="2959" y="26"/>
                  </a:cubicBezTo>
                  <a:cubicBezTo>
                    <a:pt x="2919" y="8"/>
                    <a:pt x="2869" y="0"/>
                    <a:pt x="2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5075675" y="5139450"/>
              <a:ext cx="77225" cy="40725"/>
            </a:xfrm>
            <a:custGeom>
              <a:avLst/>
              <a:gdLst/>
              <a:ahLst/>
              <a:cxnLst/>
              <a:rect l="l" t="t" r="r" b="b"/>
              <a:pathLst>
                <a:path w="3089" h="1629" extrusionOk="0">
                  <a:moveTo>
                    <a:pt x="2821" y="1"/>
                  </a:moveTo>
                  <a:cubicBezTo>
                    <a:pt x="2281" y="1"/>
                    <a:pt x="618" y="908"/>
                    <a:pt x="618" y="908"/>
                  </a:cubicBezTo>
                  <a:cubicBezTo>
                    <a:pt x="0" y="1525"/>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5076225" y="5136050"/>
              <a:ext cx="78100" cy="47650"/>
            </a:xfrm>
            <a:custGeom>
              <a:avLst/>
              <a:gdLst/>
              <a:ahLst/>
              <a:cxnLst/>
              <a:rect l="l" t="t" r="r" b="b"/>
              <a:pathLst>
                <a:path w="3124" h="1906" extrusionOk="0">
                  <a:moveTo>
                    <a:pt x="2789" y="274"/>
                  </a:moveTo>
                  <a:cubicBezTo>
                    <a:pt x="2800" y="274"/>
                    <a:pt x="2810" y="274"/>
                    <a:pt x="2818" y="275"/>
                  </a:cubicBezTo>
                  <a:cubicBezTo>
                    <a:pt x="2693" y="618"/>
                    <a:pt x="779" y="1618"/>
                    <a:pt x="492" y="1623"/>
                  </a:cubicBezTo>
                  <a:cubicBezTo>
                    <a:pt x="441" y="1622"/>
                    <a:pt x="391" y="1619"/>
                    <a:pt x="341" y="1612"/>
                  </a:cubicBezTo>
                  <a:lnTo>
                    <a:pt x="338" y="1612"/>
                  </a:lnTo>
                  <a:cubicBezTo>
                    <a:pt x="341" y="1584"/>
                    <a:pt x="378" y="1464"/>
                    <a:pt x="682" y="1159"/>
                  </a:cubicBezTo>
                  <a:cubicBezTo>
                    <a:pt x="1514" y="706"/>
                    <a:pt x="2493" y="274"/>
                    <a:pt x="2789" y="274"/>
                  </a:cubicBezTo>
                  <a:close/>
                  <a:moveTo>
                    <a:pt x="2816" y="0"/>
                  </a:moveTo>
                  <a:cubicBezTo>
                    <a:pt x="2271" y="0"/>
                    <a:pt x="951" y="690"/>
                    <a:pt x="527" y="920"/>
                  </a:cubicBezTo>
                  <a:cubicBezTo>
                    <a:pt x="516" y="926"/>
                    <a:pt x="506" y="934"/>
                    <a:pt x="496" y="944"/>
                  </a:cubicBezTo>
                  <a:cubicBezTo>
                    <a:pt x="122" y="1318"/>
                    <a:pt x="0" y="1543"/>
                    <a:pt x="74" y="1720"/>
                  </a:cubicBezTo>
                  <a:cubicBezTo>
                    <a:pt x="151" y="1906"/>
                    <a:pt x="399" y="1906"/>
                    <a:pt x="492" y="1906"/>
                  </a:cubicBezTo>
                  <a:cubicBezTo>
                    <a:pt x="814" y="1906"/>
                    <a:pt x="2586" y="1036"/>
                    <a:pt x="3002" y="504"/>
                  </a:cubicBezTo>
                  <a:cubicBezTo>
                    <a:pt x="3091" y="389"/>
                    <a:pt x="3124" y="282"/>
                    <a:pt x="3100" y="186"/>
                  </a:cubicBezTo>
                  <a:cubicBezTo>
                    <a:pt x="3081" y="113"/>
                    <a:pt x="3030" y="54"/>
                    <a:pt x="2961" y="24"/>
                  </a:cubicBezTo>
                  <a:cubicBezTo>
                    <a:pt x="2922" y="8"/>
                    <a:pt x="2874" y="0"/>
                    <a:pt x="2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3769800" y="5154025"/>
              <a:ext cx="349200" cy="167825"/>
            </a:xfrm>
            <a:custGeom>
              <a:avLst/>
              <a:gdLst/>
              <a:ahLst/>
              <a:cxnLst/>
              <a:rect l="l" t="t" r="r" b="b"/>
              <a:pathLst>
                <a:path w="13968" h="6713" extrusionOk="0">
                  <a:moveTo>
                    <a:pt x="11688" y="1"/>
                  </a:moveTo>
                  <a:lnTo>
                    <a:pt x="7960" y="600"/>
                  </a:lnTo>
                  <a:cubicBezTo>
                    <a:pt x="7578" y="1041"/>
                    <a:pt x="7166" y="1455"/>
                    <a:pt x="6727" y="1841"/>
                  </a:cubicBezTo>
                  <a:cubicBezTo>
                    <a:pt x="5997" y="2481"/>
                    <a:pt x="2605" y="3396"/>
                    <a:pt x="1303" y="4509"/>
                  </a:cubicBezTo>
                  <a:cubicBezTo>
                    <a:pt x="1" y="5621"/>
                    <a:pt x="2701" y="6648"/>
                    <a:pt x="5048" y="6710"/>
                  </a:cubicBezTo>
                  <a:cubicBezTo>
                    <a:pt x="5105" y="6712"/>
                    <a:pt x="5161" y="6712"/>
                    <a:pt x="5217" y="6712"/>
                  </a:cubicBezTo>
                  <a:cubicBezTo>
                    <a:pt x="7331" y="6712"/>
                    <a:pt x="9146" y="5701"/>
                    <a:pt x="10698" y="5701"/>
                  </a:cubicBezTo>
                  <a:cubicBezTo>
                    <a:pt x="10814" y="5701"/>
                    <a:pt x="10929" y="5707"/>
                    <a:pt x="11042" y="5719"/>
                  </a:cubicBezTo>
                  <a:cubicBezTo>
                    <a:pt x="11441" y="5762"/>
                    <a:pt x="11819" y="5792"/>
                    <a:pt x="12160" y="5792"/>
                  </a:cubicBezTo>
                  <a:cubicBezTo>
                    <a:pt x="13246" y="5792"/>
                    <a:pt x="13967" y="5486"/>
                    <a:pt x="13833" y="4301"/>
                  </a:cubicBezTo>
                  <a:cubicBezTo>
                    <a:pt x="13657" y="2743"/>
                    <a:pt x="11688" y="1"/>
                    <a:pt x="11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3785500" y="5146975"/>
              <a:ext cx="338800" cy="181925"/>
            </a:xfrm>
            <a:custGeom>
              <a:avLst/>
              <a:gdLst/>
              <a:ahLst/>
              <a:cxnLst/>
              <a:rect l="l" t="t" r="r" b="b"/>
              <a:pathLst>
                <a:path w="13552" h="7277" extrusionOk="0">
                  <a:moveTo>
                    <a:pt x="10929" y="590"/>
                  </a:moveTo>
                  <a:cubicBezTo>
                    <a:pt x="11326" y="1165"/>
                    <a:pt x="12780" y="3345"/>
                    <a:pt x="12924" y="4615"/>
                  </a:cubicBezTo>
                  <a:cubicBezTo>
                    <a:pt x="12970" y="5022"/>
                    <a:pt x="12907" y="5305"/>
                    <a:pt x="12729" y="5484"/>
                  </a:cubicBezTo>
                  <a:cubicBezTo>
                    <a:pt x="12499" y="5716"/>
                    <a:pt x="12060" y="5791"/>
                    <a:pt x="11535" y="5791"/>
                  </a:cubicBezTo>
                  <a:cubicBezTo>
                    <a:pt x="11196" y="5791"/>
                    <a:pt x="10822" y="5760"/>
                    <a:pt x="10444" y="5719"/>
                  </a:cubicBezTo>
                  <a:cubicBezTo>
                    <a:pt x="10322" y="5706"/>
                    <a:pt x="10197" y="5700"/>
                    <a:pt x="10072" y="5700"/>
                  </a:cubicBezTo>
                  <a:cubicBezTo>
                    <a:pt x="9317" y="5700"/>
                    <a:pt x="8516" y="5923"/>
                    <a:pt x="7676" y="6157"/>
                  </a:cubicBezTo>
                  <a:cubicBezTo>
                    <a:pt x="6705" y="6428"/>
                    <a:pt x="5709" y="6711"/>
                    <a:pt x="4614" y="6711"/>
                  </a:cubicBezTo>
                  <a:cubicBezTo>
                    <a:pt x="4552" y="6711"/>
                    <a:pt x="4490" y="6710"/>
                    <a:pt x="4428" y="6708"/>
                  </a:cubicBezTo>
                  <a:cubicBezTo>
                    <a:pt x="2521" y="6660"/>
                    <a:pt x="824" y="6001"/>
                    <a:pt x="634" y="5467"/>
                  </a:cubicBezTo>
                  <a:cubicBezTo>
                    <a:pt x="616" y="5416"/>
                    <a:pt x="562" y="5260"/>
                    <a:pt x="859" y="5005"/>
                  </a:cubicBezTo>
                  <a:cubicBezTo>
                    <a:pt x="1562" y="4405"/>
                    <a:pt x="2930" y="3854"/>
                    <a:pt x="4140" y="3367"/>
                  </a:cubicBezTo>
                  <a:cubicBezTo>
                    <a:pt x="5141" y="2963"/>
                    <a:pt x="5933" y="2645"/>
                    <a:pt x="6286" y="2336"/>
                  </a:cubicBezTo>
                  <a:cubicBezTo>
                    <a:pt x="6708" y="1964"/>
                    <a:pt x="7107" y="1566"/>
                    <a:pt x="7480" y="1145"/>
                  </a:cubicBezTo>
                  <a:lnTo>
                    <a:pt x="10929" y="590"/>
                  </a:lnTo>
                  <a:close/>
                  <a:moveTo>
                    <a:pt x="11057" y="1"/>
                  </a:moveTo>
                  <a:cubicBezTo>
                    <a:pt x="11043" y="1"/>
                    <a:pt x="11029" y="2"/>
                    <a:pt x="11015" y="4"/>
                  </a:cubicBezTo>
                  <a:lnTo>
                    <a:pt x="7288" y="602"/>
                  </a:lnTo>
                  <a:cubicBezTo>
                    <a:pt x="7221" y="613"/>
                    <a:pt x="7160" y="648"/>
                    <a:pt x="7117" y="700"/>
                  </a:cubicBezTo>
                  <a:cubicBezTo>
                    <a:pt x="6743" y="1131"/>
                    <a:pt x="6342" y="1535"/>
                    <a:pt x="5913" y="1910"/>
                  </a:cubicBezTo>
                  <a:cubicBezTo>
                    <a:pt x="5633" y="2157"/>
                    <a:pt x="4805" y="2489"/>
                    <a:pt x="3929" y="2842"/>
                  </a:cubicBezTo>
                  <a:cubicBezTo>
                    <a:pt x="2679" y="3346"/>
                    <a:pt x="1264" y="3915"/>
                    <a:pt x="492" y="4576"/>
                  </a:cubicBezTo>
                  <a:cubicBezTo>
                    <a:pt x="1" y="4994"/>
                    <a:pt x="8" y="5394"/>
                    <a:pt x="102" y="5656"/>
                  </a:cubicBezTo>
                  <a:cubicBezTo>
                    <a:pt x="472" y="6705"/>
                    <a:pt x="2846" y="7233"/>
                    <a:pt x="4412" y="7275"/>
                  </a:cubicBezTo>
                  <a:cubicBezTo>
                    <a:pt x="4471" y="7277"/>
                    <a:pt x="4529" y="7277"/>
                    <a:pt x="4587" y="7277"/>
                  </a:cubicBezTo>
                  <a:cubicBezTo>
                    <a:pt x="5767" y="7277"/>
                    <a:pt x="6860" y="6973"/>
                    <a:pt x="7828" y="6703"/>
                  </a:cubicBezTo>
                  <a:cubicBezTo>
                    <a:pt x="8633" y="6478"/>
                    <a:pt x="9402" y="6266"/>
                    <a:pt x="10083" y="6266"/>
                  </a:cubicBezTo>
                  <a:cubicBezTo>
                    <a:pt x="10185" y="6266"/>
                    <a:pt x="10285" y="6271"/>
                    <a:pt x="10384" y="6281"/>
                  </a:cubicBezTo>
                  <a:cubicBezTo>
                    <a:pt x="10813" y="6327"/>
                    <a:pt x="11200" y="6356"/>
                    <a:pt x="11544" y="6356"/>
                  </a:cubicBezTo>
                  <a:cubicBezTo>
                    <a:pt x="12253" y="6356"/>
                    <a:pt x="12781" y="6233"/>
                    <a:pt x="13130" y="5882"/>
                  </a:cubicBezTo>
                  <a:cubicBezTo>
                    <a:pt x="13432" y="5578"/>
                    <a:pt x="13552" y="5130"/>
                    <a:pt x="13487" y="4551"/>
                  </a:cubicBezTo>
                  <a:cubicBezTo>
                    <a:pt x="13304" y="2939"/>
                    <a:pt x="11372" y="233"/>
                    <a:pt x="11289" y="118"/>
                  </a:cubicBezTo>
                  <a:cubicBezTo>
                    <a:pt x="11234" y="43"/>
                    <a:pt x="11148" y="1"/>
                    <a:pt x="11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3769825" y="5244525"/>
              <a:ext cx="131125" cy="77275"/>
            </a:xfrm>
            <a:custGeom>
              <a:avLst/>
              <a:gdLst/>
              <a:ahLst/>
              <a:cxnLst/>
              <a:rect l="l" t="t" r="r" b="b"/>
              <a:pathLst>
                <a:path w="5245" h="3091" extrusionOk="0">
                  <a:moveTo>
                    <a:pt x="2791" y="0"/>
                  </a:moveTo>
                  <a:cubicBezTo>
                    <a:pt x="2200" y="279"/>
                    <a:pt x="1668" y="576"/>
                    <a:pt x="1302" y="888"/>
                  </a:cubicBezTo>
                  <a:cubicBezTo>
                    <a:pt x="1" y="2001"/>
                    <a:pt x="2700" y="3028"/>
                    <a:pt x="5047" y="3090"/>
                  </a:cubicBezTo>
                  <a:cubicBezTo>
                    <a:pt x="5056" y="3090"/>
                    <a:pt x="5066" y="3090"/>
                    <a:pt x="5075" y="3090"/>
                  </a:cubicBezTo>
                  <a:cubicBezTo>
                    <a:pt x="5132" y="3090"/>
                    <a:pt x="5188" y="3088"/>
                    <a:pt x="5245" y="3088"/>
                  </a:cubicBezTo>
                  <a:cubicBezTo>
                    <a:pt x="4997" y="2249"/>
                    <a:pt x="4357" y="791"/>
                    <a:pt x="2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3785500" y="5237450"/>
              <a:ext cx="123575" cy="91400"/>
            </a:xfrm>
            <a:custGeom>
              <a:avLst/>
              <a:gdLst/>
              <a:ahLst/>
              <a:cxnLst/>
              <a:rect l="l" t="t" r="r" b="b"/>
              <a:pathLst>
                <a:path w="4943" h="3656" extrusionOk="0">
                  <a:moveTo>
                    <a:pt x="2157" y="599"/>
                  </a:moveTo>
                  <a:cubicBezTo>
                    <a:pt x="3344" y="1248"/>
                    <a:pt x="3937" y="2318"/>
                    <a:pt x="4223" y="3082"/>
                  </a:cubicBezTo>
                  <a:cubicBezTo>
                    <a:pt x="2402" y="2994"/>
                    <a:pt x="817" y="2363"/>
                    <a:pt x="634" y="1848"/>
                  </a:cubicBezTo>
                  <a:cubicBezTo>
                    <a:pt x="616" y="1797"/>
                    <a:pt x="562" y="1641"/>
                    <a:pt x="858" y="1386"/>
                  </a:cubicBezTo>
                  <a:cubicBezTo>
                    <a:pt x="1142" y="1144"/>
                    <a:pt x="1568" y="886"/>
                    <a:pt x="2157" y="599"/>
                  </a:cubicBezTo>
                  <a:close/>
                  <a:moveTo>
                    <a:pt x="2163" y="0"/>
                  </a:moveTo>
                  <a:cubicBezTo>
                    <a:pt x="2121" y="0"/>
                    <a:pt x="2080" y="9"/>
                    <a:pt x="2042" y="28"/>
                  </a:cubicBezTo>
                  <a:cubicBezTo>
                    <a:pt x="1331" y="366"/>
                    <a:pt x="838" y="660"/>
                    <a:pt x="492" y="957"/>
                  </a:cubicBezTo>
                  <a:cubicBezTo>
                    <a:pt x="1" y="1377"/>
                    <a:pt x="8" y="1775"/>
                    <a:pt x="102" y="2037"/>
                  </a:cubicBezTo>
                  <a:cubicBezTo>
                    <a:pt x="472" y="3086"/>
                    <a:pt x="2846" y="3614"/>
                    <a:pt x="4412" y="3656"/>
                  </a:cubicBezTo>
                  <a:lnTo>
                    <a:pt x="4557" y="3656"/>
                  </a:lnTo>
                  <a:lnTo>
                    <a:pt x="4620" y="3655"/>
                  </a:lnTo>
                  <a:cubicBezTo>
                    <a:pt x="4808" y="3652"/>
                    <a:pt x="4943" y="3472"/>
                    <a:pt x="4890" y="3292"/>
                  </a:cubicBezTo>
                  <a:cubicBezTo>
                    <a:pt x="4637" y="2435"/>
                    <a:pt x="3964" y="876"/>
                    <a:pt x="2291" y="31"/>
                  </a:cubicBezTo>
                  <a:cubicBezTo>
                    <a:pt x="2251" y="10"/>
                    <a:pt x="2207" y="0"/>
                    <a:pt x="2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3928650" y="5190925"/>
              <a:ext cx="75125" cy="38500"/>
            </a:xfrm>
            <a:custGeom>
              <a:avLst/>
              <a:gdLst/>
              <a:ahLst/>
              <a:cxnLst/>
              <a:rect l="l" t="t" r="r" b="b"/>
              <a:pathLst>
                <a:path w="3005" h="1540" extrusionOk="0">
                  <a:moveTo>
                    <a:pt x="591" y="1"/>
                  </a:moveTo>
                  <a:lnTo>
                    <a:pt x="591" y="1"/>
                  </a:lnTo>
                  <a:cubicBezTo>
                    <a:pt x="0" y="318"/>
                    <a:pt x="1507" y="1539"/>
                    <a:pt x="2226" y="1539"/>
                  </a:cubicBezTo>
                  <a:cubicBezTo>
                    <a:pt x="2288" y="1539"/>
                    <a:pt x="2344" y="1530"/>
                    <a:pt x="2393" y="1511"/>
                  </a:cubicBezTo>
                  <a:cubicBezTo>
                    <a:pt x="3004" y="1264"/>
                    <a:pt x="591" y="1"/>
                    <a:pt x="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3935125" y="5187375"/>
              <a:ext cx="59900" cy="45575"/>
            </a:xfrm>
            <a:custGeom>
              <a:avLst/>
              <a:gdLst/>
              <a:ahLst/>
              <a:cxnLst/>
              <a:rect l="l" t="t" r="r" b="b"/>
              <a:pathLst>
                <a:path w="2396" h="1823" extrusionOk="0">
                  <a:moveTo>
                    <a:pt x="348" y="311"/>
                  </a:moveTo>
                  <a:cubicBezTo>
                    <a:pt x="1284" y="809"/>
                    <a:pt x="2074" y="1361"/>
                    <a:pt x="2081" y="1521"/>
                  </a:cubicBezTo>
                  <a:cubicBezTo>
                    <a:pt x="2050" y="1534"/>
                    <a:pt x="2012" y="1540"/>
                    <a:pt x="1970" y="1540"/>
                  </a:cubicBezTo>
                  <a:cubicBezTo>
                    <a:pt x="1538" y="1540"/>
                    <a:pt x="587" y="933"/>
                    <a:pt x="372" y="473"/>
                  </a:cubicBezTo>
                  <a:cubicBezTo>
                    <a:pt x="332" y="387"/>
                    <a:pt x="333" y="341"/>
                    <a:pt x="348" y="311"/>
                  </a:cubicBezTo>
                  <a:close/>
                  <a:moveTo>
                    <a:pt x="331" y="1"/>
                  </a:moveTo>
                  <a:cubicBezTo>
                    <a:pt x="308" y="1"/>
                    <a:pt x="285" y="6"/>
                    <a:pt x="264" y="18"/>
                  </a:cubicBezTo>
                  <a:cubicBezTo>
                    <a:pt x="56" y="131"/>
                    <a:pt x="0" y="345"/>
                    <a:pt x="116" y="593"/>
                  </a:cubicBezTo>
                  <a:cubicBezTo>
                    <a:pt x="350" y="1092"/>
                    <a:pt x="1345" y="1822"/>
                    <a:pt x="1967" y="1822"/>
                  </a:cubicBezTo>
                  <a:cubicBezTo>
                    <a:pt x="1970" y="1822"/>
                    <a:pt x="1973" y="1822"/>
                    <a:pt x="1976" y="1822"/>
                  </a:cubicBezTo>
                  <a:cubicBezTo>
                    <a:pt x="2048" y="1822"/>
                    <a:pt x="2119" y="1809"/>
                    <a:pt x="2187" y="1783"/>
                  </a:cubicBezTo>
                  <a:cubicBezTo>
                    <a:pt x="2343" y="1721"/>
                    <a:pt x="2372" y="1608"/>
                    <a:pt x="2375" y="1547"/>
                  </a:cubicBezTo>
                  <a:cubicBezTo>
                    <a:pt x="2396" y="1112"/>
                    <a:pt x="999" y="333"/>
                    <a:pt x="397" y="17"/>
                  </a:cubicBezTo>
                  <a:cubicBezTo>
                    <a:pt x="376" y="6"/>
                    <a:pt x="354"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3905225" y="5197325"/>
              <a:ext cx="75125" cy="38450"/>
            </a:xfrm>
            <a:custGeom>
              <a:avLst/>
              <a:gdLst/>
              <a:ahLst/>
              <a:cxnLst/>
              <a:rect l="l" t="t" r="r" b="b"/>
              <a:pathLst>
                <a:path w="3005" h="1538" extrusionOk="0">
                  <a:moveTo>
                    <a:pt x="591" y="0"/>
                  </a:moveTo>
                  <a:lnTo>
                    <a:pt x="591" y="0"/>
                  </a:lnTo>
                  <a:cubicBezTo>
                    <a:pt x="1" y="317"/>
                    <a:pt x="1506" y="1538"/>
                    <a:pt x="2226" y="1538"/>
                  </a:cubicBezTo>
                  <a:cubicBezTo>
                    <a:pt x="2289" y="1538"/>
                    <a:pt x="2345" y="1528"/>
                    <a:pt x="2394" y="1509"/>
                  </a:cubicBezTo>
                  <a:cubicBezTo>
                    <a:pt x="3005" y="1263"/>
                    <a:pt x="591" y="0"/>
                    <a:pt x="5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3911700" y="5193775"/>
              <a:ext cx="59900" cy="45550"/>
            </a:xfrm>
            <a:custGeom>
              <a:avLst/>
              <a:gdLst/>
              <a:ahLst/>
              <a:cxnLst/>
              <a:rect l="l" t="t" r="r" b="b"/>
              <a:pathLst>
                <a:path w="2396" h="1822" extrusionOk="0">
                  <a:moveTo>
                    <a:pt x="348" y="311"/>
                  </a:moveTo>
                  <a:lnTo>
                    <a:pt x="348" y="311"/>
                  </a:lnTo>
                  <a:cubicBezTo>
                    <a:pt x="1285" y="809"/>
                    <a:pt x="2074" y="1362"/>
                    <a:pt x="2082" y="1520"/>
                  </a:cubicBezTo>
                  <a:cubicBezTo>
                    <a:pt x="2048" y="1534"/>
                    <a:pt x="2008" y="1541"/>
                    <a:pt x="1962" y="1541"/>
                  </a:cubicBezTo>
                  <a:cubicBezTo>
                    <a:pt x="1522" y="1541"/>
                    <a:pt x="587" y="930"/>
                    <a:pt x="372" y="472"/>
                  </a:cubicBezTo>
                  <a:cubicBezTo>
                    <a:pt x="333" y="388"/>
                    <a:pt x="333" y="340"/>
                    <a:pt x="348" y="311"/>
                  </a:cubicBezTo>
                  <a:close/>
                  <a:moveTo>
                    <a:pt x="331" y="1"/>
                  </a:moveTo>
                  <a:cubicBezTo>
                    <a:pt x="308" y="1"/>
                    <a:pt x="285" y="6"/>
                    <a:pt x="264" y="17"/>
                  </a:cubicBezTo>
                  <a:cubicBezTo>
                    <a:pt x="56" y="130"/>
                    <a:pt x="0" y="344"/>
                    <a:pt x="116" y="592"/>
                  </a:cubicBezTo>
                  <a:cubicBezTo>
                    <a:pt x="349" y="1091"/>
                    <a:pt x="1345" y="1821"/>
                    <a:pt x="1967" y="1821"/>
                  </a:cubicBezTo>
                  <a:cubicBezTo>
                    <a:pt x="1970" y="1822"/>
                    <a:pt x="1973" y="1822"/>
                    <a:pt x="1976" y="1822"/>
                  </a:cubicBezTo>
                  <a:cubicBezTo>
                    <a:pt x="2048" y="1822"/>
                    <a:pt x="2119" y="1809"/>
                    <a:pt x="2187" y="1783"/>
                  </a:cubicBezTo>
                  <a:cubicBezTo>
                    <a:pt x="2343" y="1720"/>
                    <a:pt x="2372" y="1608"/>
                    <a:pt x="2375" y="1548"/>
                  </a:cubicBezTo>
                  <a:cubicBezTo>
                    <a:pt x="2396" y="1112"/>
                    <a:pt x="999" y="332"/>
                    <a:pt x="397" y="17"/>
                  </a:cubicBezTo>
                  <a:cubicBezTo>
                    <a:pt x="376" y="6"/>
                    <a:pt x="354"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3891700" y="5206675"/>
              <a:ext cx="75100" cy="38475"/>
            </a:xfrm>
            <a:custGeom>
              <a:avLst/>
              <a:gdLst/>
              <a:ahLst/>
              <a:cxnLst/>
              <a:rect l="l" t="t" r="r" b="b"/>
              <a:pathLst>
                <a:path w="3004" h="1539" extrusionOk="0">
                  <a:moveTo>
                    <a:pt x="589" y="0"/>
                  </a:moveTo>
                  <a:lnTo>
                    <a:pt x="589" y="0"/>
                  </a:lnTo>
                  <a:cubicBezTo>
                    <a:pt x="0" y="317"/>
                    <a:pt x="1505" y="1539"/>
                    <a:pt x="2225" y="1539"/>
                  </a:cubicBezTo>
                  <a:cubicBezTo>
                    <a:pt x="2287" y="1539"/>
                    <a:pt x="2344" y="1529"/>
                    <a:pt x="2392" y="1510"/>
                  </a:cubicBezTo>
                  <a:cubicBezTo>
                    <a:pt x="3003" y="1264"/>
                    <a:pt x="590" y="0"/>
                    <a:pt x="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3898125" y="5203125"/>
              <a:ext cx="59950" cy="45550"/>
            </a:xfrm>
            <a:custGeom>
              <a:avLst/>
              <a:gdLst/>
              <a:ahLst/>
              <a:cxnLst/>
              <a:rect l="l" t="t" r="r" b="b"/>
              <a:pathLst>
                <a:path w="2398" h="1822" extrusionOk="0">
                  <a:moveTo>
                    <a:pt x="349" y="312"/>
                  </a:moveTo>
                  <a:cubicBezTo>
                    <a:pt x="1286" y="808"/>
                    <a:pt x="2075" y="1362"/>
                    <a:pt x="2082" y="1522"/>
                  </a:cubicBezTo>
                  <a:cubicBezTo>
                    <a:pt x="2051" y="1535"/>
                    <a:pt x="2015" y="1540"/>
                    <a:pt x="1973" y="1540"/>
                  </a:cubicBezTo>
                  <a:cubicBezTo>
                    <a:pt x="1543" y="1540"/>
                    <a:pt x="590" y="935"/>
                    <a:pt x="374" y="475"/>
                  </a:cubicBezTo>
                  <a:cubicBezTo>
                    <a:pt x="333" y="388"/>
                    <a:pt x="333" y="340"/>
                    <a:pt x="349" y="312"/>
                  </a:cubicBezTo>
                  <a:close/>
                  <a:moveTo>
                    <a:pt x="333" y="1"/>
                  </a:moveTo>
                  <a:cubicBezTo>
                    <a:pt x="310" y="1"/>
                    <a:pt x="287" y="7"/>
                    <a:pt x="266" y="18"/>
                  </a:cubicBezTo>
                  <a:cubicBezTo>
                    <a:pt x="56" y="130"/>
                    <a:pt x="1" y="345"/>
                    <a:pt x="117" y="593"/>
                  </a:cubicBezTo>
                  <a:cubicBezTo>
                    <a:pt x="351" y="1091"/>
                    <a:pt x="1345" y="1821"/>
                    <a:pt x="1968" y="1821"/>
                  </a:cubicBezTo>
                  <a:cubicBezTo>
                    <a:pt x="1971" y="1821"/>
                    <a:pt x="1974" y="1821"/>
                    <a:pt x="1977" y="1821"/>
                  </a:cubicBezTo>
                  <a:cubicBezTo>
                    <a:pt x="2049" y="1821"/>
                    <a:pt x="2120" y="1808"/>
                    <a:pt x="2188" y="1783"/>
                  </a:cubicBezTo>
                  <a:cubicBezTo>
                    <a:pt x="2344" y="1720"/>
                    <a:pt x="2372" y="1608"/>
                    <a:pt x="2376" y="1546"/>
                  </a:cubicBezTo>
                  <a:cubicBezTo>
                    <a:pt x="2397" y="1112"/>
                    <a:pt x="1000" y="332"/>
                    <a:pt x="398" y="17"/>
                  </a:cubicBezTo>
                  <a:cubicBezTo>
                    <a:pt x="377" y="6"/>
                    <a:pt x="355"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3866775" y="5218000"/>
              <a:ext cx="75125" cy="38475"/>
            </a:xfrm>
            <a:custGeom>
              <a:avLst/>
              <a:gdLst/>
              <a:ahLst/>
              <a:cxnLst/>
              <a:rect l="l" t="t" r="r" b="b"/>
              <a:pathLst>
                <a:path w="3005" h="1539" extrusionOk="0">
                  <a:moveTo>
                    <a:pt x="590" y="0"/>
                  </a:moveTo>
                  <a:lnTo>
                    <a:pt x="590" y="0"/>
                  </a:lnTo>
                  <a:cubicBezTo>
                    <a:pt x="0" y="318"/>
                    <a:pt x="1507" y="1539"/>
                    <a:pt x="2226" y="1539"/>
                  </a:cubicBezTo>
                  <a:cubicBezTo>
                    <a:pt x="2288" y="1539"/>
                    <a:pt x="2344" y="1530"/>
                    <a:pt x="2393" y="1510"/>
                  </a:cubicBezTo>
                  <a:cubicBezTo>
                    <a:pt x="3005" y="1263"/>
                    <a:pt x="590" y="0"/>
                    <a:pt x="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873225" y="5214450"/>
              <a:ext cx="59925" cy="45550"/>
            </a:xfrm>
            <a:custGeom>
              <a:avLst/>
              <a:gdLst/>
              <a:ahLst/>
              <a:cxnLst/>
              <a:rect l="l" t="t" r="r" b="b"/>
              <a:pathLst>
                <a:path w="2397" h="1822" extrusionOk="0">
                  <a:moveTo>
                    <a:pt x="348" y="311"/>
                  </a:moveTo>
                  <a:lnTo>
                    <a:pt x="348" y="311"/>
                  </a:lnTo>
                  <a:cubicBezTo>
                    <a:pt x="1285" y="810"/>
                    <a:pt x="2075" y="1361"/>
                    <a:pt x="2082" y="1521"/>
                  </a:cubicBezTo>
                  <a:cubicBezTo>
                    <a:pt x="2051" y="1533"/>
                    <a:pt x="2013" y="1539"/>
                    <a:pt x="1971" y="1539"/>
                  </a:cubicBezTo>
                  <a:cubicBezTo>
                    <a:pt x="1540" y="1539"/>
                    <a:pt x="588" y="933"/>
                    <a:pt x="372" y="473"/>
                  </a:cubicBezTo>
                  <a:cubicBezTo>
                    <a:pt x="332" y="387"/>
                    <a:pt x="333" y="340"/>
                    <a:pt x="348" y="311"/>
                  </a:cubicBezTo>
                  <a:close/>
                  <a:moveTo>
                    <a:pt x="332" y="0"/>
                  </a:moveTo>
                  <a:cubicBezTo>
                    <a:pt x="309" y="0"/>
                    <a:pt x="286" y="6"/>
                    <a:pt x="265" y="17"/>
                  </a:cubicBezTo>
                  <a:cubicBezTo>
                    <a:pt x="56" y="130"/>
                    <a:pt x="0" y="345"/>
                    <a:pt x="116" y="592"/>
                  </a:cubicBezTo>
                  <a:cubicBezTo>
                    <a:pt x="350" y="1091"/>
                    <a:pt x="1345" y="1822"/>
                    <a:pt x="1967" y="1822"/>
                  </a:cubicBezTo>
                  <a:cubicBezTo>
                    <a:pt x="1970" y="1822"/>
                    <a:pt x="1973" y="1822"/>
                    <a:pt x="1976" y="1822"/>
                  </a:cubicBezTo>
                  <a:cubicBezTo>
                    <a:pt x="2048" y="1822"/>
                    <a:pt x="2120" y="1809"/>
                    <a:pt x="2187" y="1782"/>
                  </a:cubicBezTo>
                  <a:cubicBezTo>
                    <a:pt x="2343" y="1721"/>
                    <a:pt x="2372" y="1607"/>
                    <a:pt x="2375" y="1547"/>
                  </a:cubicBezTo>
                  <a:cubicBezTo>
                    <a:pt x="2397" y="1112"/>
                    <a:pt x="999" y="333"/>
                    <a:pt x="398" y="16"/>
                  </a:cubicBezTo>
                  <a:cubicBezTo>
                    <a:pt x="377" y="6"/>
                    <a:pt x="355"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3784100" y="5269900"/>
              <a:ext cx="331850" cy="51950"/>
            </a:xfrm>
            <a:custGeom>
              <a:avLst/>
              <a:gdLst/>
              <a:ahLst/>
              <a:cxnLst/>
              <a:rect l="l" t="t" r="r" b="b"/>
              <a:pathLst>
                <a:path w="13274" h="2078" extrusionOk="0">
                  <a:moveTo>
                    <a:pt x="13273" y="0"/>
                  </a:moveTo>
                  <a:lnTo>
                    <a:pt x="13273" y="0"/>
                  </a:lnTo>
                  <a:cubicBezTo>
                    <a:pt x="12902" y="127"/>
                    <a:pt x="12332" y="252"/>
                    <a:pt x="11457" y="306"/>
                  </a:cubicBezTo>
                  <a:cubicBezTo>
                    <a:pt x="9377" y="432"/>
                    <a:pt x="8242" y="629"/>
                    <a:pt x="6074" y="1050"/>
                  </a:cubicBezTo>
                  <a:cubicBezTo>
                    <a:pt x="5433" y="1175"/>
                    <a:pt x="4800" y="1245"/>
                    <a:pt x="4175" y="1245"/>
                  </a:cubicBezTo>
                  <a:cubicBezTo>
                    <a:pt x="2892" y="1245"/>
                    <a:pt x="1647" y="949"/>
                    <a:pt x="458" y="220"/>
                  </a:cubicBezTo>
                  <a:lnTo>
                    <a:pt x="458" y="220"/>
                  </a:lnTo>
                  <a:cubicBezTo>
                    <a:pt x="0" y="1190"/>
                    <a:pt x="2375" y="2020"/>
                    <a:pt x="4476" y="2075"/>
                  </a:cubicBezTo>
                  <a:cubicBezTo>
                    <a:pt x="4533" y="2077"/>
                    <a:pt x="4589" y="2077"/>
                    <a:pt x="4645" y="2077"/>
                  </a:cubicBezTo>
                  <a:cubicBezTo>
                    <a:pt x="6759" y="2077"/>
                    <a:pt x="8574" y="1066"/>
                    <a:pt x="10126" y="1066"/>
                  </a:cubicBezTo>
                  <a:cubicBezTo>
                    <a:pt x="10242" y="1066"/>
                    <a:pt x="10357" y="1072"/>
                    <a:pt x="10470" y="1084"/>
                  </a:cubicBezTo>
                  <a:cubicBezTo>
                    <a:pt x="10866" y="1126"/>
                    <a:pt x="11242" y="1156"/>
                    <a:pt x="11582" y="1156"/>
                  </a:cubicBezTo>
                  <a:cubicBezTo>
                    <a:pt x="12559" y="1156"/>
                    <a:pt x="13241" y="909"/>
                    <a:pt x="132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3785925" y="5262825"/>
              <a:ext cx="337200" cy="66075"/>
            </a:xfrm>
            <a:custGeom>
              <a:avLst/>
              <a:gdLst/>
              <a:ahLst/>
              <a:cxnLst/>
              <a:rect l="l" t="t" r="r" b="b"/>
              <a:pathLst>
                <a:path w="13488" h="2643" extrusionOk="0">
                  <a:moveTo>
                    <a:pt x="12826" y="682"/>
                  </a:moveTo>
                  <a:lnTo>
                    <a:pt x="12826" y="682"/>
                  </a:lnTo>
                  <a:cubicBezTo>
                    <a:pt x="12789" y="758"/>
                    <a:pt x="12737" y="826"/>
                    <a:pt x="12674" y="881"/>
                  </a:cubicBezTo>
                  <a:cubicBezTo>
                    <a:pt x="12434" y="1089"/>
                    <a:pt x="12011" y="1157"/>
                    <a:pt x="11512" y="1157"/>
                  </a:cubicBezTo>
                  <a:cubicBezTo>
                    <a:pt x="11175" y="1157"/>
                    <a:pt x="10802" y="1126"/>
                    <a:pt x="10427" y="1085"/>
                  </a:cubicBezTo>
                  <a:cubicBezTo>
                    <a:pt x="10305" y="1072"/>
                    <a:pt x="10180" y="1066"/>
                    <a:pt x="10055" y="1066"/>
                  </a:cubicBezTo>
                  <a:cubicBezTo>
                    <a:pt x="9299" y="1066"/>
                    <a:pt x="8498" y="1289"/>
                    <a:pt x="7658" y="1523"/>
                  </a:cubicBezTo>
                  <a:cubicBezTo>
                    <a:pt x="6687" y="1794"/>
                    <a:pt x="5690" y="2077"/>
                    <a:pt x="4596" y="2077"/>
                  </a:cubicBezTo>
                  <a:cubicBezTo>
                    <a:pt x="4534" y="2077"/>
                    <a:pt x="4472" y="2076"/>
                    <a:pt x="4410" y="2074"/>
                  </a:cubicBezTo>
                  <a:cubicBezTo>
                    <a:pt x="2861" y="2034"/>
                    <a:pt x="1271" y="1572"/>
                    <a:pt x="762" y="1038"/>
                  </a:cubicBezTo>
                  <a:lnTo>
                    <a:pt x="762" y="1038"/>
                  </a:lnTo>
                  <a:cubicBezTo>
                    <a:pt x="1783" y="1554"/>
                    <a:pt x="2892" y="1810"/>
                    <a:pt x="4111" y="1810"/>
                  </a:cubicBezTo>
                  <a:cubicBezTo>
                    <a:pt x="4729" y="1810"/>
                    <a:pt x="5376" y="1744"/>
                    <a:pt x="6054" y="1613"/>
                  </a:cubicBezTo>
                  <a:cubicBezTo>
                    <a:pt x="8256" y="1183"/>
                    <a:pt x="9357" y="995"/>
                    <a:pt x="11400" y="871"/>
                  </a:cubicBezTo>
                  <a:cubicBezTo>
                    <a:pt x="11946" y="839"/>
                    <a:pt x="12423" y="775"/>
                    <a:pt x="12826" y="682"/>
                  </a:cubicBezTo>
                  <a:close/>
                  <a:moveTo>
                    <a:pt x="13201" y="1"/>
                  </a:moveTo>
                  <a:cubicBezTo>
                    <a:pt x="13170" y="1"/>
                    <a:pt x="13139" y="6"/>
                    <a:pt x="13109" y="16"/>
                  </a:cubicBezTo>
                  <a:cubicBezTo>
                    <a:pt x="12676" y="165"/>
                    <a:pt x="12089" y="262"/>
                    <a:pt x="11368" y="306"/>
                  </a:cubicBezTo>
                  <a:cubicBezTo>
                    <a:pt x="9290" y="432"/>
                    <a:pt x="8176" y="621"/>
                    <a:pt x="5947" y="1056"/>
                  </a:cubicBezTo>
                  <a:cubicBezTo>
                    <a:pt x="5307" y="1181"/>
                    <a:pt x="4698" y="1243"/>
                    <a:pt x="4116" y="1243"/>
                  </a:cubicBezTo>
                  <a:cubicBezTo>
                    <a:pt x="2788" y="1243"/>
                    <a:pt x="1605" y="917"/>
                    <a:pt x="534" y="260"/>
                  </a:cubicBezTo>
                  <a:cubicBezTo>
                    <a:pt x="488" y="234"/>
                    <a:pt x="436" y="220"/>
                    <a:pt x="384" y="220"/>
                  </a:cubicBezTo>
                  <a:cubicBezTo>
                    <a:pt x="357" y="220"/>
                    <a:pt x="331" y="224"/>
                    <a:pt x="304" y="231"/>
                  </a:cubicBezTo>
                  <a:cubicBezTo>
                    <a:pt x="227" y="254"/>
                    <a:pt x="164" y="309"/>
                    <a:pt x="129" y="382"/>
                  </a:cubicBezTo>
                  <a:cubicBezTo>
                    <a:pt x="0" y="656"/>
                    <a:pt x="19" y="943"/>
                    <a:pt x="184" y="1209"/>
                  </a:cubicBezTo>
                  <a:cubicBezTo>
                    <a:pt x="722" y="2082"/>
                    <a:pt x="2754" y="2598"/>
                    <a:pt x="4395" y="2641"/>
                  </a:cubicBezTo>
                  <a:cubicBezTo>
                    <a:pt x="4454" y="2643"/>
                    <a:pt x="4512" y="2643"/>
                    <a:pt x="4570" y="2643"/>
                  </a:cubicBezTo>
                  <a:cubicBezTo>
                    <a:pt x="5750" y="2643"/>
                    <a:pt x="6843" y="2339"/>
                    <a:pt x="7812" y="2069"/>
                  </a:cubicBezTo>
                  <a:cubicBezTo>
                    <a:pt x="8616" y="1845"/>
                    <a:pt x="9384" y="1633"/>
                    <a:pt x="10065" y="1633"/>
                  </a:cubicBezTo>
                  <a:cubicBezTo>
                    <a:pt x="10168" y="1633"/>
                    <a:pt x="10269" y="1638"/>
                    <a:pt x="10368" y="1648"/>
                  </a:cubicBezTo>
                  <a:cubicBezTo>
                    <a:pt x="10783" y="1693"/>
                    <a:pt x="11164" y="1721"/>
                    <a:pt x="11507" y="1721"/>
                  </a:cubicBezTo>
                  <a:cubicBezTo>
                    <a:pt x="12172" y="1721"/>
                    <a:pt x="12693" y="1614"/>
                    <a:pt x="13045" y="1308"/>
                  </a:cubicBezTo>
                  <a:cubicBezTo>
                    <a:pt x="13321" y="1070"/>
                    <a:pt x="13469" y="728"/>
                    <a:pt x="13484" y="293"/>
                  </a:cubicBezTo>
                  <a:cubicBezTo>
                    <a:pt x="13487" y="201"/>
                    <a:pt x="13445" y="112"/>
                    <a:pt x="13370" y="56"/>
                  </a:cubicBezTo>
                  <a:cubicBezTo>
                    <a:pt x="13320" y="20"/>
                    <a:pt x="13261" y="1"/>
                    <a:pt x="13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3801575" y="3619975"/>
              <a:ext cx="1281850" cy="1582825"/>
            </a:xfrm>
            <a:custGeom>
              <a:avLst/>
              <a:gdLst/>
              <a:ahLst/>
              <a:cxnLst/>
              <a:rect l="l" t="t" r="r" b="b"/>
              <a:pathLst>
                <a:path w="51274" h="63313" extrusionOk="0">
                  <a:moveTo>
                    <a:pt x="34102" y="1"/>
                  </a:moveTo>
                  <a:cubicBezTo>
                    <a:pt x="33263" y="1"/>
                    <a:pt x="31774" y="467"/>
                    <a:pt x="28977" y="1002"/>
                  </a:cubicBezTo>
                  <a:cubicBezTo>
                    <a:pt x="27658" y="1255"/>
                    <a:pt x="25894" y="1347"/>
                    <a:pt x="24027" y="1347"/>
                  </a:cubicBezTo>
                  <a:cubicBezTo>
                    <a:pt x="19049" y="1347"/>
                    <a:pt x="13334" y="694"/>
                    <a:pt x="13334" y="694"/>
                  </a:cubicBezTo>
                  <a:lnTo>
                    <a:pt x="12407" y="3061"/>
                  </a:lnTo>
                  <a:cubicBezTo>
                    <a:pt x="12407" y="3061"/>
                    <a:pt x="983" y="31355"/>
                    <a:pt x="491" y="32381"/>
                  </a:cubicBezTo>
                  <a:cubicBezTo>
                    <a:pt x="0" y="33406"/>
                    <a:pt x="5959" y="62187"/>
                    <a:pt x="6728" y="62848"/>
                  </a:cubicBezTo>
                  <a:cubicBezTo>
                    <a:pt x="7117" y="63182"/>
                    <a:pt x="7572" y="63312"/>
                    <a:pt x="8093" y="63312"/>
                  </a:cubicBezTo>
                  <a:cubicBezTo>
                    <a:pt x="8603" y="63312"/>
                    <a:pt x="9176" y="63188"/>
                    <a:pt x="9813" y="63008"/>
                  </a:cubicBezTo>
                  <a:cubicBezTo>
                    <a:pt x="11106" y="62645"/>
                    <a:pt x="10948" y="61738"/>
                    <a:pt x="10948" y="61738"/>
                  </a:cubicBezTo>
                  <a:lnTo>
                    <a:pt x="8983" y="35464"/>
                  </a:lnTo>
                  <a:lnTo>
                    <a:pt x="20292" y="13848"/>
                  </a:lnTo>
                  <a:lnTo>
                    <a:pt x="22968" y="14363"/>
                  </a:lnTo>
                  <a:cubicBezTo>
                    <a:pt x="22968" y="14363"/>
                    <a:pt x="25748" y="35236"/>
                    <a:pt x="27807" y="38632"/>
                  </a:cubicBezTo>
                  <a:cubicBezTo>
                    <a:pt x="29865" y="42029"/>
                    <a:pt x="47465" y="58290"/>
                    <a:pt x="47980" y="58702"/>
                  </a:cubicBezTo>
                  <a:cubicBezTo>
                    <a:pt x="48151" y="58840"/>
                    <a:pt x="48368" y="58885"/>
                    <a:pt x="48582" y="58885"/>
                  </a:cubicBezTo>
                  <a:cubicBezTo>
                    <a:pt x="49008" y="58885"/>
                    <a:pt x="49420" y="58702"/>
                    <a:pt x="49420" y="58702"/>
                  </a:cubicBezTo>
                  <a:cubicBezTo>
                    <a:pt x="51273" y="58187"/>
                    <a:pt x="51067" y="56644"/>
                    <a:pt x="51067" y="56644"/>
                  </a:cubicBezTo>
                  <a:cubicBezTo>
                    <a:pt x="51067" y="56644"/>
                    <a:pt x="45200" y="47999"/>
                    <a:pt x="42525" y="43675"/>
                  </a:cubicBezTo>
                  <a:cubicBezTo>
                    <a:pt x="39849" y="39353"/>
                    <a:pt x="37172" y="37397"/>
                    <a:pt x="37172" y="37397"/>
                  </a:cubicBezTo>
                  <a:cubicBezTo>
                    <a:pt x="37172" y="37397"/>
                    <a:pt x="35404" y="25464"/>
                    <a:pt x="34683" y="21449"/>
                  </a:cubicBezTo>
                  <a:cubicBezTo>
                    <a:pt x="33963" y="17435"/>
                    <a:pt x="35153" y="900"/>
                    <a:pt x="35153" y="900"/>
                  </a:cubicBezTo>
                  <a:cubicBezTo>
                    <a:pt x="34979" y="249"/>
                    <a:pt x="34714" y="1"/>
                    <a:pt x="34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3793375" y="3613100"/>
              <a:ext cx="1297275" cy="1596750"/>
            </a:xfrm>
            <a:custGeom>
              <a:avLst/>
              <a:gdLst/>
              <a:ahLst/>
              <a:cxnLst/>
              <a:rect l="l" t="t" r="r" b="b"/>
              <a:pathLst>
                <a:path w="51891" h="63870" extrusionOk="0">
                  <a:moveTo>
                    <a:pt x="34445" y="559"/>
                  </a:moveTo>
                  <a:cubicBezTo>
                    <a:pt x="34947" y="559"/>
                    <a:pt x="35073" y="761"/>
                    <a:pt x="35195" y="1203"/>
                  </a:cubicBezTo>
                  <a:cubicBezTo>
                    <a:pt x="35111" y="2373"/>
                    <a:pt x="34026" y="17839"/>
                    <a:pt x="34732" y="21774"/>
                  </a:cubicBezTo>
                  <a:cubicBezTo>
                    <a:pt x="35444" y="25737"/>
                    <a:pt x="37203" y="37594"/>
                    <a:pt x="37221" y="37714"/>
                  </a:cubicBezTo>
                  <a:cubicBezTo>
                    <a:pt x="37232" y="37789"/>
                    <a:pt x="37272" y="37856"/>
                    <a:pt x="37334" y="37901"/>
                  </a:cubicBezTo>
                  <a:cubicBezTo>
                    <a:pt x="37360" y="37919"/>
                    <a:pt x="39996" y="39872"/>
                    <a:pt x="42612" y="44100"/>
                  </a:cubicBezTo>
                  <a:cubicBezTo>
                    <a:pt x="45141" y="48185"/>
                    <a:pt x="50583" y="56225"/>
                    <a:pt x="51119" y="57015"/>
                  </a:cubicBezTo>
                  <a:cubicBezTo>
                    <a:pt x="51128" y="57281"/>
                    <a:pt x="51072" y="58316"/>
                    <a:pt x="49634" y="58719"/>
                  </a:cubicBezTo>
                  <a:cubicBezTo>
                    <a:pt x="49506" y="58776"/>
                    <a:pt x="49196" y="58877"/>
                    <a:pt x="48909" y="58877"/>
                  </a:cubicBezTo>
                  <a:cubicBezTo>
                    <a:pt x="48749" y="58877"/>
                    <a:pt x="48595" y="58845"/>
                    <a:pt x="48484" y="58757"/>
                  </a:cubicBezTo>
                  <a:cubicBezTo>
                    <a:pt x="48330" y="58632"/>
                    <a:pt x="30454" y="42188"/>
                    <a:pt x="28377" y="38761"/>
                  </a:cubicBezTo>
                  <a:cubicBezTo>
                    <a:pt x="26373" y="35453"/>
                    <a:pt x="23603" y="14809"/>
                    <a:pt x="23576" y="14600"/>
                  </a:cubicBezTo>
                  <a:cubicBezTo>
                    <a:pt x="23560" y="14480"/>
                    <a:pt x="23469" y="14383"/>
                    <a:pt x="23349" y="14360"/>
                  </a:cubicBezTo>
                  <a:lnTo>
                    <a:pt x="20673" y="13846"/>
                  </a:lnTo>
                  <a:cubicBezTo>
                    <a:pt x="20656" y="13843"/>
                    <a:pt x="20638" y="13841"/>
                    <a:pt x="20621" y="13841"/>
                  </a:cubicBezTo>
                  <a:cubicBezTo>
                    <a:pt x="20517" y="13841"/>
                    <a:pt x="20419" y="13899"/>
                    <a:pt x="20369" y="13993"/>
                  </a:cubicBezTo>
                  <a:lnTo>
                    <a:pt x="9061" y="35608"/>
                  </a:lnTo>
                  <a:cubicBezTo>
                    <a:pt x="9036" y="35654"/>
                    <a:pt x="9025" y="35707"/>
                    <a:pt x="9030" y="35759"/>
                  </a:cubicBezTo>
                  <a:lnTo>
                    <a:pt x="10998" y="62061"/>
                  </a:lnTo>
                  <a:cubicBezTo>
                    <a:pt x="10999" y="62068"/>
                    <a:pt x="11099" y="62720"/>
                    <a:pt x="10064" y="63012"/>
                  </a:cubicBezTo>
                  <a:cubicBezTo>
                    <a:pt x="9427" y="63191"/>
                    <a:pt x="8879" y="63307"/>
                    <a:pt x="8410" y="63307"/>
                  </a:cubicBezTo>
                  <a:cubicBezTo>
                    <a:pt x="7955" y="63307"/>
                    <a:pt x="7574" y="63198"/>
                    <a:pt x="7261" y="62930"/>
                  </a:cubicBezTo>
                  <a:cubicBezTo>
                    <a:pt x="6405" y="61732"/>
                    <a:pt x="745" y="34099"/>
                    <a:pt x="1075" y="32778"/>
                  </a:cubicBezTo>
                  <a:cubicBezTo>
                    <a:pt x="1564" y="31757"/>
                    <a:pt x="12530" y="4598"/>
                    <a:pt x="12999" y="3440"/>
                  </a:cubicBezTo>
                  <a:lnTo>
                    <a:pt x="13845" y="1274"/>
                  </a:lnTo>
                  <a:cubicBezTo>
                    <a:pt x="14960" y="1396"/>
                    <a:pt x="19912" y="1908"/>
                    <a:pt x="24327" y="1908"/>
                  </a:cubicBezTo>
                  <a:cubicBezTo>
                    <a:pt x="26217" y="1908"/>
                    <a:pt x="28008" y="1814"/>
                    <a:pt x="29358" y="1556"/>
                  </a:cubicBezTo>
                  <a:cubicBezTo>
                    <a:pt x="30516" y="1335"/>
                    <a:pt x="31453" y="1123"/>
                    <a:pt x="32206" y="955"/>
                  </a:cubicBezTo>
                  <a:cubicBezTo>
                    <a:pt x="33353" y="698"/>
                    <a:pt x="34028" y="559"/>
                    <a:pt x="34445" y="559"/>
                  </a:cubicBezTo>
                  <a:close/>
                  <a:moveTo>
                    <a:pt x="34433" y="0"/>
                  </a:moveTo>
                  <a:cubicBezTo>
                    <a:pt x="33878" y="0"/>
                    <a:pt x="33122" y="170"/>
                    <a:pt x="32082" y="404"/>
                  </a:cubicBezTo>
                  <a:cubicBezTo>
                    <a:pt x="31333" y="572"/>
                    <a:pt x="30402" y="782"/>
                    <a:pt x="29253" y="1001"/>
                  </a:cubicBezTo>
                  <a:cubicBezTo>
                    <a:pt x="27960" y="1249"/>
                    <a:pt x="26222" y="1339"/>
                    <a:pt x="24376" y="1339"/>
                  </a:cubicBezTo>
                  <a:cubicBezTo>
                    <a:pt x="19457" y="1339"/>
                    <a:pt x="13772" y="699"/>
                    <a:pt x="13693" y="688"/>
                  </a:cubicBezTo>
                  <a:cubicBezTo>
                    <a:pt x="13683" y="687"/>
                    <a:pt x="13672" y="687"/>
                    <a:pt x="13662" y="687"/>
                  </a:cubicBezTo>
                  <a:cubicBezTo>
                    <a:pt x="13547" y="687"/>
                    <a:pt x="13441" y="757"/>
                    <a:pt x="13398" y="867"/>
                  </a:cubicBezTo>
                  <a:lnTo>
                    <a:pt x="12473" y="3230"/>
                  </a:lnTo>
                  <a:cubicBezTo>
                    <a:pt x="12359" y="3513"/>
                    <a:pt x="1047" y="31528"/>
                    <a:pt x="565" y="32535"/>
                  </a:cubicBezTo>
                  <a:cubicBezTo>
                    <a:pt x="1" y="33711"/>
                    <a:pt x="5896" y="62498"/>
                    <a:pt x="6872" y="63338"/>
                  </a:cubicBezTo>
                  <a:cubicBezTo>
                    <a:pt x="7331" y="63732"/>
                    <a:pt x="7871" y="63869"/>
                    <a:pt x="8435" y="63869"/>
                  </a:cubicBezTo>
                  <a:cubicBezTo>
                    <a:pt x="9025" y="63869"/>
                    <a:pt x="9643" y="63719"/>
                    <a:pt x="10219" y="63556"/>
                  </a:cubicBezTo>
                  <a:cubicBezTo>
                    <a:pt x="11434" y="63214"/>
                    <a:pt x="11625" y="62366"/>
                    <a:pt x="11559" y="61992"/>
                  </a:cubicBezTo>
                  <a:lnTo>
                    <a:pt x="9599" y="35799"/>
                  </a:lnTo>
                  <a:lnTo>
                    <a:pt x="20772" y="14442"/>
                  </a:lnTo>
                  <a:lnTo>
                    <a:pt x="23043" y="14877"/>
                  </a:lnTo>
                  <a:cubicBezTo>
                    <a:pt x="23350" y="17164"/>
                    <a:pt x="25913" y="35788"/>
                    <a:pt x="27892" y="39055"/>
                  </a:cubicBezTo>
                  <a:cubicBezTo>
                    <a:pt x="29967" y="42477"/>
                    <a:pt x="47338" y="58564"/>
                    <a:pt x="48131" y="59199"/>
                  </a:cubicBezTo>
                  <a:cubicBezTo>
                    <a:pt x="48364" y="59385"/>
                    <a:pt x="48647" y="59445"/>
                    <a:pt x="48914" y="59445"/>
                  </a:cubicBezTo>
                  <a:cubicBezTo>
                    <a:pt x="49369" y="59445"/>
                    <a:pt x="49779" y="59272"/>
                    <a:pt x="49824" y="59250"/>
                  </a:cubicBezTo>
                  <a:cubicBezTo>
                    <a:pt x="51890" y="58676"/>
                    <a:pt x="51678" y="56900"/>
                    <a:pt x="51675" y="56882"/>
                  </a:cubicBezTo>
                  <a:cubicBezTo>
                    <a:pt x="51670" y="56838"/>
                    <a:pt x="51653" y="56797"/>
                    <a:pt x="51629" y="56761"/>
                  </a:cubicBezTo>
                  <a:cubicBezTo>
                    <a:pt x="51571" y="56674"/>
                    <a:pt x="45735" y="48070"/>
                    <a:pt x="43093" y="43802"/>
                  </a:cubicBezTo>
                  <a:cubicBezTo>
                    <a:pt x="40669" y="39887"/>
                    <a:pt x="38274" y="37914"/>
                    <a:pt x="37763" y="37517"/>
                  </a:cubicBezTo>
                  <a:cubicBezTo>
                    <a:pt x="37580" y="36282"/>
                    <a:pt x="35964" y="25437"/>
                    <a:pt x="35289" y="21675"/>
                  </a:cubicBezTo>
                  <a:cubicBezTo>
                    <a:pt x="34583" y="17741"/>
                    <a:pt x="35751" y="1361"/>
                    <a:pt x="35763" y="1197"/>
                  </a:cubicBezTo>
                  <a:cubicBezTo>
                    <a:pt x="35765" y="1165"/>
                    <a:pt x="35762" y="1134"/>
                    <a:pt x="35755" y="1103"/>
                  </a:cubicBezTo>
                  <a:cubicBezTo>
                    <a:pt x="35537" y="289"/>
                    <a:pt x="35156" y="0"/>
                    <a:pt x="344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4154275" y="3915350"/>
              <a:ext cx="162100" cy="57925"/>
            </a:xfrm>
            <a:custGeom>
              <a:avLst/>
              <a:gdLst/>
              <a:ahLst/>
              <a:cxnLst/>
              <a:rect l="l" t="t" r="r" b="b"/>
              <a:pathLst>
                <a:path w="6484" h="2317" extrusionOk="0">
                  <a:moveTo>
                    <a:pt x="317" y="1"/>
                  </a:moveTo>
                  <a:cubicBezTo>
                    <a:pt x="195" y="1"/>
                    <a:pt x="82" y="81"/>
                    <a:pt x="45" y="203"/>
                  </a:cubicBezTo>
                  <a:cubicBezTo>
                    <a:pt x="1" y="353"/>
                    <a:pt x="87" y="510"/>
                    <a:pt x="237" y="555"/>
                  </a:cubicBezTo>
                  <a:lnTo>
                    <a:pt x="6102" y="2305"/>
                  </a:lnTo>
                  <a:cubicBezTo>
                    <a:pt x="6128" y="2312"/>
                    <a:pt x="6156" y="2317"/>
                    <a:pt x="6184" y="2317"/>
                  </a:cubicBezTo>
                  <a:cubicBezTo>
                    <a:pt x="6324" y="2317"/>
                    <a:pt x="6444" y="2214"/>
                    <a:pt x="6463" y="2074"/>
                  </a:cubicBezTo>
                  <a:cubicBezTo>
                    <a:pt x="6484" y="1935"/>
                    <a:pt x="6399" y="1803"/>
                    <a:pt x="6264" y="1762"/>
                  </a:cubicBezTo>
                  <a:lnTo>
                    <a:pt x="397" y="13"/>
                  </a:lnTo>
                  <a:cubicBezTo>
                    <a:pt x="371" y="5"/>
                    <a:pt x="343"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4085250" y="3943675"/>
              <a:ext cx="215475" cy="37325"/>
            </a:xfrm>
            <a:custGeom>
              <a:avLst/>
              <a:gdLst/>
              <a:ahLst/>
              <a:cxnLst/>
              <a:rect l="l" t="t" r="r" b="b"/>
              <a:pathLst>
                <a:path w="8619" h="1493" extrusionOk="0">
                  <a:moveTo>
                    <a:pt x="303" y="1"/>
                  </a:moveTo>
                  <a:cubicBezTo>
                    <a:pt x="163" y="1"/>
                    <a:pt x="35" y="105"/>
                    <a:pt x="17" y="250"/>
                  </a:cubicBezTo>
                  <a:cubicBezTo>
                    <a:pt x="0" y="406"/>
                    <a:pt x="111" y="546"/>
                    <a:pt x="266" y="564"/>
                  </a:cubicBezTo>
                  <a:lnTo>
                    <a:pt x="8294" y="1490"/>
                  </a:lnTo>
                  <a:cubicBezTo>
                    <a:pt x="8305" y="1492"/>
                    <a:pt x="8317" y="1492"/>
                    <a:pt x="8328" y="1492"/>
                  </a:cubicBezTo>
                  <a:cubicBezTo>
                    <a:pt x="8478" y="1492"/>
                    <a:pt x="8601" y="1375"/>
                    <a:pt x="8610" y="1225"/>
                  </a:cubicBezTo>
                  <a:cubicBezTo>
                    <a:pt x="8619" y="1075"/>
                    <a:pt x="8509" y="945"/>
                    <a:pt x="8359" y="928"/>
                  </a:cubicBezTo>
                  <a:lnTo>
                    <a:pt x="332" y="2"/>
                  </a:lnTo>
                  <a:cubicBezTo>
                    <a:pt x="322" y="1"/>
                    <a:pt x="313" y="1"/>
                    <a:pt x="3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4575950" y="3715975"/>
              <a:ext cx="66600" cy="129525"/>
            </a:xfrm>
            <a:custGeom>
              <a:avLst/>
              <a:gdLst/>
              <a:ahLst/>
              <a:cxnLst/>
              <a:rect l="l" t="t" r="r" b="b"/>
              <a:pathLst>
                <a:path w="2664" h="5181" extrusionOk="0">
                  <a:moveTo>
                    <a:pt x="2327" y="1"/>
                  </a:moveTo>
                  <a:cubicBezTo>
                    <a:pt x="2276" y="1"/>
                    <a:pt x="2225" y="14"/>
                    <a:pt x="2179" y="43"/>
                  </a:cubicBezTo>
                  <a:cubicBezTo>
                    <a:pt x="2090" y="99"/>
                    <a:pt x="1" y="1449"/>
                    <a:pt x="132" y="3013"/>
                  </a:cubicBezTo>
                  <a:cubicBezTo>
                    <a:pt x="204" y="3873"/>
                    <a:pt x="917" y="4594"/>
                    <a:pt x="2248" y="5158"/>
                  </a:cubicBezTo>
                  <a:cubicBezTo>
                    <a:pt x="2283" y="5173"/>
                    <a:pt x="2321" y="5180"/>
                    <a:pt x="2359" y="5180"/>
                  </a:cubicBezTo>
                  <a:cubicBezTo>
                    <a:pt x="2360" y="5180"/>
                    <a:pt x="2361" y="5180"/>
                    <a:pt x="2362" y="5180"/>
                  </a:cubicBezTo>
                  <a:cubicBezTo>
                    <a:pt x="2494" y="5180"/>
                    <a:pt x="2609" y="5085"/>
                    <a:pt x="2636" y="4954"/>
                  </a:cubicBezTo>
                  <a:cubicBezTo>
                    <a:pt x="2664" y="4823"/>
                    <a:pt x="2593" y="4690"/>
                    <a:pt x="2469" y="4637"/>
                  </a:cubicBezTo>
                  <a:cubicBezTo>
                    <a:pt x="1346" y="4162"/>
                    <a:pt x="750" y="3600"/>
                    <a:pt x="696" y="2966"/>
                  </a:cubicBezTo>
                  <a:cubicBezTo>
                    <a:pt x="593" y="1742"/>
                    <a:pt x="2464" y="531"/>
                    <a:pt x="2482" y="520"/>
                  </a:cubicBezTo>
                  <a:cubicBezTo>
                    <a:pt x="2611" y="434"/>
                    <a:pt x="2648" y="262"/>
                    <a:pt x="2565" y="132"/>
                  </a:cubicBezTo>
                  <a:cubicBezTo>
                    <a:pt x="2511" y="47"/>
                    <a:pt x="2420" y="1"/>
                    <a:pt x="23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4257700" y="3744100"/>
              <a:ext cx="76975" cy="175650"/>
            </a:xfrm>
            <a:custGeom>
              <a:avLst/>
              <a:gdLst/>
              <a:ahLst/>
              <a:cxnLst/>
              <a:rect l="l" t="t" r="r" b="b"/>
              <a:pathLst>
                <a:path w="3079" h="7026" extrusionOk="0">
                  <a:moveTo>
                    <a:pt x="2766" y="1"/>
                  </a:moveTo>
                  <a:cubicBezTo>
                    <a:pt x="2639" y="1"/>
                    <a:pt x="2523" y="86"/>
                    <a:pt x="2491" y="215"/>
                  </a:cubicBezTo>
                  <a:lnTo>
                    <a:pt x="1843" y="2812"/>
                  </a:lnTo>
                  <a:lnTo>
                    <a:pt x="114" y="4538"/>
                  </a:lnTo>
                  <a:cubicBezTo>
                    <a:pt x="0" y="4653"/>
                    <a:pt x="5" y="4840"/>
                    <a:pt x="125" y="4949"/>
                  </a:cubicBezTo>
                  <a:lnTo>
                    <a:pt x="2352" y="6953"/>
                  </a:lnTo>
                  <a:cubicBezTo>
                    <a:pt x="2405" y="7000"/>
                    <a:pt x="2472" y="7026"/>
                    <a:pt x="2543" y="7026"/>
                  </a:cubicBezTo>
                  <a:lnTo>
                    <a:pt x="2543" y="7025"/>
                  </a:lnTo>
                  <a:cubicBezTo>
                    <a:pt x="2543" y="7025"/>
                    <a:pt x="2543" y="7025"/>
                    <a:pt x="2544" y="7025"/>
                  </a:cubicBezTo>
                  <a:cubicBezTo>
                    <a:pt x="2803" y="7025"/>
                    <a:pt x="2925" y="6705"/>
                    <a:pt x="2732" y="6531"/>
                  </a:cubicBezTo>
                  <a:lnTo>
                    <a:pt x="726" y="4727"/>
                  </a:lnTo>
                  <a:lnTo>
                    <a:pt x="2297" y="3156"/>
                  </a:lnTo>
                  <a:cubicBezTo>
                    <a:pt x="2333" y="3119"/>
                    <a:pt x="2359" y="3074"/>
                    <a:pt x="2372" y="3025"/>
                  </a:cubicBezTo>
                  <a:lnTo>
                    <a:pt x="3040" y="352"/>
                  </a:lnTo>
                  <a:cubicBezTo>
                    <a:pt x="3078" y="200"/>
                    <a:pt x="2986" y="47"/>
                    <a:pt x="2834" y="9"/>
                  </a:cubicBezTo>
                  <a:cubicBezTo>
                    <a:pt x="2811" y="3"/>
                    <a:pt x="2788" y="1"/>
                    <a:pt x="27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4127225" y="2778000"/>
              <a:ext cx="886950" cy="960325"/>
            </a:xfrm>
            <a:custGeom>
              <a:avLst/>
              <a:gdLst/>
              <a:ahLst/>
              <a:cxnLst/>
              <a:rect l="l" t="t" r="r" b="b"/>
              <a:pathLst>
                <a:path w="35478" h="38413" extrusionOk="0">
                  <a:moveTo>
                    <a:pt x="11437" y="0"/>
                  </a:moveTo>
                  <a:cubicBezTo>
                    <a:pt x="11020" y="0"/>
                    <a:pt x="10641" y="2"/>
                    <a:pt x="10311" y="6"/>
                  </a:cubicBezTo>
                  <a:lnTo>
                    <a:pt x="4940" y="17151"/>
                  </a:lnTo>
                  <a:cubicBezTo>
                    <a:pt x="4940" y="17151"/>
                    <a:pt x="0" y="34237"/>
                    <a:pt x="206" y="34957"/>
                  </a:cubicBezTo>
                  <a:cubicBezTo>
                    <a:pt x="412" y="35677"/>
                    <a:pt x="3911" y="37325"/>
                    <a:pt x="11733" y="38251"/>
                  </a:cubicBezTo>
                  <a:cubicBezTo>
                    <a:pt x="12679" y="38363"/>
                    <a:pt x="13559" y="38413"/>
                    <a:pt x="14376" y="38413"/>
                  </a:cubicBezTo>
                  <a:cubicBezTo>
                    <a:pt x="20307" y="38413"/>
                    <a:pt x="22873" y="35759"/>
                    <a:pt x="23055" y="34854"/>
                  </a:cubicBezTo>
                  <a:cubicBezTo>
                    <a:pt x="23260" y="33825"/>
                    <a:pt x="22848" y="32075"/>
                    <a:pt x="22848" y="32075"/>
                  </a:cubicBezTo>
                  <a:lnTo>
                    <a:pt x="25525" y="27341"/>
                  </a:lnTo>
                  <a:lnTo>
                    <a:pt x="34377" y="12785"/>
                  </a:lnTo>
                  <a:cubicBezTo>
                    <a:pt x="35478" y="10973"/>
                    <a:pt x="35073" y="8628"/>
                    <a:pt x="33429" y="7292"/>
                  </a:cubicBezTo>
                  <a:cubicBezTo>
                    <a:pt x="29471" y="4078"/>
                    <a:pt x="24556" y="197"/>
                    <a:pt x="24556" y="197"/>
                  </a:cubicBezTo>
                  <a:cubicBezTo>
                    <a:pt x="24556" y="197"/>
                    <a:pt x="15854" y="0"/>
                    <a:pt x="11437"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4120300" y="2770925"/>
              <a:ext cx="901625" cy="974500"/>
            </a:xfrm>
            <a:custGeom>
              <a:avLst/>
              <a:gdLst/>
              <a:ahLst/>
              <a:cxnLst/>
              <a:rect l="l" t="t" r="r" b="b"/>
              <a:pathLst>
                <a:path w="36065" h="38980" extrusionOk="0">
                  <a:moveTo>
                    <a:pt x="11769" y="565"/>
                  </a:moveTo>
                  <a:cubicBezTo>
                    <a:pt x="15915" y="565"/>
                    <a:pt x="23778" y="739"/>
                    <a:pt x="24732" y="760"/>
                  </a:cubicBezTo>
                  <a:cubicBezTo>
                    <a:pt x="25363" y="1259"/>
                    <a:pt x="29880" y="4832"/>
                    <a:pt x="33528" y="7794"/>
                  </a:cubicBezTo>
                  <a:cubicBezTo>
                    <a:pt x="35056" y="9035"/>
                    <a:pt x="35435" y="11238"/>
                    <a:pt x="34412" y="12920"/>
                  </a:cubicBezTo>
                  <a:lnTo>
                    <a:pt x="25556" y="27485"/>
                  </a:lnTo>
                  <a:lnTo>
                    <a:pt x="22879" y="32219"/>
                  </a:lnTo>
                  <a:cubicBezTo>
                    <a:pt x="22844" y="32281"/>
                    <a:pt x="22834" y="32354"/>
                    <a:pt x="22850" y="32423"/>
                  </a:cubicBezTo>
                  <a:cubicBezTo>
                    <a:pt x="22855" y="32440"/>
                    <a:pt x="23246" y="34124"/>
                    <a:pt x="23054" y="35082"/>
                  </a:cubicBezTo>
                  <a:cubicBezTo>
                    <a:pt x="22892" y="35894"/>
                    <a:pt x="20394" y="38413"/>
                    <a:pt x="14649" y="38413"/>
                  </a:cubicBezTo>
                  <a:cubicBezTo>
                    <a:pt x="13845" y="38413"/>
                    <a:pt x="12977" y="38364"/>
                    <a:pt x="12043" y="38253"/>
                  </a:cubicBezTo>
                  <a:cubicBezTo>
                    <a:pt x="3925" y="37291"/>
                    <a:pt x="887" y="35627"/>
                    <a:pt x="759" y="35186"/>
                  </a:cubicBezTo>
                  <a:cubicBezTo>
                    <a:pt x="698" y="34435"/>
                    <a:pt x="3554" y="24205"/>
                    <a:pt x="5487" y="17519"/>
                  </a:cubicBezTo>
                  <a:lnTo>
                    <a:pt x="10797" y="569"/>
                  </a:lnTo>
                  <a:cubicBezTo>
                    <a:pt x="11090" y="566"/>
                    <a:pt x="11416" y="565"/>
                    <a:pt x="11769" y="565"/>
                  </a:cubicBezTo>
                  <a:close/>
                  <a:moveTo>
                    <a:pt x="11620" y="0"/>
                  </a:moveTo>
                  <a:cubicBezTo>
                    <a:pt x="11239" y="0"/>
                    <a:pt x="10891" y="2"/>
                    <a:pt x="10586" y="5"/>
                  </a:cubicBezTo>
                  <a:cubicBezTo>
                    <a:pt x="10463" y="7"/>
                    <a:pt x="10356" y="87"/>
                    <a:pt x="10319" y="204"/>
                  </a:cubicBezTo>
                  <a:lnTo>
                    <a:pt x="4945" y="17356"/>
                  </a:lnTo>
                  <a:cubicBezTo>
                    <a:pt x="3781" y="21383"/>
                    <a:pt x="0" y="34576"/>
                    <a:pt x="212" y="35318"/>
                  </a:cubicBezTo>
                  <a:cubicBezTo>
                    <a:pt x="513" y="36373"/>
                    <a:pt x="4739" y="37959"/>
                    <a:pt x="11977" y="38814"/>
                  </a:cubicBezTo>
                  <a:cubicBezTo>
                    <a:pt x="12936" y="38928"/>
                    <a:pt x="13827" y="38979"/>
                    <a:pt x="14654" y="38979"/>
                  </a:cubicBezTo>
                  <a:cubicBezTo>
                    <a:pt x="20820" y="38979"/>
                    <a:pt x="23419" y="36143"/>
                    <a:pt x="23609" y="35194"/>
                  </a:cubicBezTo>
                  <a:cubicBezTo>
                    <a:pt x="23797" y="34257"/>
                    <a:pt x="23514" y="32812"/>
                    <a:pt x="23426" y="32404"/>
                  </a:cubicBezTo>
                  <a:lnTo>
                    <a:pt x="26044" y="27770"/>
                  </a:lnTo>
                  <a:lnTo>
                    <a:pt x="34895" y="13215"/>
                  </a:lnTo>
                  <a:cubicBezTo>
                    <a:pt x="36064" y="11292"/>
                    <a:pt x="35631" y="8773"/>
                    <a:pt x="33884" y="7356"/>
                  </a:cubicBezTo>
                  <a:cubicBezTo>
                    <a:pt x="29970" y="4178"/>
                    <a:pt x="25058" y="296"/>
                    <a:pt x="25008" y="257"/>
                  </a:cubicBezTo>
                  <a:cubicBezTo>
                    <a:pt x="24960" y="219"/>
                    <a:pt x="24901" y="199"/>
                    <a:pt x="24840" y="197"/>
                  </a:cubicBezTo>
                  <a:cubicBezTo>
                    <a:pt x="24743" y="194"/>
                    <a:pt x="15975" y="0"/>
                    <a:pt x="11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4499925" y="2779525"/>
              <a:ext cx="385300" cy="261475"/>
            </a:xfrm>
            <a:custGeom>
              <a:avLst/>
              <a:gdLst/>
              <a:ahLst/>
              <a:cxnLst/>
              <a:rect l="l" t="t" r="r" b="b"/>
              <a:pathLst>
                <a:path w="15412" h="10459" extrusionOk="0">
                  <a:moveTo>
                    <a:pt x="2527" y="0"/>
                  </a:moveTo>
                  <a:cubicBezTo>
                    <a:pt x="1600" y="2115"/>
                    <a:pt x="1" y="6438"/>
                    <a:pt x="1317" y="8577"/>
                  </a:cubicBezTo>
                  <a:cubicBezTo>
                    <a:pt x="1996" y="9680"/>
                    <a:pt x="3321" y="10459"/>
                    <a:pt x="5158" y="10459"/>
                  </a:cubicBezTo>
                  <a:cubicBezTo>
                    <a:pt x="7710" y="10459"/>
                    <a:pt x="11250" y="8955"/>
                    <a:pt x="15411" y="4724"/>
                  </a:cubicBezTo>
                  <a:cubicBezTo>
                    <a:pt x="12381" y="2294"/>
                    <a:pt x="9648" y="136"/>
                    <a:pt x="9648" y="136"/>
                  </a:cubicBezTo>
                  <a:cubicBezTo>
                    <a:pt x="9648" y="136"/>
                    <a:pt x="6189" y="58"/>
                    <a:pt x="2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4492750" y="2772450"/>
              <a:ext cx="400450" cy="275600"/>
            </a:xfrm>
            <a:custGeom>
              <a:avLst/>
              <a:gdLst/>
              <a:ahLst/>
              <a:cxnLst/>
              <a:rect l="l" t="t" r="r" b="b"/>
              <a:pathLst>
                <a:path w="16018" h="11024" extrusionOk="0">
                  <a:moveTo>
                    <a:pt x="2997" y="569"/>
                  </a:moveTo>
                  <a:cubicBezTo>
                    <a:pt x="6234" y="620"/>
                    <a:pt x="9267" y="686"/>
                    <a:pt x="9833" y="699"/>
                  </a:cubicBezTo>
                  <a:cubicBezTo>
                    <a:pt x="10275" y="1049"/>
                    <a:pt x="12636" y="2917"/>
                    <a:pt x="15276" y="5032"/>
                  </a:cubicBezTo>
                  <a:cubicBezTo>
                    <a:pt x="10707" y="9595"/>
                    <a:pt x="7337" y="10459"/>
                    <a:pt x="5437" y="10459"/>
                  </a:cubicBezTo>
                  <a:cubicBezTo>
                    <a:pt x="5199" y="10459"/>
                    <a:pt x="4984" y="10445"/>
                    <a:pt x="4793" y="10424"/>
                  </a:cubicBezTo>
                  <a:cubicBezTo>
                    <a:pt x="3480" y="10275"/>
                    <a:pt x="2432" y="9667"/>
                    <a:pt x="1844" y="8712"/>
                  </a:cubicBezTo>
                  <a:cubicBezTo>
                    <a:pt x="611" y="6706"/>
                    <a:pt x="2178" y="2475"/>
                    <a:pt x="2997" y="569"/>
                  </a:cubicBezTo>
                  <a:close/>
                  <a:moveTo>
                    <a:pt x="2818" y="1"/>
                  </a:moveTo>
                  <a:cubicBezTo>
                    <a:pt x="2720" y="5"/>
                    <a:pt x="2601" y="65"/>
                    <a:pt x="2554" y="169"/>
                  </a:cubicBezTo>
                  <a:cubicBezTo>
                    <a:pt x="1525" y="2520"/>
                    <a:pt x="1" y="6795"/>
                    <a:pt x="1363" y="9008"/>
                  </a:cubicBezTo>
                  <a:cubicBezTo>
                    <a:pt x="2044" y="10114"/>
                    <a:pt x="3240" y="10817"/>
                    <a:pt x="4730" y="10986"/>
                  </a:cubicBezTo>
                  <a:cubicBezTo>
                    <a:pt x="4962" y="11012"/>
                    <a:pt x="5196" y="11024"/>
                    <a:pt x="5430" y="11024"/>
                  </a:cubicBezTo>
                  <a:cubicBezTo>
                    <a:pt x="7470" y="11024"/>
                    <a:pt x="11085" y="10100"/>
                    <a:pt x="15901" y="5206"/>
                  </a:cubicBezTo>
                  <a:cubicBezTo>
                    <a:pt x="16018" y="5087"/>
                    <a:pt x="16006" y="4892"/>
                    <a:pt x="15876" y="4787"/>
                  </a:cubicBezTo>
                  <a:cubicBezTo>
                    <a:pt x="12843" y="2356"/>
                    <a:pt x="10110" y="196"/>
                    <a:pt x="10110" y="196"/>
                  </a:cubicBezTo>
                  <a:cubicBezTo>
                    <a:pt x="10062" y="158"/>
                    <a:pt x="10002" y="138"/>
                    <a:pt x="9941" y="136"/>
                  </a:cubicBezTo>
                  <a:cubicBezTo>
                    <a:pt x="9941" y="136"/>
                    <a:pt x="6481" y="57"/>
                    <a:pt x="2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4541500" y="2338925"/>
              <a:ext cx="473450" cy="642100"/>
            </a:xfrm>
            <a:custGeom>
              <a:avLst/>
              <a:gdLst/>
              <a:ahLst/>
              <a:cxnLst/>
              <a:rect l="l" t="t" r="r" b="b"/>
              <a:pathLst>
                <a:path w="18938" h="25684" extrusionOk="0">
                  <a:moveTo>
                    <a:pt x="9543" y="1"/>
                  </a:moveTo>
                  <a:cubicBezTo>
                    <a:pt x="9342" y="1"/>
                    <a:pt x="9177" y="43"/>
                    <a:pt x="9056" y="133"/>
                  </a:cubicBezTo>
                  <a:cubicBezTo>
                    <a:pt x="9056" y="133"/>
                    <a:pt x="6072" y="956"/>
                    <a:pt x="4837" y="2809"/>
                  </a:cubicBezTo>
                  <a:cubicBezTo>
                    <a:pt x="3603" y="4662"/>
                    <a:pt x="1" y="15469"/>
                    <a:pt x="103" y="16395"/>
                  </a:cubicBezTo>
                  <a:cubicBezTo>
                    <a:pt x="137" y="16704"/>
                    <a:pt x="674" y="16807"/>
                    <a:pt x="1376" y="16807"/>
                  </a:cubicBezTo>
                  <a:cubicBezTo>
                    <a:pt x="2778" y="16807"/>
                    <a:pt x="4837" y="16395"/>
                    <a:pt x="4837" y="16395"/>
                  </a:cubicBezTo>
                  <a:lnTo>
                    <a:pt x="4837" y="16395"/>
                  </a:lnTo>
                  <a:cubicBezTo>
                    <a:pt x="4837" y="16395"/>
                    <a:pt x="1647" y="23085"/>
                    <a:pt x="1647" y="24217"/>
                  </a:cubicBezTo>
                  <a:cubicBezTo>
                    <a:pt x="1647" y="25110"/>
                    <a:pt x="2543" y="25683"/>
                    <a:pt x="3831" y="25683"/>
                  </a:cubicBezTo>
                  <a:cubicBezTo>
                    <a:pt x="4176" y="25683"/>
                    <a:pt x="4549" y="25642"/>
                    <a:pt x="4940" y="25555"/>
                  </a:cubicBezTo>
                  <a:cubicBezTo>
                    <a:pt x="6793" y="25143"/>
                    <a:pt x="13104" y="14277"/>
                    <a:pt x="13104" y="14277"/>
                  </a:cubicBezTo>
                  <a:cubicBezTo>
                    <a:pt x="13104" y="14277"/>
                    <a:pt x="14467" y="15861"/>
                    <a:pt x="15603" y="15861"/>
                  </a:cubicBezTo>
                  <a:cubicBezTo>
                    <a:pt x="15798" y="15861"/>
                    <a:pt x="15986" y="15814"/>
                    <a:pt x="16159" y="15705"/>
                  </a:cubicBezTo>
                  <a:cubicBezTo>
                    <a:pt x="17513" y="14852"/>
                    <a:pt x="17085" y="13132"/>
                    <a:pt x="16056" y="13132"/>
                  </a:cubicBezTo>
                  <a:cubicBezTo>
                    <a:pt x="15027" y="13132"/>
                    <a:pt x="18937" y="8912"/>
                    <a:pt x="17599" y="6133"/>
                  </a:cubicBezTo>
                  <a:cubicBezTo>
                    <a:pt x="16392" y="3625"/>
                    <a:pt x="11410" y="1"/>
                    <a:pt x="9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4534275" y="2331850"/>
              <a:ext cx="476000" cy="656200"/>
            </a:xfrm>
            <a:custGeom>
              <a:avLst/>
              <a:gdLst/>
              <a:ahLst/>
              <a:cxnLst/>
              <a:rect l="l" t="t" r="r" b="b"/>
              <a:pathLst>
                <a:path w="19040" h="26248" extrusionOk="0">
                  <a:moveTo>
                    <a:pt x="9832" y="567"/>
                  </a:moveTo>
                  <a:cubicBezTo>
                    <a:pt x="9961" y="567"/>
                    <a:pt x="10118" y="589"/>
                    <a:pt x="10292" y="631"/>
                  </a:cubicBezTo>
                  <a:cubicBezTo>
                    <a:pt x="12351" y="1132"/>
                    <a:pt x="16572" y="4331"/>
                    <a:pt x="17635" y="6539"/>
                  </a:cubicBezTo>
                  <a:cubicBezTo>
                    <a:pt x="18406" y="8140"/>
                    <a:pt x="17255" y="10332"/>
                    <a:pt x="16494" y="11783"/>
                  </a:cubicBezTo>
                  <a:cubicBezTo>
                    <a:pt x="16006" y="12712"/>
                    <a:pt x="15761" y="13178"/>
                    <a:pt x="15951" y="13495"/>
                  </a:cubicBezTo>
                  <a:cubicBezTo>
                    <a:pt x="15997" y="13571"/>
                    <a:pt x="16110" y="13697"/>
                    <a:pt x="16345" y="13697"/>
                  </a:cubicBezTo>
                  <a:cubicBezTo>
                    <a:pt x="16693" y="13697"/>
                    <a:pt x="16899" y="13981"/>
                    <a:pt x="16975" y="14248"/>
                  </a:cubicBezTo>
                  <a:cubicBezTo>
                    <a:pt x="17097" y="14666"/>
                    <a:pt x="16992" y="15311"/>
                    <a:pt x="16297" y="15748"/>
                  </a:cubicBezTo>
                  <a:cubicBezTo>
                    <a:pt x="16172" y="15826"/>
                    <a:pt x="16033" y="15861"/>
                    <a:pt x="15885" y="15861"/>
                  </a:cubicBezTo>
                  <a:cubicBezTo>
                    <a:pt x="15078" y="15861"/>
                    <a:pt x="14010" y="14842"/>
                    <a:pt x="13607" y="14375"/>
                  </a:cubicBezTo>
                  <a:cubicBezTo>
                    <a:pt x="13553" y="14312"/>
                    <a:pt x="13474" y="14277"/>
                    <a:pt x="13391" y="14277"/>
                  </a:cubicBezTo>
                  <a:cubicBezTo>
                    <a:pt x="13383" y="14277"/>
                    <a:pt x="13375" y="14277"/>
                    <a:pt x="13367" y="14278"/>
                  </a:cubicBezTo>
                  <a:cubicBezTo>
                    <a:pt x="13276" y="14286"/>
                    <a:pt x="13194" y="14338"/>
                    <a:pt x="13148" y="14417"/>
                  </a:cubicBezTo>
                  <a:cubicBezTo>
                    <a:pt x="10732" y="18577"/>
                    <a:pt x="6429" y="25281"/>
                    <a:pt x="5169" y="25562"/>
                  </a:cubicBezTo>
                  <a:cubicBezTo>
                    <a:pt x="4808" y="25642"/>
                    <a:pt x="4456" y="25681"/>
                    <a:pt x="4127" y="25681"/>
                  </a:cubicBezTo>
                  <a:cubicBezTo>
                    <a:pt x="3492" y="25681"/>
                    <a:pt x="2946" y="25536"/>
                    <a:pt x="2599" y="25258"/>
                  </a:cubicBezTo>
                  <a:cubicBezTo>
                    <a:pt x="2347" y="25054"/>
                    <a:pt x="2219" y="24800"/>
                    <a:pt x="2219" y="24499"/>
                  </a:cubicBezTo>
                  <a:cubicBezTo>
                    <a:pt x="2219" y="23715"/>
                    <a:pt x="4110" y="19465"/>
                    <a:pt x="5382" y="16800"/>
                  </a:cubicBezTo>
                  <a:cubicBezTo>
                    <a:pt x="5471" y="16612"/>
                    <a:pt x="5334" y="16394"/>
                    <a:pt x="5126" y="16394"/>
                  </a:cubicBezTo>
                  <a:cubicBezTo>
                    <a:pt x="5108" y="16394"/>
                    <a:pt x="5089" y="16396"/>
                    <a:pt x="5071" y="16401"/>
                  </a:cubicBezTo>
                  <a:cubicBezTo>
                    <a:pt x="3736" y="16668"/>
                    <a:pt x="2436" y="16811"/>
                    <a:pt x="1597" y="16811"/>
                  </a:cubicBezTo>
                  <a:cubicBezTo>
                    <a:pt x="1086" y="16811"/>
                    <a:pt x="746" y="16758"/>
                    <a:pt x="672" y="16646"/>
                  </a:cubicBezTo>
                  <a:cubicBezTo>
                    <a:pt x="593" y="15887"/>
                    <a:pt x="4061" y="5200"/>
                    <a:pt x="5361" y="3249"/>
                  </a:cubicBezTo>
                  <a:cubicBezTo>
                    <a:pt x="6523" y="1507"/>
                    <a:pt x="9392" y="697"/>
                    <a:pt x="9422" y="688"/>
                  </a:cubicBezTo>
                  <a:cubicBezTo>
                    <a:pt x="9455" y="679"/>
                    <a:pt x="9488" y="663"/>
                    <a:pt x="9516" y="642"/>
                  </a:cubicBezTo>
                  <a:cubicBezTo>
                    <a:pt x="9583" y="592"/>
                    <a:pt x="9692" y="567"/>
                    <a:pt x="9832" y="567"/>
                  </a:cubicBezTo>
                  <a:close/>
                  <a:moveTo>
                    <a:pt x="9835" y="0"/>
                  </a:moveTo>
                  <a:cubicBezTo>
                    <a:pt x="9589" y="0"/>
                    <a:pt x="9385" y="52"/>
                    <a:pt x="9225" y="156"/>
                  </a:cubicBezTo>
                  <a:cubicBezTo>
                    <a:pt x="8817" y="275"/>
                    <a:pt x="6099" y="1124"/>
                    <a:pt x="4891" y="2934"/>
                  </a:cubicBezTo>
                  <a:cubicBezTo>
                    <a:pt x="3630" y="4826"/>
                    <a:pt x="1" y="15711"/>
                    <a:pt x="110" y="16708"/>
                  </a:cubicBezTo>
                  <a:cubicBezTo>
                    <a:pt x="122" y="16820"/>
                    <a:pt x="176" y="16980"/>
                    <a:pt x="355" y="17112"/>
                  </a:cubicBezTo>
                  <a:cubicBezTo>
                    <a:pt x="614" y="17302"/>
                    <a:pt x="1122" y="17370"/>
                    <a:pt x="1717" y="17370"/>
                  </a:cubicBezTo>
                  <a:cubicBezTo>
                    <a:pt x="2691" y="17370"/>
                    <a:pt x="3899" y="17187"/>
                    <a:pt x="4633" y="17057"/>
                  </a:cubicBezTo>
                  <a:lnTo>
                    <a:pt x="4633" y="17057"/>
                  </a:lnTo>
                  <a:cubicBezTo>
                    <a:pt x="3856" y="18712"/>
                    <a:pt x="1653" y="23484"/>
                    <a:pt x="1653" y="24499"/>
                  </a:cubicBezTo>
                  <a:cubicBezTo>
                    <a:pt x="1653" y="24973"/>
                    <a:pt x="1857" y="25388"/>
                    <a:pt x="2244" y="25698"/>
                  </a:cubicBezTo>
                  <a:cubicBezTo>
                    <a:pt x="2694" y="26059"/>
                    <a:pt x="3358" y="26248"/>
                    <a:pt x="4123" y="26248"/>
                  </a:cubicBezTo>
                  <a:cubicBezTo>
                    <a:pt x="4517" y="26246"/>
                    <a:pt x="4908" y="26200"/>
                    <a:pt x="5291" y="26113"/>
                  </a:cubicBezTo>
                  <a:cubicBezTo>
                    <a:pt x="7084" y="25714"/>
                    <a:pt x="12244" y="17077"/>
                    <a:pt x="13446" y="15029"/>
                  </a:cubicBezTo>
                  <a:cubicBezTo>
                    <a:pt x="13921" y="15510"/>
                    <a:pt x="14949" y="16423"/>
                    <a:pt x="15901" y="16423"/>
                  </a:cubicBezTo>
                  <a:cubicBezTo>
                    <a:pt x="16142" y="16423"/>
                    <a:pt x="16378" y="16365"/>
                    <a:pt x="16599" y="16226"/>
                  </a:cubicBezTo>
                  <a:cubicBezTo>
                    <a:pt x="17497" y="15661"/>
                    <a:pt x="17709" y="14746"/>
                    <a:pt x="17519" y="14090"/>
                  </a:cubicBezTo>
                  <a:cubicBezTo>
                    <a:pt x="17365" y="13554"/>
                    <a:pt x="16963" y="13193"/>
                    <a:pt x="16473" y="13138"/>
                  </a:cubicBezTo>
                  <a:cubicBezTo>
                    <a:pt x="16543" y="12904"/>
                    <a:pt x="16790" y="12435"/>
                    <a:pt x="16995" y="12045"/>
                  </a:cubicBezTo>
                  <a:cubicBezTo>
                    <a:pt x="17809" y="10494"/>
                    <a:pt x="19039" y="8150"/>
                    <a:pt x="18145" y="6293"/>
                  </a:cubicBezTo>
                  <a:cubicBezTo>
                    <a:pt x="17004" y="3924"/>
                    <a:pt x="12639" y="621"/>
                    <a:pt x="10427" y="80"/>
                  </a:cubicBezTo>
                  <a:cubicBezTo>
                    <a:pt x="10209" y="27"/>
                    <a:pt x="10011" y="0"/>
                    <a:pt x="9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4581175" y="2183300"/>
              <a:ext cx="498075" cy="486200"/>
            </a:xfrm>
            <a:custGeom>
              <a:avLst/>
              <a:gdLst/>
              <a:ahLst/>
              <a:cxnLst/>
              <a:rect l="l" t="t" r="r" b="b"/>
              <a:pathLst>
                <a:path w="19923" h="19448" extrusionOk="0">
                  <a:moveTo>
                    <a:pt x="5743" y="1"/>
                  </a:moveTo>
                  <a:cubicBezTo>
                    <a:pt x="3437" y="1"/>
                    <a:pt x="2660" y="1181"/>
                    <a:pt x="6337" y="3064"/>
                  </a:cubicBezTo>
                  <a:cubicBezTo>
                    <a:pt x="6337" y="3064"/>
                    <a:pt x="574" y="3064"/>
                    <a:pt x="265" y="5843"/>
                  </a:cubicBezTo>
                  <a:cubicBezTo>
                    <a:pt x="1" y="8210"/>
                    <a:pt x="2128" y="9457"/>
                    <a:pt x="4799" y="9457"/>
                  </a:cubicBezTo>
                  <a:cubicBezTo>
                    <a:pt x="5264" y="9457"/>
                    <a:pt x="5745" y="9419"/>
                    <a:pt x="6234" y="9343"/>
                  </a:cubicBezTo>
                  <a:cubicBezTo>
                    <a:pt x="7563" y="9135"/>
                    <a:pt x="8842" y="9044"/>
                    <a:pt x="9922" y="9044"/>
                  </a:cubicBezTo>
                  <a:cubicBezTo>
                    <a:pt x="11518" y="9044"/>
                    <a:pt x="12679" y="9242"/>
                    <a:pt x="12924" y="9548"/>
                  </a:cubicBezTo>
                  <a:cubicBezTo>
                    <a:pt x="13335" y="10062"/>
                    <a:pt x="8910" y="11092"/>
                    <a:pt x="9939" y="11812"/>
                  </a:cubicBezTo>
                  <a:cubicBezTo>
                    <a:pt x="10741" y="12374"/>
                    <a:pt x="11543" y="12436"/>
                    <a:pt x="11859" y="12436"/>
                  </a:cubicBezTo>
                  <a:cubicBezTo>
                    <a:pt x="11948" y="12436"/>
                    <a:pt x="11998" y="12431"/>
                    <a:pt x="11998" y="12431"/>
                  </a:cubicBezTo>
                  <a:lnTo>
                    <a:pt x="11998" y="12431"/>
                  </a:lnTo>
                  <a:cubicBezTo>
                    <a:pt x="11998" y="12431"/>
                    <a:pt x="10557" y="12843"/>
                    <a:pt x="10661" y="13872"/>
                  </a:cubicBezTo>
                  <a:cubicBezTo>
                    <a:pt x="10764" y="14901"/>
                    <a:pt x="11659" y="19447"/>
                    <a:pt x="12379" y="19447"/>
                  </a:cubicBezTo>
                  <a:cubicBezTo>
                    <a:pt x="13099" y="19447"/>
                    <a:pt x="14469" y="19357"/>
                    <a:pt x="14469" y="19357"/>
                  </a:cubicBezTo>
                  <a:cubicBezTo>
                    <a:pt x="14469" y="19357"/>
                    <a:pt x="16424" y="18430"/>
                    <a:pt x="17968" y="16783"/>
                  </a:cubicBezTo>
                  <a:cubicBezTo>
                    <a:pt x="19512" y="15137"/>
                    <a:pt x="19923" y="11637"/>
                    <a:pt x="17968" y="9580"/>
                  </a:cubicBezTo>
                  <a:cubicBezTo>
                    <a:pt x="16012" y="7521"/>
                    <a:pt x="14469" y="5534"/>
                    <a:pt x="12924" y="3888"/>
                  </a:cubicBezTo>
                  <a:cubicBezTo>
                    <a:pt x="11381" y="2241"/>
                    <a:pt x="9940" y="491"/>
                    <a:pt x="6852" y="79"/>
                  </a:cubicBezTo>
                  <a:cubicBezTo>
                    <a:pt x="6455" y="27"/>
                    <a:pt x="6082" y="1"/>
                    <a:pt x="57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a:off x="4577850" y="2176275"/>
              <a:ext cx="508925" cy="500275"/>
            </a:xfrm>
            <a:custGeom>
              <a:avLst/>
              <a:gdLst/>
              <a:ahLst/>
              <a:cxnLst/>
              <a:rect l="l" t="t" r="r" b="b"/>
              <a:pathLst>
                <a:path w="20357" h="20011" extrusionOk="0">
                  <a:moveTo>
                    <a:pt x="5867" y="564"/>
                  </a:moveTo>
                  <a:cubicBezTo>
                    <a:pt x="6186" y="564"/>
                    <a:pt x="6548" y="588"/>
                    <a:pt x="6947" y="641"/>
                  </a:cubicBezTo>
                  <a:cubicBezTo>
                    <a:pt x="9736" y="1012"/>
                    <a:pt x="11105" y="2485"/>
                    <a:pt x="12554" y="4044"/>
                  </a:cubicBezTo>
                  <a:lnTo>
                    <a:pt x="12851" y="4362"/>
                  </a:lnTo>
                  <a:cubicBezTo>
                    <a:pt x="13549" y="5106"/>
                    <a:pt x="14246" y="5920"/>
                    <a:pt x="14987" y="6783"/>
                  </a:cubicBezTo>
                  <a:cubicBezTo>
                    <a:pt x="15890" y="7836"/>
                    <a:pt x="16825" y="8926"/>
                    <a:pt x="17896" y="10055"/>
                  </a:cubicBezTo>
                  <a:cubicBezTo>
                    <a:pt x="19707" y="11962"/>
                    <a:pt x="19383" y="15284"/>
                    <a:pt x="17895" y="16871"/>
                  </a:cubicBezTo>
                  <a:cubicBezTo>
                    <a:pt x="16538" y="18319"/>
                    <a:pt x="14830" y="19208"/>
                    <a:pt x="14527" y="19359"/>
                  </a:cubicBezTo>
                  <a:cubicBezTo>
                    <a:pt x="14265" y="19376"/>
                    <a:pt x="13138" y="19447"/>
                    <a:pt x="12548" y="19452"/>
                  </a:cubicBezTo>
                  <a:cubicBezTo>
                    <a:pt x="12075" y="19203"/>
                    <a:pt x="11218" y="15557"/>
                    <a:pt x="11075" y="14124"/>
                  </a:cubicBezTo>
                  <a:cubicBezTo>
                    <a:pt x="10997" y="13344"/>
                    <a:pt x="12198" y="12987"/>
                    <a:pt x="12210" y="12983"/>
                  </a:cubicBezTo>
                  <a:cubicBezTo>
                    <a:pt x="12344" y="12944"/>
                    <a:pt x="12431" y="12812"/>
                    <a:pt x="12411" y="12671"/>
                  </a:cubicBezTo>
                  <a:cubicBezTo>
                    <a:pt x="12391" y="12532"/>
                    <a:pt x="12272" y="12428"/>
                    <a:pt x="12131" y="12428"/>
                  </a:cubicBezTo>
                  <a:lnTo>
                    <a:pt x="12130" y="12428"/>
                  </a:lnTo>
                  <a:cubicBezTo>
                    <a:pt x="12122" y="12428"/>
                    <a:pt x="12111" y="12429"/>
                    <a:pt x="12103" y="12430"/>
                  </a:cubicBezTo>
                  <a:cubicBezTo>
                    <a:pt x="12102" y="12430"/>
                    <a:pt x="12063" y="12434"/>
                    <a:pt x="11996" y="12434"/>
                  </a:cubicBezTo>
                  <a:cubicBezTo>
                    <a:pt x="11723" y="12434"/>
                    <a:pt x="10975" y="12381"/>
                    <a:pt x="10234" y="11862"/>
                  </a:cubicBezTo>
                  <a:cubicBezTo>
                    <a:pt x="10225" y="11856"/>
                    <a:pt x="10216" y="11850"/>
                    <a:pt x="10211" y="11845"/>
                  </a:cubicBezTo>
                  <a:cubicBezTo>
                    <a:pt x="10358" y="11617"/>
                    <a:pt x="11293" y="11209"/>
                    <a:pt x="11806" y="10986"/>
                  </a:cubicBezTo>
                  <a:cubicBezTo>
                    <a:pt x="12794" y="10554"/>
                    <a:pt x="13273" y="10333"/>
                    <a:pt x="13355" y="9998"/>
                  </a:cubicBezTo>
                  <a:cubicBezTo>
                    <a:pt x="13386" y="9877"/>
                    <a:pt x="13357" y="9749"/>
                    <a:pt x="13278" y="9653"/>
                  </a:cubicBezTo>
                  <a:cubicBezTo>
                    <a:pt x="12940" y="9231"/>
                    <a:pt x="11668" y="9044"/>
                    <a:pt x="10103" y="9044"/>
                  </a:cubicBezTo>
                  <a:cubicBezTo>
                    <a:pt x="8917" y="9044"/>
                    <a:pt x="7565" y="9151"/>
                    <a:pt x="6323" y="9344"/>
                  </a:cubicBezTo>
                  <a:cubicBezTo>
                    <a:pt x="5851" y="9418"/>
                    <a:pt x="5387" y="9454"/>
                    <a:pt x="4942" y="9454"/>
                  </a:cubicBezTo>
                  <a:cubicBezTo>
                    <a:pt x="3464" y="9454"/>
                    <a:pt x="2181" y="9059"/>
                    <a:pt x="1426" y="8336"/>
                  </a:cubicBezTo>
                  <a:cubicBezTo>
                    <a:pt x="833" y="7768"/>
                    <a:pt x="581" y="7035"/>
                    <a:pt x="679" y="6156"/>
                  </a:cubicBezTo>
                  <a:cubicBezTo>
                    <a:pt x="956" y="3660"/>
                    <a:pt x="6416" y="3629"/>
                    <a:pt x="6471" y="3629"/>
                  </a:cubicBezTo>
                  <a:cubicBezTo>
                    <a:pt x="6601" y="3629"/>
                    <a:pt x="6714" y="3539"/>
                    <a:pt x="6746" y="3412"/>
                  </a:cubicBezTo>
                  <a:cubicBezTo>
                    <a:pt x="6776" y="3285"/>
                    <a:pt x="6716" y="3154"/>
                    <a:pt x="6599" y="3094"/>
                  </a:cubicBezTo>
                  <a:cubicBezTo>
                    <a:pt x="4682" y="2112"/>
                    <a:pt x="4121" y="1382"/>
                    <a:pt x="4223" y="1056"/>
                  </a:cubicBezTo>
                  <a:cubicBezTo>
                    <a:pt x="4308" y="783"/>
                    <a:pt x="4893" y="564"/>
                    <a:pt x="5867" y="564"/>
                  </a:cubicBezTo>
                  <a:close/>
                  <a:moveTo>
                    <a:pt x="5882" y="0"/>
                  </a:moveTo>
                  <a:cubicBezTo>
                    <a:pt x="4827" y="0"/>
                    <a:pt x="3888" y="233"/>
                    <a:pt x="3683" y="887"/>
                  </a:cubicBezTo>
                  <a:cubicBezTo>
                    <a:pt x="3481" y="1535"/>
                    <a:pt x="4079" y="2281"/>
                    <a:pt x="5461" y="3111"/>
                  </a:cubicBezTo>
                  <a:cubicBezTo>
                    <a:pt x="3730" y="3256"/>
                    <a:pt x="368" y="3829"/>
                    <a:pt x="117" y="6092"/>
                  </a:cubicBezTo>
                  <a:cubicBezTo>
                    <a:pt x="1" y="7141"/>
                    <a:pt x="318" y="8058"/>
                    <a:pt x="1036" y="8744"/>
                  </a:cubicBezTo>
                  <a:cubicBezTo>
                    <a:pt x="1904" y="9575"/>
                    <a:pt x="3300" y="10022"/>
                    <a:pt x="4921" y="10022"/>
                  </a:cubicBezTo>
                  <a:cubicBezTo>
                    <a:pt x="5401" y="10022"/>
                    <a:pt x="5900" y="9983"/>
                    <a:pt x="6411" y="9903"/>
                  </a:cubicBezTo>
                  <a:cubicBezTo>
                    <a:pt x="7768" y="9691"/>
                    <a:pt x="9012" y="9609"/>
                    <a:pt x="10037" y="9609"/>
                  </a:cubicBezTo>
                  <a:cubicBezTo>
                    <a:pt x="11388" y="9609"/>
                    <a:pt x="12360" y="9751"/>
                    <a:pt x="12714" y="9919"/>
                  </a:cubicBezTo>
                  <a:cubicBezTo>
                    <a:pt x="12480" y="10075"/>
                    <a:pt x="11953" y="10304"/>
                    <a:pt x="11581" y="10467"/>
                  </a:cubicBezTo>
                  <a:cubicBezTo>
                    <a:pt x="10409" y="10978"/>
                    <a:pt x="9686" y="11317"/>
                    <a:pt x="9637" y="11808"/>
                  </a:cubicBezTo>
                  <a:cubicBezTo>
                    <a:pt x="9623" y="11947"/>
                    <a:pt x="9660" y="12149"/>
                    <a:pt x="9911" y="12325"/>
                  </a:cubicBezTo>
                  <a:cubicBezTo>
                    <a:pt x="10286" y="12588"/>
                    <a:pt x="10707" y="12780"/>
                    <a:pt x="11151" y="12891"/>
                  </a:cubicBezTo>
                  <a:cubicBezTo>
                    <a:pt x="10782" y="13169"/>
                    <a:pt x="10453" y="13586"/>
                    <a:pt x="10513" y="14180"/>
                  </a:cubicBezTo>
                  <a:cubicBezTo>
                    <a:pt x="10519" y="14239"/>
                    <a:pt x="11314" y="20011"/>
                    <a:pt x="12513" y="20011"/>
                  </a:cubicBezTo>
                  <a:cubicBezTo>
                    <a:pt x="13234" y="20011"/>
                    <a:pt x="14564" y="19923"/>
                    <a:pt x="14620" y="19921"/>
                  </a:cubicBezTo>
                  <a:cubicBezTo>
                    <a:pt x="14655" y="19918"/>
                    <a:pt x="14690" y="19909"/>
                    <a:pt x="14723" y="19894"/>
                  </a:cubicBezTo>
                  <a:cubicBezTo>
                    <a:pt x="14804" y="19854"/>
                    <a:pt x="16744" y="18924"/>
                    <a:pt x="18307" y="17258"/>
                  </a:cubicBezTo>
                  <a:cubicBezTo>
                    <a:pt x="19998" y="15454"/>
                    <a:pt x="20357" y="11824"/>
                    <a:pt x="18306" y="9665"/>
                  </a:cubicBezTo>
                  <a:cubicBezTo>
                    <a:pt x="17243" y="8547"/>
                    <a:pt x="16314" y="7462"/>
                    <a:pt x="15415" y="6413"/>
                  </a:cubicBezTo>
                  <a:cubicBezTo>
                    <a:pt x="14671" y="5547"/>
                    <a:pt x="13969" y="4727"/>
                    <a:pt x="13264" y="3975"/>
                  </a:cubicBezTo>
                  <a:lnTo>
                    <a:pt x="12968" y="3658"/>
                  </a:lnTo>
                  <a:cubicBezTo>
                    <a:pt x="11515" y="2095"/>
                    <a:pt x="10012" y="479"/>
                    <a:pt x="7022" y="80"/>
                  </a:cubicBezTo>
                  <a:cubicBezTo>
                    <a:pt x="6646" y="30"/>
                    <a:pt x="6257" y="0"/>
                    <a:pt x="5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5032475" y="2518475"/>
              <a:ext cx="18975" cy="59825"/>
            </a:xfrm>
            <a:custGeom>
              <a:avLst/>
              <a:gdLst/>
              <a:ahLst/>
              <a:cxnLst/>
              <a:rect l="l" t="t" r="r" b="b"/>
              <a:pathLst>
                <a:path w="759" h="2393" extrusionOk="0">
                  <a:moveTo>
                    <a:pt x="305" y="0"/>
                  </a:moveTo>
                  <a:cubicBezTo>
                    <a:pt x="290" y="0"/>
                    <a:pt x="274" y="1"/>
                    <a:pt x="259" y="4"/>
                  </a:cubicBezTo>
                  <a:cubicBezTo>
                    <a:pt x="105" y="30"/>
                    <a:pt x="0" y="175"/>
                    <a:pt x="25" y="329"/>
                  </a:cubicBezTo>
                  <a:cubicBezTo>
                    <a:pt x="186" y="1318"/>
                    <a:pt x="87" y="2064"/>
                    <a:pt x="86" y="2071"/>
                  </a:cubicBezTo>
                  <a:cubicBezTo>
                    <a:pt x="64" y="2225"/>
                    <a:pt x="173" y="2369"/>
                    <a:pt x="327" y="2391"/>
                  </a:cubicBezTo>
                  <a:cubicBezTo>
                    <a:pt x="340" y="2392"/>
                    <a:pt x="354" y="2393"/>
                    <a:pt x="367" y="2393"/>
                  </a:cubicBezTo>
                  <a:cubicBezTo>
                    <a:pt x="508" y="2393"/>
                    <a:pt x="626" y="2289"/>
                    <a:pt x="646" y="2149"/>
                  </a:cubicBezTo>
                  <a:cubicBezTo>
                    <a:pt x="651" y="2116"/>
                    <a:pt x="759" y="1316"/>
                    <a:pt x="583" y="238"/>
                  </a:cubicBezTo>
                  <a:cubicBezTo>
                    <a:pt x="560" y="99"/>
                    <a:pt x="441"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4654750" y="2334100"/>
              <a:ext cx="383075" cy="161700"/>
            </a:xfrm>
            <a:custGeom>
              <a:avLst/>
              <a:gdLst/>
              <a:ahLst/>
              <a:cxnLst/>
              <a:rect l="l" t="t" r="r" b="b"/>
              <a:pathLst>
                <a:path w="15323" h="6468" extrusionOk="0">
                  <a:moveTo>
                    <a:pt x="4834" y="0"/>
                  </a:moveTo>
                  <a:cubicBezTo>
                    <a:pt x="4825" y="0"/>
                    <a:pt x="4817" y="0"/>
                    <a:pt x="4808" y="1"/>
                  </a:cubicBezTo>
                  <a:cubicBezTo>
                    <a:pt x="3448" y="133"/>
                    <a:pt x="268" y="541"/>
                    <a:pt x="92" y="1475"/>
                  </a:cubicBezTo>
                  <a:cubicBezTo>
                    <a:pt x="1" y="1963"/>
                    <a:pt x="585" y="2259"/>
                    <a:pt x="777" y="2355"/>
                  </a:cubicBezTo>
                  <a:cubicBezTo>
                    <a:pt x="1380" y="2661"/>
                    <a:pt x="2046" y="2760"/>
                    <a:pt x="2774" y="2760"/>
                  </a:cubicBezTo>
                  <a:cubicBezTo>
                    <a:pt x="3410" y="2760"/>
                    <a:pt x="4093" y="2684"/>
                    <a:pt x="4822" y="2603"/>
                  </a:cubicBezTo>
                  <a:cubicBezTo>
                    <a:pt x="5664" y="2509"/>
                    <a:pt x="6556" y="2410"/>
                    <a:pt x="7500" y="2410"/>
                  </a:cubicBezTo>
                  <a:cubicBezTo>
                    <a:pt x="8721" y="2410"/>
                    <a:pt x="10032" y="2576"/>
                    <a:pt x="11441" y="3134"/>
                  </a:cubicBezTo>
                  <a:cubicBezTo>
                    <a:pt x="13028" y="3762"/>
                    <a:pt x="14139" y="4824"/>
                    <a:pt x="14740" y="6291"/>
                  </a:cubicBezTo>
                  <a:cubicBezTo>
                    <a:pt x="14783" y="6397"/>
                    <a:pt x="14886" y="6466"/>
                    <a:pt x="15002" y="6467"/>
                  </a:cubicBezTo>
                  <a:cubicBezTo>
                    <a:pt x="15039" y="6467"/>
                    <a:pt x="15075" y="6459"/>
                    <a:pt x="15108" y="6445"/>
                  </a:cubicBezTo>
                  <a:cubicBezTo>
                    <a:pt x="15253" y="6387"/>
                    <a:pt x="15322" y="6221"/>
                    <a:pt x="15264" y="6077"/>
                  </a:cubicBezTo>
                  <a:cubicBezTo>
                    <a:pt x="14601" y="4462"/>
                    <a:pt x="13384" y="3294"/>
                    <a:pt x="11649" y="2608"/>
                  </a:cubicBezTo>
                  <a:cubicBezTo>
                    <a:pt x="10163" y="2019"/>
                    <a:pt x="8762" y="1847"/>
                    <a:pt x="7483" y="1847"/>
                  </a:cubicBezTo>
                  <a:cubicBezTo>
                    <a:pt x="6498" y="1847"/>
                    <a:pt x="5584" y="1949"/>
                    <a:pt x="4759" y="2041"/>
                  </a:cubicBezTo>
                  <a:cubicBezTo>
                    <a:pt x="4050" y="2120"/>
                    <a:pt x="3388" y="2194"/>
                    <a:pt x="2782" y="2194"/>
                  </a:cubicBezTo>
                  <a:cubicBezTo>
                    <a:pt x="2129" y="2194"/>
                    <a:pt x="1541" y="2108"/>
                    <a:pt x="1032" y="1851"/>
                  </a:cubicBezTo>
                  <a:cubicBezTo>
                    <a:pt x="703" y="1684"/>
                    <a:pt x="653" y="1580"/>
                    <a:pt x="649" y="1580"/>
                  </a:cubicBezTo>
                  <a:cubicBezTo>
                    <a:pt x="769" y="1246"/>
                    <a:pt x="2736" y="771"/>
                    <a:pt x="4862" y="563"/>
                  </a:cubicBezTo>
                  <a:cubicBezTo>
                    <a:pt x="5018" y="548"/>
                    <a:pt x="5132" y="410"/>
                    <a:pt x="5117" y="254"/>
                  </a:cubicBezTo>
                  <a:cubicBezTo>
                    <a:pt x="5100" y="109"/>
                    <a:pt x="4977" y="0"/>
                    <a:pt x="4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4863275" y="2453825"/>
              <a:ext cx="138100" cy="143650"/>
            </a:xfrm>
            <a:custGeom>
              <a:avLst/>
              <a:gdLst/>
              <a:ahLst/>
              <a:cxnLst/>
              <a:rect l="l" t="t" r="r" b="b"/>
              <a:pathLst>
                <a:path w="5524" h="5746" extrusionOk="0">
                  <a:moveTo>
                    <a:pt x="325" y="1"/>
                  </a:moveTo>
                  <a:cubicBezTo>
                    <a:pt x="220" y="1"/>
                    <a:pt x="119" y="59"/>
                    <a:pt x="70" y="160"/>
                  </a:cubicBezTo>
                  <a:cubicBezTo>
                    <a:pt x="0" y="301"/>
                    <a:pt x="61" y="473"/>
                    <a:pt x="205" y="540"/>
                  </a:cubicBezTo>
                  <a:cubicBezTo>
                    <a:pt x="246" y="561"/>
                    <a:pt x="4398" y="2624"/>
                    <a:pt x="4939" y="5515"/>
                  </a:cubicBezTo>
                  <a:cubicBezTo>
                    <a:pt x="4964" y="5648"/>
                    <a:pt x="5080" y="5745"/>
                    <a:pt x="5216" y="5745"/>
                  </a:cubicBezTo>
                  <a:cubicBezTo>
                    <a:pt x="5234" y="5745"/>
                    <a:pt x="5252" y="5743"/>
                    <a:pt x="5269" y="5740"/>
                  </a:cubicBezTo>
                  <a:cubicBezTo>
                    <a:pt x="5423" y="5711"/>
                    <a:pt x="5524" y="5564"/>
                    <a:pt x="5494" y="5410"/>
                  </a:cubicBezTo>
                  <a:cubicBezTo>
                    <a:pt x="4901" y="2240"/>
                    <a:pt x="634" y="121"/>
                    <a:pt x="452" y="31"/>
                  </a:cubicBezTo>
                  <a:cubicBezTo>
                    <a:pt x="412" y="10"/>
                    <a:pt x="368" y="1"/>
                    <a:pt x="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4655275" y="2705725"/>
              <a:ext cx="171975" cy="50150"/>
            </a:xfrm>
            <a:custGeom>
              <a:avLst/>
              <a:gdLst/>
              <a:ahLst/>
              <a:cxnLst/>
              <a:rect l="l" t="t" r="r" b="b"/>
              <a:pathLst>
                <a:path w="6879" h="2006" extrusionOk="0">
                  <a:moveTo>
                    <a:pt x="6561" y="1"/>
                  </a:moveTo>
                  <a:cubicBezTo>
                    <a:pt x="6498" y="1"/>
                    <a:pt x="6434" y="22"/>
                    <a:pt x="6381" y="65"/>
                  </a:cubicBezTo>
                  <a:cubicBezTo>
                    <a:pt x="5343" y="945"/>
                    <a:pt x="1617" y="1356"/>
                    <a:pt x="268" y="1440"/>
                  </a:cubicBezTo>
                  <a:cubicBezTo>
                    <a:pt x="117" y="1450"/>
                    <a:pt x="0" y="1578"/>
                    <a:pt x="5" y="1731"/>
                  </a:cubicBezTo>
                  <a:cubicBezTo>
                    <a:pt x="9" y="1883"/>
                    <a:pt x="133" y="2003"/>
                    <a:pt x="285" y="2006"/>
                  </a:cubicBezTo>
                  <a:cubicBezTo>
                    <a:pt x="292" y="2006"/>
                    <a:pt x="297" y="2004"/>
                    <a:pt x="304" y="2004"/>
                  </a:cubicBezTo>
                  <a:cubicBezTo>
                    <a:pt x="509" y="1991"/>
                    <a:pt x="5353" y="1676"/>
                    <a:pt x="6748" y="497"/>
                  </a:cubicBezTo>
                  <a:cubicBezTo>
                    <a:pt x="6864" y="396"/>
                    <a:pt x="6878" y="219"/>
                    <a:pt x="6778" y="101"/>
                  </a:cubicBezTo>
                  <a:cubicBezTo>
                    <a:pt x="6722" y="35"/>
                    <a:pt x="6642" y="1"/>
                    <a:pt x="65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4616275" y="2610500"/>
              <a:ext cx="131400" cy="48675"/>
            </a:xfrm>
            <a:custGeom>
              <a:avLst/>
              <a:gdLst/>
              <a:ahLst/>
              <a:cxnLst/>
              <a:rect l="l" t="t" r="r" b="b"/>
              <a:pathLst>
                <a:path w="5256" h="1947" extrusionOk="0">
                  <a:moveTo>
                    <a:pt x="4933" y="0"/>
                  </a:moveTo>
                  <a:cubicBezTo>
                    <a:pt x="4828" y="0"/>
                    <a:pt x="4726" y="60"/>
                    <a:pt x="4679" y="162"/>
                  </a:cubicBezTo>
                  <a:cubicBezTo>
                    <a:pt x="4215" y="1135"/>
                    <a:pt x="3124" y="1376"/>
                    <a:pt x="2157" y="1376"/>
                  </a:cubicBezTo>
                  <a:cubicBezTo>
                    <a:pt x="1218" y="1376"/>
                    <a:pt x="396" y="1148"/>
                    <a:pt x="379" y="1143"/>
                  </a:cubicBezTo>
                  <a:cubicBezTo>
                    <a:pt x="357" y="1138"/>
                    <a:pt x="335" y="1136"/>
                    <a:pt x="314" y="1136"/>
                  </a:cubicBezTo>
                  <a:cubicBezTo>
                    <a:pt x="190" y="1136"/>
                    <a:pt x="77" y="1217"/>
                    <a:pt x="42" y="1341"/>
                  </a:cubicBezTo>
                  <a:cubicBezTo>
                    <a:pt x="1" y="1486"/>
                    <a:pt x="80" y="1639"/>
                    <a:pt x="224" y="1687"/>
                  </a:cubicBezTo>
                  <a:cubicBezTo>
                    <a:pt x="297" y="1707"/>
                    <a:pt x="1157" y="1946"/>
                    <a:pt x="2161" y="1946"/>
                  </a:cubicBezTo>
                  <a:cubicBezTo>
                    <a:pt x="3287" y="1946"/>
                    <a:pt x="4597" y="1646"/>
                    <a:pt x="5188" y="404"/>
                  </a:cubicBezTo>
                  <a:cubicBezTo>
                    <a:pt x="5256" y="263"/>
                    <a:pt x="5196" y="94"/>
                    <a:pt x="5055" y="28"/>
                  </a:cubicBezTo>
                  <a:cubicBezTo>
                    <a:pt x="5016" y="9"/>
                    <a:pt x="4974" y="0"/>
                    <a:pt x="4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4716300" y="2600225"/>
              <a:ext cx="54075" cy="29575"/>
            </a:xfrm>
            <a:custGeom>
              <a:avLst/>
              <a:gdLst/>
              <a:ahLst/>
              <a:cxnLst/>
              <a:rect l="l" t="t" r="r" b="b"/>
              <a:pathLst>
                <a:path w="2163" h="1183" extrusionOk="0">
                  <a:moveTo>
                    <a:pt x="320" y="0"/>
                  </a:moveTo>
                  <a:cubicBezTo>
                    <a:pt x="207" y="0"/>
                    <a:pt x="101" y="67"/>
                    <a:pt x="57" y="178"/>
                  </a:cubicBezTo>
                  <a:cubicBezTo>
                    <a:pt x="0" y="322"/>
                    <a:pt x="68" y="485"/>
                    <a:pt x="210" y="544"/>
                  </a:cubicBezTo>
                  <a:lnTo>
                    <a:pt x="1754" y="1162"/>
                  </a:lnTo>
                  <a:cubicBezTo>
                    <a:pt x="1787" y="1175"/>
                    <a:pt x="1823" y="1182"/>
                    <a:pt x="1859" y="1182"/>
                  </a:cubicBezTo>
                  <a:cubicBezTo>
                    <a:pt x="1994" y="1182"/>
                    <a:pt x="2111" y="1086"/>
                    <a:pt x="2136" y="953"/>
                  </a:cubicBezTo>
                  <a:cubicBezTo>
                    <a:pt x="2162" y="819"/>
                    <a:pt x="2089" y="687"/>
                    <a:pt x="1963" y="637"/>
                  </a:cubicBezTo>
                  <a:lnTo>
                    <a:pt x="420" y="18"/>
                  </a:lnTo>
                  <a:cubicBezTo>
                    <a:pt x="387" y="6"/>
                    <a:pt x="35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4572350" y="2527500"/>
              <a:ext cx="79800" cy="72050"/>
            </a:xfrm>
            <a:custGeom>
              <a:avLst/>
              <a:gdLst/>
              <a:ahLst/>
              <a:cxnLst/>
              <a:rect l="l" t="t" r="r" b="b"/>
              <a:pathLst>
                <a:path w="3192" h="2882" extrusionOk="0">
                  <a:moveTo>
                    <a:pt x="3191" y="0"/>
                  </a:moveTo>
                  <a:cubicBezTo>
                    <a:pt x="3191" y="1"/>
                    <a:pt x="0" y="411"/>
                    <a:pt x="0" y="927"/>
                  </a:cubicBezTo>
                  <a:cubicBezTo>
                    <a:pt x="0" y="1441"/>
                    <a:pt x="2059" y="2882"/>
                    <a:pt x="2059" y="2882"/>
                  </a:cubicBezTo>
                  <a:lnTo>
                    <a:pt x="3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4565250" y="2520400"/>
              <a:ext cx="94400" cy="86225"/>
            </a:xfrm>
            <a:custGeom>
              <a:avLst/>
              <a:gdLst/>
              <a:ahLst/>
              <a:cxnLst/>
              <a:rect l="l" t="t" r="r" b="b"/>
              <a:pathLst>
                <a:path w="3776" h="3449" extrusionOk="0">
                  <a:moveTo>
                    <a:pt x="3474" y="1"/>
                  </a:moveTo>
                  <a:cubicBezTo>
                    <a:pt x="3462" y="1"/>
                    <a:pt x="3450" y="1"/>
                    <a:pt x="3438" y="3"/>
                  </a:cubicBezTo>
                  <a:cubicBezTo>
                    <a:pt x="1" y="448"/>
                    <a:pt x="1" y="1021"/>
                    <a:pt x="1" y="1211"/>
                  </a:cubicBezTo>
                  <a:cubicBezTo>
                    <a:pt x="1" y="1787"/>
                    <a:pt x="1367" y="2828"/>
                    <a:pt x="2180" y="3397"/>
                  </a:cubicBezTo>
                  <a:cubicBezTo>
                    <a:pt x="2227" y="3431"/>
                    <a:pt x="2284" y="3448"/>
                    <a:pt x="2342" y="3448"/>
                  </a:cubicBezTo>
                  <a:lnTo>
                    <a:pt x="2342" y="3448"/>
                  </a:lnTo>
                  <a:cubicBezTo>
                    <a:pt x="2466" y="3448"/>
                    <a:pt x="2574" y="3369"/>
                    <a:pt x="2611" y="3251"/>
                  </a:cubicBezTo>
                  <a:cubicBezTo>
                    <a:pt x="2649" y="3133"/>
                    <a:pt x="2606" y="3005"/>
                    <a:pt x="2505" y="2934"/>
                  </a:cubicBezTo>
                  <a:cubicBezTo>
                    <a:pt x="1554" y="2268"/>
                    <a:pt x="708" y="1522"/>
                    <a:pt x="581" y="1252"/>
                  </a:cubicBezTo>
                  <a:cubicBezTo>
                    <a:pt x="873" y="1028"/>
                    <a:pt x="2290" y="722"/>
                    <a:pt x="3511" y="565"/>
                  </a:cubicBezTo>
                  <a:cubicBezTo>
                    <a:pt x="3666" y="544"/>
                    <a:pt x="3775" y="403"/>
                    <a:pt x="3755" y="248"/>
                  </a:cubicBezTo>
                  <a:cubicBezTo>
                    <a:pt x="3737" y="104"/>
                    <a:pt x="3614" y="1"/>
                    <a:pt x="3474" y="1"/>
                  </a:cubicBezTo>
                  <a:close/>
                  <a:moveTo>
                    <a:pt x="2342" y="3448"/>
                  </a:moveTo>
                  <a:cubicBezTo>
                    <a:pt x="2342" y="3448"/>
                    <a:pt x="2342" y="3448"/>
                    <a:pt x="2342" y="3448"/>
                  </a:cubicBezTo>
                  <a:lnTo>
                    <a:pt x="2343" y="3448"/>
                  </a:lnTo>
                  <a:cubicBezTo>
                    <a:pt x="2343" y="3448"/>
                    <a:pt x="2342" y="3448"/>
                    <a:pt x="2342" y="34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4638400" y="2478975"/>
              <a:ext cx="27625" cy="40900"/>
            </a:xfrm>
            <a:custGeom>
              <a:avLst/>
              <a:gdLst/>
              <a:ahLst/>
              <a:cxnLst/>
              <a:rect l="l" t="t" r="r" b="b"/>
              <a:pathLst>
                <a:path w="1105" h="1636" extrusionOk="0">
                  <a:moveTo>
                    <a:pt x="750" y="1"/>
                  </a:moveTo>
                  <a:cubicBezTo>
                    <a:pt x="539" y="1"/>
                    <a:pt x="283" y="284"/>
                    <a:pt x="149" y="684"/>
                  </a:cubicBezTo>
                  <a:cubicBezTo>
                    <a:pt x="0" y="1129"/>
                    <a:pt x="60" y="1549"/>
                    <a:pt x="283" y="1624"/>
                  </a:cubicBezTo>
                  <a:cubicBezTo>
                    <a:pt x="306" y="1632"/>
                    <a:pt x="329" y="1635"/>
                    <a:pt x="353" y="1635"/>
                  </a:cubicBezTo>
                  <a:cubicBezTo>
                    <a:pt x="565" y="1635"/>
                    <a:pt x="821" y="1353"/>
                    <a:pt x="956" y="952"/>
                  </a:cubicBezTo>
                  <a:cubicBezTo>
                    <a:pt x="1105" y="508"/>
                    <a:pt x="1044" y="86"/>
                    <a:pt x="821" y="12"/>
                  </a:cubicBezTo>
                  <a:cubicBezTo>
                    <a:pt x="798" y="5"/>
                    <a:pt x="775" y="1"/>
                    <a:pt x="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8"/>
            <p:cNvSpPr/>
            <p:nvPr/>
          </p:nvSpPr>
          <p:spPr>
            <a:xfrm>
              <a:off x="4706025" y="2513300"/>
              <a:ext cx="27625" cy="40900"/>
            </a:xfrm>
            <a:custGeom>
              <a:avLst/>
              <a:gdLst/>
              <a:ahLst/>
              <a:cxnLst/>
              <a:rect l="l" t="t" r="r" b="b"/>
              <a:pathLst>
                <a:path w="1105" h="1636" extrusionOk="0">
                  <a:moveTo>
                    <a:pt x="751" y="1"/>
                  </a:moveTo>
                  <a:cubicBezTo>
                    <a:pt x="539" y="1"/>
                    <a:pt x="283" y="284"/>
                    <a:pt x="150" y="683"/>
                  </a:cubicBezTo>
                  <a:cubicBezTo>
                    <a:pt x="1" y="1128"/>
                    <a:pt x="62" y="1550"/>
                    <a:pt x="283" y="1624"/>
                  </a:cubicBezTo>
                  <a:cubicBezTo>
                    <a:pt x="306" y="1631"/>
                    <a:pt x="330" y="1635"/>
                    <a:pt x="354" y="1635"/>
                  </a:cubicBezTo>
                  <a:cubicBezTo>
                    <a:pt x="566" y="1635"/>
                    <a:pt x="822" y="1352"/>
                    <a:pt x="956" y="952"/>
                  </a:cubicBezTo>
                  <a:cubicBezTo>
                    <a:pt x="1105" y="508"/>
                    <a:pt x="1045" y="86"/>
                    <a:pt x="822" y="12"/>
                  </a:cubicBezTo>
                  <a:cubicBezTo>
                    <a:pt x="799" y="4"/>
                    <a:pt x="776" y="1"/>
                    <a:pt x="7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p:cNvSpPr/>
            <p:nvPr/>
          </p:nvSpPr>
          <p:spPr>
            <a:xfrm>
              <a:off x="4733625" y="2464000"/>
              <a:ext cx="39000" cy="56675"/>
            </a:xfrm>
            <a:custGeom>
              <a:avLst/>
              <a:gdLst/>
              <a:ahLst/>
              <a:cxnLst/>
              <a:rect l="l" t="t" r="r" b="b"/>
              <a:pathLst>
                <a:path w="1560" h="2267" extrusionOk="0">
                  <a:moveTo>
                    <a:pt x="1" y="0"/>
                  </a:moveTo>
                  <a:lnTo>
                    <a:pt x="1418" y="2267"/>
                  </a:lnTo>
                  <a:cubicBezTo>
                    <a:pt x="1559" y="142"/>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8"/>
            <p:cNvSpPr/>
            <p:nvPr/>
          </p:nvSpPr>
          <p:spPr>
            <a:xfrm>
              <a:off x="4724650" y="2456925"/>
              <a:ext cx="55425" cy="70825"/>
            </a:xfrm>
            <a:custGeom>
              <a:avLst/>
              <a:gdLst/>
              <a:ahLst/>
              <a:cxnLst/>
              <a:rect l="l" t="t" r="r" b="b"/>
              <a:pathLst>
                <a:path w="2217" h="2833" extrusionOk="0">
                  <a:moveTo>
                    <a:pt x="358" y="1"/>
                  </a:moveTo>
                  <a:cubicBezTo>
                    <a:pt x="141" y="1"/>
                    <a:pt x="1" y="243"/>
                    <a:pt x="120" y="433"/>
                  </a:cubicBezTo>
                  <a:lnTo>
                    <a:pt x="1538" y="2700"/>
                  </a:lnTo>
                  <a:cubicBezTo>
                    <a:pt x="1589" y="2782"/>
                    <a:pt x="1679" y="2832"/>
                    <a:pt x="1777" y="2832"/>
                  </a:cubicBezTo>
                  <a:lnTo>
                    <a:pt x="1777" y="2832"/>
                  </a:lnTo>
                  <a:cubicBezTo>
                    <a:pt x="1925" y="2832"/>
                    <a:pt x="2048" y="2717"/>
                    <a:pt x="2059" y="2568"/>
                  </a:cubicBezTo>
                  <a:cubicBezTo>
                    <a:pt x="2216" y="197"/>
                    <a:pt x="403" y="4"/>
                    <a:pt x="385" y="2"/>
                  </a:cubicBezTo>
                  <a:cubicBezTo>
                    <a:pt x="376" y="1"/>
                    <a:pt x="367" y="1"/>
                    <a:pt x="358" y="1"/>
                  </a:cubicBezTo>
                  <a:close/>
                  <a:moveTo>
                    <a:pt x="1777" y="2832"/>
                  </a:moveTo>
                  <a:cubicBezTo>
                    <a:pt x="1776" y="2832"/>
                    <a:pt x="1776" y="2832"/>
                    <a:pt x="1776" y="2832"/>
                  </a:cubicBezTo>
                  <a:lnTo>
                    <a:pt x="1777" y="2832"/>
                  </a:lnTo>
                  <a:cubicBezTo>
                    <a:pt x="1777" y="2832"/>
                    <a:pt x="1777" y="2832"/>
                    <a:pt x="1777" y="28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p:nvPr/>
          </p:nvSpPr>
          <p:spPr>
            <a:xfrm>
              <a:off x="4648650" y="2429275"/>
              <a:ext cx="49600" cy="20600"/>
            </a:xfrm>
            <a:custGeom>
              <a:avLst/>
              <a:gdLst/>
              <a:ahLst/>
              <a:cxnLst/>
              <a:rect l="l" t="t" r="r" b="b"/>
              <a:pathLst>
                <a:path w="1984" h="824" extrusionOk="0">
                  <a:moveTo>
                    <a:pt x="1206" y="0"/>
                  </a:moveTo>
                  <a:cubicBezTo>
                    <a:pt x="877" y="0"/>
                    <a:pt x="462" y="188"/>
                    <a:pt x="0" y="823"/>
                  </a:cubicBezTo>
                  <a:lnTo>
                    <a:pt x="1984" y="398"/>
                  </a:lnTo>
                  <a:cubicBezTo>
                    <a:pt x="1984" y="398"/>
                    <a:pt x="1685" y="0"/>
                    <a:pt x="1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8"/>
            <p:cNvSpPr/>
            <p:nvPr/>
          </p:nvSpPr>
          <p:spPr>
            <a:xfrm>
              <a:off x="4639550" y="2422200"/>
              <a:ext cx="67475" cy="34725"/>
            </a:xfrm>
            <a:custGeom>
              <a:avLst/>
              <a:gdLst/>
              <a:ahLst/>
              <a:cxnLst/>
              <a:rect l="l" t="t" r="r" b="b"/>
              <a:pathLst>
                <a:path w="2699" h="1389" extrusionOk="0">
                  <a:moveTo>
                    <a:pt x="1529" y="567"/>
                  </a:moveTo>
                  <a:lnTo>
                    <a:pt x="1355" y="604"/>
                  </a:lnTo>
                  <a:cubicBezTo>
                    <a:pt x="1411" y="585"/>
                    <a:pt x="1470" y="573"/>
                    <a:pt x="1529" y="567"/>
                  </a:cubicBezTo>
                  <a:close/>
                  <a:moveTo>
                    <a:pt x="1562" y="1"/>
                  </a:moveTo>
                  <a:cubicBezTo>
                    <a:pt x="1066" y="4"/>
                    <a:pt x="587" y="320"/>
                    <a:pt x="136" y="940"/>
                  </a:cubicBezTo>
                  <a:cubicBezTo>
                    <a:pt x="0" y="1127"/>
                    <a:pt x="134" y="1389"/>
                    <a:pt x="364" y="1389"/>
                  </a:cubicBezTo>
                  <a:cubicBezTo>
                    <a:pt x="385" y="1389"/>
                    <a:pt x="404" y="1387"/>
                    <a:pt x="424" y="1382"/>
                  </a:cubicBezTo>
                  <a:lnTo>
                    <a:pt x="2408" y="957"/>
                  </a:lnTo>
                  <a:cubicBezTo>
                    <a:pt x="2610" y="915"/>
                    <a:pt x="2699" y="677"/>
                    <a:pt x="2575" y="512"/>
                  </a:cubicBezTo>
                  <a:cubicBezTo>
                    <a:pt x="2559" y="491"/>
                    <a:pt x="2185" y="1"/>
                    <a:pt x="1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8"/>
            <p:cNvSpPr/>
            <p:nvPr/>
          </p:nvSpPr>
          <p:spPr>
            <a:xfrm>
              <a:off x="3243525" y="1029425"/>
              <a:ext cx="744700" cy="1174425"/>
            </a:xfrm>
            <a:custGeom>
              <a:avLst/>
              <a:gdLst/>
              <a:ahLst/>
              <a:cxnLst/>
              <a:rect l="l" t="t" r="r" b="b"/>
              <a:pathLst>
                <a:path w="29788" h="46977" extrusionOk="0">
                  <a:moveTo>
                    <a:pt x="14894" y="1"/>
                  </a:moveTo>
                  <a:lnTo>
                    <a:pt x="0" y="18750"/>
                  </a:lnTo>
                  <a:lnTo>
                    <a:pt x="5827" y="18750"/>
                  </a:lnTo>
                  <a:lnTo>
                    <a:pt x="5827" y="46977"/>
                  </a:lnTo>
                  <a:lnTo>
                    <a:pt x="23962" y="46977"/>
                  </a:lnTo>
                  <a:lnTo>
                    <a:pt x="23962" y="18750"/>
                  </a:lnTo>
                  <a:lnTo>
                    <a:pt x="29788" y="18750"/>
                  </a:lnTo>
                  <a:lnTo>
                    <a:pt x="148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8"/>
            <p:cNvSpPr/>
            <p:nvPr/>
          </p:nvSpPr>
          <p:spPr>
            <a:xfrm>
              <a:off x="3234300" y="1022500"/>
              <a:ext cx="763150" cy="1188425"/>
            </a:xfrm>
            <a:custGeom>
              <a:avLst/>
              <a:gdLst/>
              <a:ahLst/>
              <a:cxnLst/>
              <a:rect l="l" t="t" r="r" b="b"/>
              <a:pathLst>
                <a:path w="30526" h="47537" extrusionOk="0">
                  <a:moveTo>
                    <a:pt x="15263" y="732"/>
                  </a:moveTo>
                  <a:lnTo>
                    <a:pt x="29571" y="18744"/>
                  </a:lnTo>
                  <a:lnTo>
                    <a:pt x="24331" y="18744"/>
                  </a:lnTo>
                  <a:cubicBezTo>
                    <a:pt x="24331" y="18744"/>
                    <a:pt x="24330" y="18744"/>
                    <a:pt x="24329" y="18744"/>
                  </a:cubicBezTo>
                  <a:cubicBezTo>
                    <a:pt x="24175" y="18744"/>
                    <a:pt x="24049" y="18871"/>
                    <a:pt x="24049" y="19027"/>
                  </a:cubicBezTo>
                  <a:lnTo>
                    <a:pt x="24049" y="46971"/>
                  </a:lnTo>
                  <a:lnTo>
                    <a:pt x="6478" y="46971"/>
                  </a:lnTo>
                  <a:lnTo>
                    <a:pt x="6478" y="19027"/>
                  </a:lnTo>
                  <a:cubicBezTo>
                    <a:pt x="6478" y="18871"/>
                    <a:pt x="6352" y="18744"/>
                    <a:pt x="6198" y="18744"/>
                  </a:cubicBezTo>
                  <a:cubicBezTo>
                    <a:pt x="6197" y="18744"/>
                    <a:pt x="6196" y="18744"/>
                    <a:pt x="6196" y="18744"/>
                  </a:cubicBezTo>
                  <a:lnTo>
                    <a:pt x="955" y="18744"/>
                  </a:lnTo>
                  <a:lnTo>
                    <a:pt x="15263" y="732"/>
                  </a:lnTo>
                  <a:close/>
                  <a:moveTo>
                    <a:pt x="15263" y="1"/>
                  </a:moveTo>
                  <a:cubicBezTo>
                    <a:pt x="15180" y="1"/>
                    <a:pt x="15096" y="35"/>
                    <a:pt x="15042" y="102"/>
                  </a:cubicBezTo>
                  <a:lnTo>
                    <a:pt x="148" y="18850"/>
                  </a:lnTo>
                  <a:cubicBezTo>
                    <a:pt x="1" y="19035"/>
                    <a:pt x="133" y="19309"/>
                    <a:pt x="370" y="19309"/>
                  </a:cubicBezTo>
                  <a:lnTo>
                    <a:pt x="5913" y="19309"/>
                  </a:lnTo>
                  <a:lnTo>
                    <a:pt x="5913" y="47254"/>
                  </a:lnTo>
                  <a:cubicBezTo>
                    <a:pt x="5912" y="47410"/>
                    <a:pt x="6039" y="47536"/>
                    <a:pt x="6196" y="47536"/>
                  </a:cubicBezTo>
                  <a:lnTo>
                    <a:pt x="24331" y="47536"/>
                  </a:lnTo>
                  <a:cubicBezTo>
                    <a:pt x="24488" y="47536"/>
                    <a:pt x="24615" y="47410"/>
                    <a:pt x="24615" y="47254"/>
                  </a:cubicBezTo>
                  <a:lnTo>
                    <a:pt x="24615" y="19309"/>
                  </a:lnTo>
                  <a:lnTo>
                    <a:pt x="30157" y="19309"/>
                  </a:lnTo>
                  <a:cubicBezTo>
                    <a:pt x="30394" y="19309"/>
                    <a:pt x="30525" y="19035"/>
                    <a:pt x="30379" y="18850"/>
                  </a:cubicBezTo>
                  <a:lnTo>
                    <a:pt x="15485" y="102"/>
                  </a:lnTo>
                  <a:cubicBezTo>
                    <a:pt x="15431" y="35"/>
                    <a:pt x="15347" y="1"/>
                    <a:pt x="15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8"/>
            <p:cNvSpPr/>
            <p:nvPr/>
          </p:nvSpPr>
          <p:spPr>
            <a:xfrm>
              <a:off x="3243525" y="999075"/>
              <a:ext cx="744700" cy="1174425"/>
            </a:xfrm>
            <a:custGeom>
              <a:avLst/>
              <a:gdLst/>
              <a:ahLst/>
              <a:cxnLst/>
              <a:rect l="l" t="t" r="r" b="b"/>
              <a:pathLst>
                <a:path w="29788" h="46977" extrusionOk="0">
                  <a:moveTo>
                    <a:pt x="14894" y="1"/>
                  </a:moveTo>
                  <a:lnTo>
                    <a:pt x="0" y="18749"/>
                  </a:lnTo>
                  <a:lnTo>
                    <a:pt x="5827" y="18749"/>
                  </a:lnTo>
                  <a:lnTo>
                    <a:pt x="5827" y="46977"/>
                  </a:lnTo>
                  <a:lnTo>
                    <a:pt x="23962" y="46977"/>
                  </a:lnTo>
                  <a:lnTo>
                    <a:pt x="23962" y="18749"/>
                  </a:lnTo>
                  <a:lnTo>
                    <a:pt x="29788" y="18749"/>
                  </a:lnTo>
                  <a:lnTo>
                    <a:pt x="14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8"/>
            <p:cNvSpPr/>
            <p:nvPr/>
          </p:nvSpPr>
          <p:spPr>
            <a:xfrm>
              <a:off x="3234300" y="992150"/>
              <a:ext cx="763150" cy="1188450"/>
            </a:xfrm>
            <a:custGeom>
              <a:avLst/>
              <a:gdLst/>
              <a:ahLst/>
              <a:cxnLst/>
              <a:rect l="l" t="t" r="r" b="b"/>
              <a:pathLst>
                <a:path w="30526" h="47538" extrusionOk="0">
                  <a:moveTo>
                    <a:pt x="15263" y="732"/>
                  </a:moveTo>
                  <a:lnTo>
                    <a:pt x="29571" y="18744"/>
                  </a:lnTo>
                  <a:lnTo>
                    <a:pt x="24331" y="18744"/>
                  </a:lnTo>
                  <a:cubicBezTo>
                    <a:pt x="24331" y="18744"/>
                    <a:pt x="24330" y="18744"/>
                    <a:pt x="24329" y="18744"/>
                  </a:cubicBezTo>
                  <a:cubicBezTo>
                    <a:pt x="24175" y="18744"/>
                    <a:pt x="24049" y="18871"/>
                    <a:pt x="24049" y="19026"/>
                  </a:cubicBezTo>
                  <a:lnTo>
                    <a:pt x="24049" y="46971"/>
                  </a:lnTo>
                  <a:lnTo>
                    <a:pt x="6478" y="46971"/>
                  </a:lnTo>
                  <a:lnTo>
                    <a:pt x="6478" y="19026"/>
                  </a:lnTo>
                  <a:cubicBezTo>
                    <a:pt x="6478" y="18870"/>
                    <a:pt x="6351" y="18744"/>
                    <a:pt x="6196" y="18744"/>
                  </a:cubicBezTo>
                  <a:lnTo>
                    <a:pt x="955" y="18744"/>
                  </a:lnTo>
                  <a:lnTo>
                    <a:pt x="15263" y="732"/>
                  </a:lnTo>
                  <a:close/>
                  <a:moveTo>
                    <a:pt x="15263" y="1"/>
                  </a:moveTo>
                  <a:cubicBezTo>
                    <a:pt x="15180" y="1"/>
                    <a:pt x="15096" y="34"/>
                    <a:pt x="15042" y="102"/>
                  </a:cubicBezTo>
                  <a:lnTo>
                    <a:pt x="148" y="18850"/>
                  </a:lnTo>
                  <a:cubicBezTo>
                    <a:pt x="1" y="19036"/>
                    <a:pt x="133" y="19309"/>
                    <a:pt x="370" y="19309"/>
                  </a:cubicBezTo>
                  <a:lnTo>
                    <a:pt x="5913" y="19309"/>
                  </a:lnTo>
                  <a:lnTo>
                    <a:pt x="5913" y="47254"/>
                  </a:lnTo>
                  <a:cubicBezTo>
                    <a:pt x="5912" y="47410"/>
                    <a:pt x="6039" y="47537"/>
                    <a:pt x="6196" y="47537"/>
                  </a:cubicBezTo>
                  <a:lnTo>
                    <a:pt x="24331" y="47537"/>
                  </a:lnTo>
                  <a:cubicBezTo>
                    <a:pt x="24488" y="47537"/>
                    <a:pt x="24615" y="47410"/>
                    <a:pt x="24615" y="47254"/>
                  </a:cubicBezTo>
                  <a:lnTo>
                    <a:pt x="24615" y="19309"/>
                  </a:lnTo>
                  <a:lnTo>
                    <a:pt x="30157" y="19309"/>
                  </a:lnTo>
                  <a:cubicBezTo>
                    <a:pt x="30394" y="19309"/>
                    <a:pt x="30525" y="19036"/>
                    <a:pt x="30379" y="18850"/>
                  </a:cubicBezTo>
                  <a:lnTo>
                    <a:pt x="15485" y="102"/>
                  </a:lnTo>
                  <a:cubicBezTo>
                    <a:pt x="15431" y="34"/>
                    <a:pt x="15347" y="1"/>
                    <a:pt x="15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8"/>
            <p:cNvSpPr/>
            <p:nvPr/>
          </p:nvSpPr>
          <p:spPr>
            <a:xfrm>
              <a:off x="2827675" y="2093775"/>
              <a:ext cx="1514525" cy="1514525"/>
            </a:xfrm>
            <a:custGeom>
              <a:avLst/>
              <a:gdLst/>
              <a:ahLst/>
              <a:cxnLst/>
              <a:rect l="l" t="t" r="r" b="b"/>
              <a:pathLst>
                <a:path w="60581" h="60581" extrusionOk="0">
                  <a:moveTo>
                    <a:pt x="1" y="1"/>
                  </a:moveTo>
                  <a:lnTo>
                    <a:pt x="1" y="60581"/>
                  </a:lnTo>
                  <a:lnTo>
                    <a:pt x="60580" y="60581"/>
                  </a:lnTo>
                  <a:lnTo>
                    <a:pt x="605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8"/>
            <p:cNvSpPr/>
            <p:nvPr/>
          </p:nvSpPr>
          <p:spPr>
            <a:xfrm>
              <a:off x="2820625" y="2086725"/>
              <a:ext cx="1528625" cy="1528650"/>
            </a:xfrm>
            <a:custGeom>
              <a:avLst/>
              <a:gdLst/>
              <a:ahLst/>
              <a:cxnLst/>
              <a:rect l="l" t="t" r="r" b="b"/>
              <a:pathLst>
                <a:path w="61145" h="61146" extrusionOk="0">
                  <a:moveTo>
                    <a:pt x="60579" y="565"/>
                  </a:moveTo>
                  <a:lnTo>
                    <a:pt x="60579" y="60580"/>
                  </a:lnTo>
                  <a:lnTo>
                    <a:pt x="565" y="60580"/>
                  </a:lnTo>
                  <a:lnTo>
                    <a:pt x="565" y="565"/>
                  </a:lnTo>
                  <a:close/>
                  <a:moveTo>
                    <a:pt x="283" y="0"/>
                  </a:moveTo>
                  <a:cubicBezTo>
                    <a:pt x="126" y="0"/>
                    <a:pt x="0" y="127"/>
                    <a:pt x="0" y="283"/>
                  </a:cubicBezTo>
                  <a:lnTo>
                    <a:pt x="0" y="60863"/>
                  </a:lnTo>
                  <a:cubicBezTo>
                    <a:pt x="0" y="61019"/>
                    <a:pt x="126" y="61145"/>
                    <a:pt x="283" y="61145"/>
                  </a:cubicBezTo>
                  <a:lnTo>
                    <a:pt x="60862" y="61145"/>
                  </a:lnTo>
                  <a:cubicBezTo>
                    <a:pt x="61018" y="61145"/>
                    <a:pt x="61145" y="61019"/>
                    <a:pt x="61145" y="60863"/>
                  </a:cubicBezTo>
                  <a:lnTo>
                    <a:pt x="61145" y="283"/>
                  </a:lnTo>
                  <a:cubicBezTo>
                    <a:pt x="61145" y="127"/>
                    <a:pt x="61018" y="0"/>
                    <a:pt x="60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8"/>
            <p:cNvSpPr/>
            <p:nvPr/>
          </p:nvSpPr>
          <p:spPr>
            <a:xfrm>
              <a:off x="2898100" y="2164225"/>
              <a:ext cx="1373650" cy="1373625"/>
            </a:xfrm>
            <a:custGeom>
              <a:avLst/>
              <a:gdLst/>
              <a:ahLst/>
              <a:cxnLst/>
              <a:rect l="l" t="t" r="r" b="b"/>
              <a:pathLst>
                <a:path w="54946" h="54945" extrusionOk="0">
                  <a:moveTo>
                    <a:pt x="1" y="0"/>
                  </a:moveTo>
                  <a:lnTo>
                    <a:pt x="1" y="54945"/>
                  </a:lnTo>
                  <a:lnTo>
                    <a:pt x="54945" y="54945"/>
                  </a:lnTo>
                  <a:lnTo>
                    <a:pt x="549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8"/>
            <p:cNvSpPr/>
            <p:nvPr/>
          </p:nvSpPr>
          <p:spPr>
            <a:xfrm>
              <a:off x="2891050" y="2157150"/>
              <a:ext cx="1387775" cy="1387800"/>
            </a:xfrm>
            <a:custGeom>
              <a:avLst/>
              <a:gdLst/>
              <a:ahLst/>
              <a:cxnLst/>
              <a:rect l="l" t="t" r="r" b="b"/>
              <a:pathLst>
                <a:path w="55511" h="55512" extrusionOk="0">
                  <a:moveTo>
                    <a:pt x="54945" y="567"/>
                  </a:moveTo>
                  <a:lnTo>
                    <a:pt x="54945" y="54945"/>
                  </a:lnTo>
                  <a:lnTo>
                    <a:pt x="566" y="54945"/>
                  </a:lnTo>
                  <a:lnTo>
                    <a:pt x="566" y="567"/>
                  </a:lnTo>
                  <a:close/>
                  <a:moveTo>
                    <a:pt x="283" y="0"/>
                  </a:moveTo>
                  <a:cubicBezTo>
                    <a:pt x="127" y="0"/>
                    <a:pt x="0" y="128"/>
                    <a:pt x="0" y="284"/>
                  </a:cubicBezTo>
                  <a:lnTo>
                    <a:pt x="0" y="55229"/>
                  </a:lnTo>
                  <a:cubicBezTo>
                    <a:pt x="0" y="55385"/>
                    <a:pt x="127" y="55511"/>
                    <a:pt x="283" y="55511"/>
                  </a:cubicBezTo>
                  <a:lnTo>
                    <a:pt x="55227" y="55511"/>
                  </a:lnTo>
                  <a:cubicBezTo>
                    <a:pt x="55384" y="55511"/>
                    <a:pt x="55511" y="55384"/>
                    <a:pt x="55511" y="55228"/>
                  </a:cubicBezTo>
                  <a:lnTo>
                    <a:pt x="55511" y="284"/>
                  </a:lnTo>
                  <a:cubicBezTo>
                    <a:pt x="55511" y="128"/>
                    <a:pt x="55384" y="0"/>
                    <a:pt x="552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8"/>
            <p:cNvSpPr/>
            <p:nvPr/>
          </p:nvSpPr>
          <p:spPr>
            <a:xfrm>
              <a:off x="2898100" y="2600550"/>
              <a:ext cx="1373650" cy="937325"/>
            </a:xfrm>
            <a:custGeom>
              <a:avLst/>
              <a:gdLst/>
              <a:ahLst/>
              <a:cxnLst/>
              <a:rect l="l" t="t" r="r" b="b"/>
              <a:pathLst>
                <a:path w="54946" h="37493" extrusionOk="0">
                  <a:moveTo>
                    <a:pt x="44644" y="0"/>
                  </a:moveTo>
                  <a:cubicBezTo>
                    <a:pt x="43756" y="0"/>
                    <a:pt x="42867" y="348"/>
                    <a:pt x="42201" y="1044"/>
                  </a:cubicBezTo>
                  <a:lnTo>
                    <a:pt x="29390" y="14439"/>
                  </a:lnTo>
                  <a:lnTo>
                    <a:pt x="19409" y="11645"/>
                  </a:lnTo>
                  <a:cubicBezTo>
                    <a:pt x="19109" y="11560"/>
                    <a:pt x="18801" y="11519"/>
                    <a:pt x="18496" y="11519"/>
                  </a:cubicBezTo>
                  <a:cubicBezTo>
                    <a:pt x="17791" y="11519"/>
                    <a:pt x="17095" y="11740"/>
                    <a:pt x="16511" y="12163"/>
                  </a:cubicBezTo>
                  <a:lnTo>
                    <a:pt x="1" y="24137"/>
                  </a:lnTo>
                  <a:lnTo>
                    <a:pt x="1" y="37493"/>
                  </a:lnTo>
                  <a:lnTo>
                    <a:pt x="54945" y="37493"/>
                  </a:lnTo>
                  <a:lnTo>
                    <a:pt x="54945" y="9238"/>
                  </a:lnTo>
                  <a:lnTo>
                    <a:pt x="47086" y="1042"/>
                  </a:lnTo>
                  <a:cubicBezTo>
                    <a:pt x="46420" y="348"/>
                    <a:pt x="45532" y="0"/>
                    <a:pt x="44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8"/>
            <p:cNvSpPr/>
            <p:nvPr/>
          </p:nvSpPr>
          <p:spPr>
            <a:xfrm>
              <a:off x="2891050" y="2593475"/>
              <a:ext cx="1387775" cy="951475"/>
            </a:xfrm>
            <a:custGeom>
              <a:avLst/>
              <a:gdLst/>
              <a:ahLst/>
              <a:cxnLst/>
              <a:rect l="l" t="t" r="r" b="b"/>
              <a:pathLst>
                <a:path w="55511" h="38059" extrusionOk="0">
                  <a:moveTo>
                    <a:pt x="44939" y="567"/>
                  </a:moveTo>
                  <a:cubicBezTo>
                    <a:pt x="45779" y="567"/>
                    <a:pt x="46583" y="911"/>
                    <a:pt x="47163" y="1521"/>
                  </a:cubicBezTo>
                  <a:lnTo>
                    <a:pt x="54945" y="9636"/>
                  </a:lnTo>
                  <a:lnTo>
                    <a:pt x="54945" y="37492"/>
                  </a:lnTo>
                  <a:lnTo>
                    <a:pt x="566" y="37492"/>
                  </a:lnTo>
                  <a:lnTo>
                    <a:pt x="566" y="24565"/>
                  </a:lnTo>
                  <a:lnTo>
                    <a:pt x="16959" y="12676"/>
                  </a:lnTo>
                  <a:cubicBezTo>
                    <a:pt x="17492" y="12286"/>
                    <a:pt x="18129" y="12083"/>
                    <a:pt x="18775" y="12083"/>
                  </a:cubicBezTo>
                  <a:cubicBezTo>
                    <a:pt x="19056" y="12083"/>
                    <a:pt x="19338" y="12121"/>
                    <a:pt x="19614" y="12199"/>
                  </a:cubicBezTo>
                  <a:lnTo>
                    <a:pt x="29595" y="14995"/>
                  </a:lnTo>
                  <a:cubicBezTo>
                    <a:pt x="29620" y="15002"/>
                    <a:pt x="29645" y="15005"/>
                    <a:pt x="29670" y="15005"/>
                  </a:cubicBezTo>
                  <a:cubicBezTo>
                    <a:pt x="29747" y="15005"/>
                    <a:pt x="29821" y="14974"/>
                    <a:pt x="29876" y="14918"/>
                  </a:cubicBezTo>
                  <a:lnTo>
                    <a:pt x="42687" y="1523"/>
                  </a:lnTo>
                  <a:cubicBezTo>
                    <a:pt x="43267" y="913"/>
                    <a:pt x="44072" y="567"/>
                    <a:pt x="44913" y="567"/>
                  </a:cubicBezTo>
                  <a:cubicBezTo>
                    <a:pt x="44917" y="567"/>
                    <a:pt x="44921" y="567"/>
                    <a:pt x="44925" y="567"/>
                  </a:cubicBezTo>
                  <a:lnTo>
                    <a:pt x="44927" y="567"/>
                  </a:lnTo>
                  <a:cubicBezTo>
                    <a:pt x="44931" y="567"/>
                    <a:pt x="44935" y="567"/>
                    <a:pt x="44939" y="567"/>
                  </a:cubicBezTo>
                  <a:close/>
                  <a:moveTo>
                    <a:pt x="44913" y="0"/>
                  </a:moveTo>
                  <a:cubicBezTo>
                    <a:pt x="43917" y="0"/>
                    <a:pt x="42965" y="410"/>
                    <a:pt x="42278" y="1132"/>
                  </a:cubicBezTo>
                  <a:lnTo>
                    <a:pt x="29585" y="14405"/>
                  </a:lnTo>
                  <a:lnTo>
                    <a:pt x="19767" y="11655"/>
                  </a:lnTo>
                  <a:cubicBezTo>
                    <a:pt x="19441" y="11563"/>
                    <a:pt x="19107" y="11518"/>
                    <a:pt x="18776" y="11518"/>
                  </a:cubicBezTo>
                  <a:cubicBezTo>
                    <a:pt x="18012" y="11518"/>
                    <a:pt x="17258" y="11758"/>
                    <a:pt x="16627" y="12218"/>
                  </a:cubicBezTo>
                  <a:lnTo>
                    <a:pt x="118" y="24192"/>
                  </a:lnTo>
                  <a:cubicBezTo>
                    <a:pt x="44" y="24245"/>
                    <a:pt x="0" y="24330"/>
                    <a:pt x="0" y="24420"/>
                  </a:cubicBezTo>
                  <a:lnTo>
                    <a:pt x="0" y="37776"/>
                  </a:lnTo>
                  <a:cubicBezTo>
                    <a:pt x="0" y="37932"/>
                    <a:pt x="127" y="38058"/>
                    <a:pt x="283" y="38058"/>
                  </a:cubicBezTo>
                  <a:lnTo>
                    <a:pt x="55227" y="38058"/>
                  </a:lnTo>
                  <a:cubicBezTo>
                    <a:pt x="55384" y="38058"/>
                    <a:pt x="55511" y="37931"/>
                    <a:pt x="55511" y="37775"/>
                  </a:cubicBezTo>
                  <a:lnTo>
                    <a:pt x="55511" y="9520"/>
                  </a:lnTo>
                  <a:cubicBezTo>
                    <a:pt x="55511" y="9448"/>
                    <a:pt x="55483" y="9378"/>
                    <a:pt x="55433" y="9325"/>
                  </a:cubicBezTo>
                  <a:lnTo>
                    <a:pt x="47571" y="1129"/>
                  </a:lnTo>
                  <a:cubicBezTo>
                    <a:pt x="46874" y="401"/>
                    <a:pt x="45934" y="0"/>
                    <a:pt x="44927" y="0"/>
                  </a:cubicBezTo>
                  <a:lnTo>
                    <a:pt x="44925" y="0"/>
                  </a:lnTo>
                  <a:cubicBezTo>
                    <a:pt x="44921" y="0"/>
                    <a:pt x="44917" y="0"/>
                    <a:pt x="4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8"/>
            <p:cNvSpPr/>
            <p:nvPr/>
          </p:nvSpPr>
          <p:spPr>
            <a:xfrm>
              <a:off x="3234175" y="2360675"/>
              <a:ext cx="346675" cy="346650"/>
            </a:xfrm>
            <a:custGeom>
              <a:avLst/>
              <a:gdLst/>
              <a:ahLst/>
              <a:cxnLst/>
              <a:rect l="l" t="t" r="r" b="b"/>
              <a:pathLst>
                <a:path w="13867" h="13866" extrusionOk="0">
                  <a:moveTo>
                    <a:pt x="6933" y="0"/>
                  </a:moveTo>
                  <a:cubicBezTo>
                    <a:pt x="5094" y="0"/>
                    <a:pt x="3331" y="730"/>
                    <a:pt x="2032" y="2030"/>
                  </a:cubicBezTo>
                  <a:cubicBezTo>
                    <a:pt x="732" y="3330"/>
                    <a:pt x="0" y="5094"/>
                    <a:pt x="0" y="6933"/>
                  </a:cubicBezTo>
                  <a:cubicBezTo>
                    <a:pt x="0" y="8771"/>
                    <a:pt x="732" y="10535"/>
                    <a:pt x="2032" y="11835"/>
                  </a:cubicBezTo>
                  <a:cubicBezTo>
                    <a:pt x="3331" y="13135"/>
                    <a:pt x="5094" y="13865"/>
                    <a:pt x="6933" y="13865"/>
                  </a:cubicBezTo>
                  <a:cubicBezTo>
                    <a:pt x="8772" y="13865"/>
                    <a:pt x="10535" y="13135"/>
                    <a:pt x="11836" y="11835"/>
                  </a:cubicBezTo>
                  <a:cubicBezTo>
                    <a:pt x="13136" y="10535"/>
                    <a:pt x="13866" y="8771"/>
                    <a:pt x="13866" y="6933"/>
                  </a:cubicBezTo>
                  <a:cubicBezTo>
                    <a:pt x="13866" y="5094"/>
                    <a:pt x="13136" y="3330"/>
                    <a:pt x="11836" y="2030"/>
                  </a:cubicBezTo>
                  <a:cubicBezTo>
                    <a:pt x="10535" y="730"/>
                    <a:pt x="8772" y="0"/>
                    <a:pt x="6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8"/>
            <p:cNvSpPr/>
            <p:nvPr/>
          </p:nvSpPr>
          <p:spPr>
            <a:xfrm>
              <a:off x="3227100" y="2353600"/>
              <a:ext cx="360800" cy="360775"/>
            </a:xfrm>
            <a:custGeom>
              <a:avLst/>
              <a:gdLst/>
              <a:ahLst/>
              <a:cxnLst/>
              <a:rect l="l" t="t" r="r" b="b"/>
              <a:pathLst>
                <a:path w="14432" h="14431" extrusionOk="0">
                  <a:moveTo>
                    <a:pt x="7216" y="566"/>
                  </a:moveTo>
                  <a:cubicBezTo>
                    <a:pt x="10883" y="566"/>
                    <a:pt x="13867" y="3548"/>
                    <a:pt x="13867" y="7215"/>
                  </a:cubicBezTo>
                  <a:cubicBezTo>
                    <a:pt x="13867" y="10882"/>
                    <a:pt x="10883" y="13866"/>
                    <a:pt x="7216" y="13866"/>
                  </a:cubicBezTo>
                  <a:cubicBezTo>
                    <a:pt x="3550" y="13866"/>
                    <a:pt x="567" y="10882"/>
                    <a:pt x="567" y="7216"/>
                  </a:cubicBezTo>
                  <a:cubicBezTo>
                    <a:pt x="567" y="3549"/>
                    <a:pt x="3550" y="566"/>
                    <a:pt x="7216" y="566"/>
                  </a:cubicBezTo>
                  <a:close/>
                  <a:moveTo>
                    <a:pt x="7216" y="1"/>
                  </a:moveTo>
                  <a:cubicBezTo>
                    <a:pt x="3237" y="1"/>
                    <a:pt x="1" y="3237"/>
                    <a:pt x="1" y="7216"/>
                  </a:cubicBezTo>
                  <a:cubicBezTo>
                    <a:pt x="1" y="11194"/>
                    <a:pt x="3237" y="14431"/>
                    <a:pt x="7216" y="14431"/>
                  </a:cubicBezTo>
                  <a:cubicBezTo>
                    <a:pt x="11195" y="14431"/>
                    <a:pt x="14432" y="11194"/>
                    <a:pt x="14432" y="7216"/>
                  </a:cubicBezTo>
                  <a:cubicBezTo>
                    <a:pt x="14432" y="3237"/>
                    <a:pt x="11195" y="1"/>
                    <a:pt x="72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8"/>
            <p:cNvSpPr/>
            <p:nvPr/>
          </p:nvSpPr>
          <p:spPr>
            <a:xfrm>
              <a:off x="3513700" y="2949125"/>
              <a:ext cx="1528500" cy="720675"/>
            </a:xfrm>
            <a:custGeom>
              <a:avLst/>
              <a:gdLst/>
              <a:ahLst/>
              <a:cxnLst/>
              <a:rect l="l" t="t" r="r" b="b"/>
              <a:pathLst>
                <a:path w="61140" h="28827" extrusionOk="0">
                  <a:moveTo>
                    <a:pt x="55263" y="0"/>
                  </a:moveTo>
                  <a:lnTo>
                    <a:pt x="50402" y="3063"/>
                  </a:lnTo>
                  <a:lnTo>
                    <a:pt x="35262" y="18629"/>
                  </a:lnTo>
                  <a:lnTo>
                    <a:pt x="12189" y="24985"/>
                  </a:lnTo>
                  <a:cubicBezTo>
                    <a:pt x="12189" y="24985"/>
                    <a:pt x="10133" y="22591"/>
                    <a:pt x="8648" y="22577"/>
                  </a:cubicBezTo>
                  <a:cubicBezTo>
                    <a:pt x="8642" y="22577"/>
                    <a:pt x="8636" y="22577"/>
                    <a:pt x="8630" y="22577"/>
                  </a:cubicBezTo>
                  <a:cubicBezTo>
                    <a:pt x="7125" y="22577"/>
                    <a:pt x="2395" y="24302"/>
                    <a:pt x="2395" y="24302"/>
                  </a:cubicBezTo>
                  <a:cubicBezTo>
                    <a:pt x="2395" y="24302"/>
                    <a:pt x="1788" y="25781"/>
                    <a:pt x="2976" y="25792"/>
                  </a:cubicBezTo>
                  <a:cubicBezTo>
                    <a:pt x="2987" y="25792"/>
                    <a:pt x="2998" y="25792"/>
                    <a:pt x="3009" y="25792"/>
                  </a:cubicBezTo>
                  <a:cubicBezTo>
                    <a:pt x="3119" y="25792"/>
                    <a:pt x="3239" y="25787"/>
                    <a:pt x="3365" y="25779"/>
                  </a:cubicBezTo>
                  <a:lnTo>
                    <a:pt x="3365" y="25779"/>
                  </a:lnTo>
                  <a:lnTo>
                    <a:pt x="1" y="26358"/>
                  </a:lnTo>
                  <a:cubicBezTo>
                    <a:pt x="163" y="27387"/>
                    <a:pt x="1045" y="28149"/>
                    <a:pt x="2088" y="28159"/>
                  </a:cubicBezTo>
                  <a:lnTo>
                    <a:pt x="5033" y="28186"/>
                  </a:lnTo>
                  <a:lnTo>
                    <a:pt x="10075" y="28827"/>
                  </a:lnTo>
                  <a:lnTo>
                    <a:pt x="14840" y="27385"/>
                  </a:lnTo>
                  <a:cubicBezTo>
                    <a:pt x="14840" y="27385"/>
                    <a:pt x="37433" y="24920"/>
                    <a:pt x="38623" y="24634"/>
                  </a:cubicBezTo>
                  <a:cubicBezTo>
                    <a:pt x="39813" y="24348"/>
                    <a:pt x="58970" y="7893"/>
                    <a:pt x="58970" y="7893"/>
                  </a:cubicBezTo>
                  <a:cubicBezTo>
                    <a:pt x="58970" y="7893"/>
                    <a:pt x="61139" y="5986"/>
                    <a:pt x="60312" y="3775"/>
                  </a:cubicBezTo>
                  <a:cubicBezTo>
                    <a:pt x="59485" y="1564"/>
                    <a:pt x="55263" y="0"/>
                    <a:pt x="55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8"/>
            <p:cNvSpPr/>
            <p:nvPr/>
          </p:nvSpPr>
          <p:spPr>
            <a:xfrm>
              <a:off x="3506125" y="2942150"/>
              <a:ext cx="1544150" cy="734750"/>
            </a:xfrm>
            <a:custGeom>
              <a:avLst/>
              <a:gdLst/>
              <a:ahLst/>
              <a:cxnLst/>
              <a:rect l="l" t="t" r="r" b="b"/>
              <a:pathLst>
                <a:path w="61766" h="29390" extrusionOk="0">
                  <a:moveTo>
                    <a:pt x="55574" y="1"/>
                  </a:moveTo>
                  <a:cubicBezTo>
                    <a:pt x="55459" y="1"/>
                    <a:pt x="55350" y="72"/>
                    <a:pt x="55308" y="185"/>
                  </a:cubicBezTo>
                  <a:cubicBezTo>
                    <a:pt x="55255" y="328"/>
                    <a:pt x="55325" y="488"/>
                    <a:pt x="55467" y="546"/>
                  </a:cubicBezTo>
                  <a:cubicBezTo>
                    <a:pt x="55507" y="561"/>
                    <a:pt x="59578" y="2090"/>
                    <a:pt x="60350" y="4154"/>
                  </a:cubicBezTo>
                  <a:cubicBezTo>
                    <a:pt x="61098" y="6153"/>
                    <a:pt x="59107" y="7944"/>
                    <a:pt x="59088" y="7959"/>
                  </a:cubicBezTo>
                  <a:cubicBezTo>
                    <a:pt x="51463" y="14509"/>
                    <a:pt x="39781" y="24356"/>
                    <a:pt x="38859" y="24638"/>
                  </a:cubicBezTo>
                  <a:cubicBezTo>
                    <a:pt x="37700" y="24918"/>
                    <a:pt x="15337" y="27359"/>
                    <a:pt x="15061" y="27395"/>
                  </a:cubicBezTo>
                  <a:lnTo>
                    <a:pt x="10354" y="28819"/>
                  </a:lnTo>
                  <a:lnTo>
                    <a:pt x="5337" y="28184"/>
                  </a:lnTo>
                  <a:lnTo>
                    <a:pt x="2393" y="28157"/>
                  </a:lnTo>
                  <a:cubicBezTo>
                    <a:pt x="1593" y="28151"/>
                    <a:pt x="886" y="27630"/>
                    <a:pt x="646" y="26865"/>
                  </a:cubicBezTo>
                  <a:lnTo>
                    <a:pt x="3701" y="26338"/>
                  </a:lnTo>
                  <a:cubicBezTo>
                    <a:pt x="4961" y="26251"/>
                    <a:pt x="6825" y="25806"/>
                    <a:pt x="6913" y="25785"/>
                  </a:cubicBezTo>
                  <a:cubicBezTo>
                    <a:pt x="7062" y="25750"/>
                    <a:pt x="7157" y="25603"/>
                    <a:pt x="7126" y="25453"/>
                  </a:cubicBezTo>
                  <a:cubicBezTo>
                    <a:pt x="7098" y="25318"/>
                    <a:pt x="6981" y="25226"/>
                    <a:pt x="6849" y="25226"/>
                  </a:cubicBezTo>
                  <a:cubicBezTo>
                    <a:pt x="6833" y="25226"/>
                    <a:pt x="6816" y="25228"/>
                    <a:pt x="6799" y="25231"/>
                  </a:cubicBezTo>
                  <a:lnTo>
                    <a:pt x="3633" y="25777"/>
                  </a:lnTo>
                  <a:cubicBezTo>
                    <a:pt x="3508" y="25786"/>
                    <a:pt x="3389" y="25788"/>
                    <a:pt x="3282" y="25788"/>
                  </a:cubicBezTo>
                  <a:cubicBezTo>
                    <a:pt x="2993" y="25786"/>
                    <a:pt x="2921" y="25678"/>
                    <a:pt x="2897" y="25643"/>
                  </a:cubicBezTo>
                  <a:cubicBezTo>
                    <a:pt x="2761" y="25437"/>
                    <a:pt x="2847" y="25031"/>
                    <a:pt x="2920" y="24803"/>
                  </a:cubicBezTo>
                  <a:cubicBezTo>
                    <a:pt x="3674" y="24533"/>
                    <a:pt x="7628" y="23140"/>
                    <a:pt x="8932" y="23140"/>
                  </a:cubicBezTo>
                  <a:lnTo>
                    <a:pt x="8948" y="23140"/>
                  </a:lnTo>
                  <a:cubicBezTo>
                    <a:pt x="10060" y="23149"/>
                    <a:pt x="11728" y="24811"/>
                    <a:pt x="12278" y="25449"/>
                  </a:cubicBezTo>
                  <a:cubicBezTo>
                    <a:pt x="12332" y="25513"/>
                    <a:pt x="12412" y="25548"/>
                    <a:pt x="12493" y="25548"/>
                  </a:cubicBezTo>
                  <a:cubicBezTo>
                    <a:pt x="12518" y="25548"/>
                    <a:pt x="12543" y="25545"/>
                    <a:pt x="12567" y="25538"/>
                  </a:cubicBezTo>
                  <a:lnTo>
                    <a:pt x="35640" y="19181"/>
                  </a:lnTo>
                  <a:cubicBezTo>
                    <a:pt x="35688" y="19168"/>
                    <a:pt x="35732" y="19142"/>
                    <a:pt x="35767" y="19106"/>
                  </a:cubicBezTo>
                  <a:lnTo>
                    <a:pt x="50907" y="3539"/>
                  </a:lnTo>
                  <a:cubicBezTo>
                    <a:pt x="51009" y="3426"/>
                    <a:pt x="51004" y="3253"/>
                    <a:pt x="50894" y="3147"/>
                  </a:cubicBezTo>
                  <a:cubicBezTo>
                    <a:pt x="50839" y="3094"/>
                    <a:pt x="50768" y="3067"/>
                    <a:pt x="50697" y="3067"/>
                  </a:cubicBezTo>
                  <a:cubicBezTo>
                    <a:pt x="50627" y="3067"/>
                    <a:pt x="50556" y="3093"/>
                    <a:pt x="50502" y="3144"/>
                  </a:cubicBezTo>
                  <a:lnTo>
                    <a:pt x="35415" y="18656"/>
                  </a:lnTo>
                  <a:lnTo>
                    <a:pt x="12585" y="24945"/>
                  </a:lnTo>
                  <a:cubicBezTo>
                    <a:pt x="12110" y="24421"/>
                    <a:pt x="10350" y="22586"/>
                    <a:pt x="8953" y="22573"/>
                  </a:cubicBezTo>
                  <a:lnTo>
                    <a:pt x="8934" y="22573"/>
                  </a:lnTo>
                  <a:cubicBezTo>
                    <a:pt x="7396" y="22573"/>
                    <a:pt x="2797" y="24244"/>
                    <a:pt x="2601" y="24316"/>
                  </a:cubicBezTo>
                  <a:cubicBezTo>
                    <a:pt x="2526" y="24342"/>
                    <a:pt x="2467" y="24399"/>
                    <a:pt x="2436" y="24473"/>
                  </a:cubicBezTo>
                  <a:cubicBezTo>
                    <a:pt x="2397" y="24569"/>
                    <a:pt x="2067" y="25414"/>
                    <a:pt x="2424" y="25955"/>
                  </a:cubicBezTo>
                  <a:cubicBezTo>
                    <a:pt x="2430" y="25963"/>
                    <a:pt x="2436" y="25972"/>
                    <a:pt x="2444" y="25982"/>
                  </a:cubicBezTo>
                  <a:lnTo>
                    <a:pt x="255" y="26359"/>
                  </a:lnTo>
                  <a:cubicBezTo>
                    <a:pt x="103" y="26385"/>
                    <a:pt x="1" y="26529"/>
                    <a:pt x="25" y="26682"/>
                  </a:cubicBezTo>
                  <a:cubicBezTo>
                    <a:pt x="205" y="27849"/>
                    <a:pt x="1206" y="28713"/>
                    <a:pt x="2388" y="28722"/>
                  </a:cubicBezTo>
                  <a:lnTo>
                    <a:pt x="5300" y="28747"/>
                  </a:lnTo>
                  <a:lnTo>
                    <a:pt x="10342" y="29386"/>
                  </a:lnTo>
                  <a:cubicBezTo>
                    <a:pt x="10354" y="29388"/>
                    <a:pt x="10366" y="29389"/>
                    <a:pt x="10378" y="29389"/>
                  </a:cubicBezTo>
                  <a:cubicBezTo>
                    <a:pt x="10405" y="29389"/>
                    <a:pt x="10432" y="29385"/>
                    <a:pt x="10460" y="29377"/>
                  </a:cubicBezTo>
                  <a:lnTo>
                    <a:pt x="15173" y="27947"/>
                  </a:lnTo>
                  <a:cubicBezTo>
                    <a:pt x="16096" y="27846"/>
                    <a:pt x="37798" y="25475"/>
                    <a:pt x="38992" y="25188"/>
                  </a:cubicBezTo>
                  <a:cubicBezTo>
                    <a:pt x="40213" y="24895"/>
                    <a:pt x="57492" y="10077"/>
                    <a:pt x="59460" y="8385"/>
                  </a:cubicBezTo>
                  <a:cubicBezTo>
                    <a:pt x="59554" y="8303"/>
                    <a:pt x="61765" y="6322"/>
                    <a:pt x="60880" y="3956"/>
                  </a:cubicBezTo>
                  <a:cubicBezTo>
                    <a:pt x="60017" y="1651"/>
                    <a:pt x="55841" y="82"/>
                    <a:pt x="55663" y="15"/>
                  </a:cubicBezTo>
                  <a:cubicBezTo>
                    <a:pt x="55634" y="6"/>
                    <a:pt x="55604" y="1"/>
                    <a:pt x="55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8"/>
            <p:cNvSpPr/>
            <p:nvPr/>
          </p:nvSpPr>
          <p:spPr>
            <a:xfrm>
              <a:off x="4416950" y="2923850"/>
              <a:ext cx="632475" cy="586425"/>
            </a:xfrm>
            <a:custGeom>
              <a:avLst/>
              <a:gdLst/>
              <a:ahLst/>
              <a:cxnLst/>
              <a:rect l="l" t="t" r="r" b="b"/>
              <a:pathLst>
                <a:path w="25299" h="23457" extrusionOk="0">
                  <a:moveTo>
                    <a:pt x="19818" y="1"/>
                  </a:moveTo>
                  <a:lnTo>
                    <a:pt x="11540" y="5699"/>
                  </a:lnTo>
                  <a:lnTo>
                    <a:pt x="0" y="17277"/>
                  </a:lnTo>
                  <a:lnTo>
                    <a:pt x="8588" y="23456"/>
                  </a:lnTo>
                  <a:lnTo>
                    <a:pt x="23478" y="9434"/>
                  </a:lnTo>
                  <a:cubicBezTo>
                    <a:pt x="24969" y="8030"/>
                    <a:pt x="25298" y="5774"/>
                    <a:pt x="24239" y="4021"/>
                  </a:cubicBezTo>
                  <a:cubicBezTo>
                    <a:pt x="24222" y="3994"/>
                    <a:pt x="24206" y="3967"/>
                    <a:pt x="24189" y="3940"/>
                  </a:cubicBezTo>
                  <a:cubicBezTo>
                    <a:pt x="22519" y="1213"/>
                    <a:pt x="19818" y="1"/>
                    <a:pt x="19818"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8"/>
            <p:cNvSpPr/>
            <p:nvPr/>
          </p:nvSpPr>
          <p:spPr>
            <a:xfrm>
              <a:off x="4409750" y="2916800"/>
              <a:ext cx="647150" cy="600550"/>
            </a:xfrm>
            <a:custGeom>
              <a:avLst/>
              <a:gdLst/>
              <a:ahLst/>
              <a:cxnLst/>
              <a:rect l="l" t="t" r="r" b="b"/>
              <a:pathLst>
                <a:path w="25886" h="24022" extrusionOk="0">
                  <a:moveTo>
                    <a:pt x="20108" y="0"/>
                  </a:moveTo>
                  <a:cubicBezTo>
                    <a:pt x="20000" y="0"/>
                    <a:pt x="19897" y="62"/>
                    <a:pt x="19850" y="166"/>
                  </a:cubicBezTo>
                  <a:cubicBezTo>
                    <a:pt x="19786" y="309"/>
                    <a:pt x="19849" y="477"/>
                    <a:pt x="19992" y="541"/>
                  </a:cubicBezTo>
                  <a:cubicBezTo>
                    <a:pt x="20018" y="553"/>
                    <a:pt x="22636" y="1753"/>
                    <a:pt x="24255" y="4399"/>
                  </a:cubicBezTo>
                  <a:lnTo>
                    <a:pt x="24285" y="4449"/>
                  </a:lnTo>
                  <a:cubicBezTo>
                    <a:pt x="25265" y="6070"/>
                    <a:pt x="24965" y="8198"/>
                    <a:pt x="23572" y="9510"/>
                  </a:cubicBezTo>
                  <a:lnTo>
                    <a:pt x="8851" y="23373"/>
                  </a:lnTo>
                  <a:lnTo>
                    <a:pt x="723" y="17523"/>
                  </a:lnTo>
                  <a:lnTo>
                    <a:pt x="12030" y="6180"/>
                  </a:lnTo>
                  <a:cubicBezTo>
                    <a:pt x="12140" y="6069"/>
                    <a:pt x="12139" y="5891"/>
                    <a:pt x="12028" y="5780"/>
                  </a:cubicBezTo>
                  <a:cubicBezTo>
                    <a:pt x="11973" y="5726"/>
                    <a:pt x="11902" y="5698"/>
                    <a:pt x="11830" y="5698"/>
                  </a:cubicBezTo>
                  <a:cubicBezTo>
                    <a:pt x="11757" y="5698"/>
                    <a:pt x="11684" y="5726"/>
                    <a:pt x="11629" y="5782"/>
                  </a:cubicBezTo>
                  <a:lnTo>
                    <a:pt x="90" y="17359"/>
                  </a:lnTo>
                  <a:cubicBezTo>
                    <a:pt x="30" y="17417"/>
                    <a:pt x="0" y="17499"/>
                    <a:pt x="8" y="17581"/>
                  </a:cubicBezTo>
                  <a:cubicBezTo>
                    <a:pt x="15" y="17664"/>
                    <a:pt x="57" y="17739"/>
                    <a:pt x="124" y="17788"/>
                  </a:cubicBezTo>
                  <a:lnTo>
                    <a:pt x="8711" y="23968"/>
                  </a:lnTo>
                  <a:cubicBezTo>
                    <a:pt x="8758" y="24003"/>
                    <a:pt x="8816" y="24021"/>
                    <a:pt x="8876" y="24021"/>
                  </a:cubicBezTo>
                  <a:cubicBezTo>
                    <a:pt x="8948" y="24021"/>
                    <a:pt x="9017" y="23994"/>
                    <a:pt x="9069" y="23944"/>
                  </a:cubicBezTo>
                  <a:lnTo>
                    <a:pt x="23959" y="9922"/>
                  </a:lnTo>
                  <a:cubicBezTo>
                    <a:pt x="25545" y="8429"/>
                    <a:pt x="25885" y="6004"/>
                    <a:pt x="24771" y="4158"/>
                  </a:cubicBezTo>
                  <a:lnTo>
                    <a:pt x="24720" y="4074"/>
                  </a:lnTo>
                  <a:cubicBezTo>
                    <a:pt x="23022" y="1303"/>
                    <a:pt x="20337" y="75"/>
                    <a:pt x="20224" y="25"/>
                  </a:cubicBezTo>
                  <a:cubicBezTo>
                    <a:pt x="20186" y="8"/>
                    <a:pt x="20146" y="0"/>
                    <a:pt x="201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8"/>
            <p:cNvSpPr/>
            <p:nvPr/>
          </p:nvSpPr>
          <p:spPr>
            <a:xfrm>
              <a:off x="4416950" y="3305775"/>
              <a:ext cx="265150" cy="204500"/>
            </a:xfrm>
            <a:custGeom>
              <a:avLst/>
              <a:gdLst/>
              <a:ahLst/>
              <a:cxnLst/>
              <a:rect l="l" t="t" r="r" b="b"/>
              <a:pathLst>
                <a:path w="10606" h="8180" extrusionOk="0">
                  <a:moveTo>
                    <a:pt x="1992" y="1"/>
                  </a:moveTo>
                  <a:lnTo>
                    <a:pt x="0" y="1998"/>
                  </a:lnTo>
                  <a:lnTo>
                    <a:pt x="8588" y="8179"/>
                  </a:lnTo>
                  <a:lnTo>
                    <a:pt x="10605" y="6279"/>
                  </a:lnTo>
                  <a:lnTo>
                    <a:pt x="1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8"/>
            <p:cNvSpPr/>
            <p:nvPr/>
          </p:nvSpPr>
          <p:spPr>
            <a:xfrm>
              <a:off x="4409750" y="3298750"/>
              <a:ext cx="280425" cy="218600"/>
            </a:xfrm>
            <a:custGeom>
              <a:avLst/>
              <a:gdLst/>
              <a:ahLst/>
              <a:cxnLst/>
              <a:rect l="l" t="t" r="r" b="b"/>
              <a:pathLst>
                <a:path w="11217" h="8744" extrusionOk="0">
                  <a:moveTo>
                    <a:pt x="2309" y="653"/>
                  </a:moveTo>
                  <a:lnTo>
                    <a:pt x="10452" y="6588"/>
                  </a:lnTo>
                  <a:lnTo>
                    <a:pt x="8851" y="8095"/>
                  </a:lnTo>
                  <a:lnTo>
                    <a:pt x="724" y="2245"/>
                  </a:lnTo>
                  <a:lnTo>
                    <a:pt x="2309" y="653"/>
                  </a:lnTo>
                  <a:close/>
                  <a:moveTo>
                    <a:pt x="2281" y="0"/>
                  </a:moveTo>
                  <a:cubicBezTo>
                    <a:pt x="2208" y="0"/>
                    <a:pt x="2135" y="29"/>
                    <a:pt x="2080" y="84"/>
                  </a:cubicBezTo>
                  <a:lnTo>
                    <a:pt x="90" y="2081"/>
                  </a:lnTo>
                  <a:cubicBezTo>
                    <a:pt x="30" y="2139"/>
                    <a:pt x="0" y="2221"/>
                    <a:pt x="8" y="2303"/>
                  </a:cubicBezTo>
                  <a:cubicBezTo>
                    <a:pt x="15" y="2386"/>
                    <a:pt x="57" y="2461"/>
                    <a:pt x="124" y="2510"/>
                  </a:cubicBezTo>
                  <a:lnTo>
                    <a:pt x="8711" y="8690"/>
                  </a:lnTo>
                  <a:cubicBezTo>
                    <a:pt x="8758" y="8725"/>
                    <a:pt x="8816" y="8743"/>
                    <a:pt x="8876" y="8743"/>
                  </a:cubicBezTo>
                  <a:cubicBezTo>
                    <a:pt x="8948" y="8743"/>
                    <a:pt x="9017" y="8716"/>
                    <a:pt x="9069" y="8667"/>
                  </a:cubicBezTo>
                  <a:lnTo>
                    <a:pt x="11088" y="6767"/>
                  </a:lnTo>
                  <a:cubicBezTo>
                    <a:pt x="11217" y="6645"/>
                    <a:pt x="11204" y="6437"/>
                    <a:pt x="11060" y="6332"/>
                  </a:cubicBezTo>
                  <a:lnTo>
                    <a:pt x="2447" y="55"/>
                  </a:lnTo>
                  <a:cubicBezTo>
                    <a:pt x="2397" y="18"/>
                    <a:pt x="2339" y="0"/>
                    <a:pt x="2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8"/>
            <p:cNvSpPr/>
            <p:nvPr/>
          </p:nvSpPr>
          <p:spPr>
            <a:xfrm>
              <a:off x="3250625" y="3574150"/>
              <a:ext cx="107125" cy="70225"/>
            </a:xfrm>
            <a:custGeom>
              <a:avLst/>
              <a:gdLst/>
              <a:ahLst/>
              <a:cxnLst/>
              <a:rect l="l" t="t" r="r" b="b"/>
              <a:pathLst>
                <a:path w="4285" h="2809" extrusionOk="0">
                  <a:moveTo>
                    <a:pt x="1009" y="1"/>
                  </a:moveTo>
                  <a:lnTo>
                    <a:pt x="1" y="219"/>
                  </a:lnTo>
                  <a:lnTo>
                    <a:pt x="2179" y="2573"/>
                  </a:lnTo>
                  <a:lnTo>
                    <a:pt x="4284" y="2808"/>
                  </a:lnTo>
                  <a:lnTo>
                    <a:pt x="10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a:off x="3241750" y="3567075"/>
              <a:ext cx="125550" cy="84350"/>
            </a:xfrm>
            <a:custGeom>
              <a:avLst/>
              <a:gdLst/>
              <a:ahLst/>
              <a:cxnLst/>
              <a:rect l="l" t="t" r="r" b="b"/>
              <a:pathLst>
                <a:path w="5022" h="3374" extrusionOk="0">
                  <a:moveTo>
                    <a:pt x="1286" y="589"/>
                  </a:moveTo>
                  <a:lnTo>
                    <a:pt x="3759" y="2709"/>
                  </a:lnTo>
                  <a:lnTo>
                    <a:pt x="2670" y="2587"/>
                  </a:lnTo>
                  <a:lnTo>
                    <a:pt x="900" y="674"/>
                  </a:lnTo>
                  <a:lnTo>
                    <a:pt x="1286" y="589"/>
                  </a:lnTo>
                  <a:close/>
                  <a:moveTo>
                    <a:pt x="1365" y="1"/>
                  </a:moveTo>
                  <a:cubicBezTo>
                    <a:pt x="1345" y="1"/>
                    <a:pt x="1324" y="3"/>
                    <a:pt x="1304" y="8"/>
                  </a:cubicBezTo>
                  <a:lnTo>
                    <a:pt x="296" y="226"/>
                  </a:lnTo>
                  <a:cubicBezTo>
                    <a:pt x="83" y="272"/>
                    <a:pt x="0" y="534"/>
                    <a:pt x="148" y="695"/>
                  </a:cubicBezTo>
                  <a:lnTo>
                    <a:pt x="2325" y="3049"/>
                  </a:lnTo>
                  <a:cubicBezTo>
                    <a:pt x="2372" y="3099"/>
                    <a:pt x="2434" y="3130"/>
                    <a:pt x="2502" y="3138"/>
                  </a:cubicBezTo>
                  <a:lnTo>
                    <a:pt x="4608" y="3372"/>
                  </a:lnTo>
                  <a:cubicBezTo>
                    <a:pt x="4619" y="3373"/>
                    <a:pt x="4628" y="3374"/>
                    <a:pt x="4639" y="3374"/>
                  </a:cubicBezTo>
                  <a:cubicBezTo>
                    <a:pt x="4901" y="3374"/>
                    <a:pt x="5022" y="3047"/>
                    <a:pt x="4823" y="2876"/>
                  </a:cubicBezTo>
                  <a:lnTo>
                    <a:pt x="1548" y="69"/>
                  </a:lnTo>
                  <a:cubicBezTo>
                    <a:pt x="1497" y="25"/>
                    <a:pt x="1432" y="1"/>
                    <a:pt x="13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8"/>
            <p:cNvSpPr/>
            <p:nvPr/>
          </p:nvSpPr>
          <p:spPr>
            <a:xfrm>
              <a:off x="3353000" y="3574150"/>
              <a:ext cx="107075" cy="70225"/>
            </a:xfrm>
            <a:custGeom>
              <a:avLst/>
              <a:gdLst/>
              <a:ahLst/>
              <a:cxnLst/>
              <a:rect l="l" t="t" r="r" b="b"/>
              <a:pathLst>
                <a:path w="4283" h="2809" extrusionOk="0">
                  <a:moveTo>
                    <a:pt x="1008" y="1"/>
                  </a:moveTo>
                  <a:lnTo>
                    <a:pt x="0" y="219"/>
                  </a:lnTo>
                  <a:lnTo>
                    <a:pt x="2177" y="2573"/>
                  </a:lnTo>
                  <a:lnTo>
                    <a:pt x="4282" y="2808"/>
                  </a:lnTo>
                  <a:lnTo>
                    <a:pt x="1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a:off x="3344075" y="3567075"/>
              <a:ext cx="125575" cy="84350"/>
            </a:xfrm>
            <a:custGeom>
              <a:avLst/>
              <a:gdLst/>
              <a:ahLst/>
              <a:cxnLst/>
              <a:rect l="l" t="t" r="r" b="b"/>
              <a:pathLst>
                <a:path w="5023" h="3374" extrusionOk="0">
                  <a:moveTo>
                    <a:pt x="1287" y="589"/>
                  </a:moveTo>
                  <a:lnTo>
                    <a:pt x="3759" y="2709"/>
                  </a:lnTo>
                  <a:lnTo>
                    <a:pt x="2671" y="2587"/>
                  </a:lnTo>
                  <a:lnTo>
                    <a:pt x="900" y="674"/>
                  </a:lnTo>
                  <a:lnTo>
                    <a:pt x="1287" y="589"/>
                  </a:lnTo>
                  <a:close/>
                  <a:moveTo>
                    <a:pt x="1366" y="1"/>
                  </a:moveTo>
                  <a:cubicBezTo>
                    <a:pt x="1346" y="1"/>
                    <a:pt x="1325" y="3"/>
                    <a:pt x="1305" y="8"/>
                  </a:cubicBezTo>
                  <a:lnTo>
                    <a:pt x="297" y="226"/>
                  </a:lnTo>
                  <a:cubicBezTo>
                    <a:pt x="83" y="272"/>
                    <a:pt x="1" y="534"/>
                    <a:pt x="149" y="695"/>
                  </a:cubicBezTo>
                  <a:lnTo>
                    <a:pt x="2326" y="3049"/>
                  </a:lnTo>
                  <a:cubicBezTo>
                    <a:pt x="2372" y="3099"/>
                    <a:pt x="2435" y="3130"/>
                    <a:pt x="2503" y="3138"/>
                  </a:cubicBezTo>
                  <a:lnTo>
                    <a:pt x="4609" y="3372"/>
                  </a:lnTo>
                  <a:cubicBezTo>
                    <a:pt x="4619" y="3373"/>
                    <a:pt x="4630" y="3374"/>
                    <a:pt x="4639" y="3374"/>
                  </a:cubicBezTo>
                  <a:cubicBezTo>
                    <a:pt x="4902" y="3374"/>
                    <a:pt x="5023" y="3047"/>
                    <a:pt x="4824" y="2876"/>
                  </a:cubicBezTo>
                  <a:lnTo>
                    <a:pt x="1549" y="69"/>
                  </a:lnTo>
                  <a:cubicBezTo>
                    <a:pt x="1498" y="25"/>
                    <a:pt x="1433" y="1"/>
                    <a:pt x="1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a:off x="3296300" y="3565375"/>
              <a:ext cx="114075" cy="84825"/>
            </a:xfrm>
            <a:custGeom>
              <a:avLst/>
              <a:gdLst/>
              <a:ahLst/>
              <a:cxnLst/>
              <a:rect l="l" t="t" r="r" b="b"/>
              <a:pathLst>
                <a:path w="4563" h="3393" extrusionOk="0">
                  <a:moveTo>
                    <a:pt x="1" y="1"/>
                  </a:moveTo>
                  <a:lnTo>
                    <a:pt x="2457" y="3159"/>
                  </a:lnTo>
                  <a:lnTo>
                    <a:pt x="3276" y="3393"/>
                  </a:lnTo>
                  <a:lnTo>
                    <a:pt x="4562" y="3159"/>
                  </a:lnTo>
                  <a:lnTo>
                    <a:pt x="15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a:off x="3287125" y="3558325"/>
              <a:ext cx="132250" cy="98950"/>
            </a:xfrm>
            <a:custGeom>
              <a:avLst/>
              <a:gdLst/>
              <a:ahLst/>
              <a:cxnLst/>
              <a:rect l="l" t="t" r="r" b="b"/>
              <a:pathLst>
                <a:path w="5290" h="3958" extrusionOk="0">
                  <a:moveTo>
                    <a:pt x="1768" y="566"/>
                  </a:moveTo>
                  <a:lnTo>
                    <a:pt x="4360" y="3258"/>
                  </a:lnTo>
                  <a:lnTo>
                    <a:pt x="3658" y="3385"/>
                  </a:lnTo>
                  <a:lnTo>
                    <a:pt x="2990" y="3194"/>
                  </a:lnTo>
                  <a:lnTo>
                    <a:pt x="946" y="566"/>
                  </a:lnTo>
                  <a:close/>
                  <a:moveTo>
                    <a:pt x="368" y="0"/>
                  </a:moveTo>
                  <a:cubicBezTo>
                    <a:pt x="132" y="0"/>
                    <a:pt x="0" y="271"/>
                    <a:pt x="144" y="457"/>
                  </a:cubicBezTo>
                  <a:lnTo>
                    <a:pt x="2601" y="3614"/>
                  </a:lnTo>
                  <a:cubicBezTo>
                    <a:pt x="2637" y="3662"/>
                    <a:pt x="2688" y="3697"/>
                    <a:pt x="2746" y="3713"/>
                  </a:cubicBezTo>
                  <a:lnTo>
                    <a:pt x="3565" y="3947"/>
                  </a:lnTo>
                  <a:cubicBezTo>
                    <a:pt x="3590" y="3953"/>
                    <a:pt x="3616" y="3957"/>
                    <a:pt x="3643" y="3957"/>
                  </a:cubicBezTo>
                  <a:cubicBezTo>
                    <a:pt x="3660" y="3957"/>
                    <a:pt x="3676" y="3955"/>
                    <a:pt x="3694" y="3953"/>
                  </a:cubicBezTo>
                  <a:lnTo>
                    <a:pt x="4979" y="3719"/>
                  </a:lnTo>
                  <a:cubicBezTo>
                    <a:pt x="5202" y="3678"/>
                    <a:pt x="5289" y="3407"/>
                    <a:pt x="5133" y="3244"/>
                  </a:cubicBezTo>
                  <a:lnTo>
                    <a:pt x="2093" y="86"/>
                  </a:lnTo>
                  <a:cubicBezTo>
                    <a:pt x="2038" y="32"/>
                    <a:pt x="1966" y="0"/>
                    <a:pt x="1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a:off x="3229050" y="3579625"/>
              <a:ext cx="76050" cy="58875"/>
            </a:xfrm>
            <a:custGeom>
              <a:avLst/>
              <a:gdLst/>
              <a:ahLst/>
              <a:cxnLst/>
              <a:rect l="l" t="t" r="r" b="b"/>
              <a:pathLst>
                <a:path w="3042" h="2355" extrusionOk="0">
                  <a:moveTo>
                    <a:pt x="864" y="0"/>
                  </a:moveTo>
                  <a:lnTo>
                    <a:pt x="1" y="249"/>
                  </a:lnTo>
                  <a:lnTo>
                    <a:pt x="1053" y="2238"/>
                  </a:lnTo>
                  <a:lnTo>
                    <a:pt x="3042" y="2354"/>
                  </a:lnTo>
                  <a:lnTo>
                    <a:pt x="8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8"/>
            <p:cNvSpPr/>
            <p:nvPr/>
          </p:nvSpPr>
          <p:spPr>
            <a:xfrm>
              <a:off x="3220700" y="3572575"/>
              <a:ext cx="93800" cy="73050"/>
            </a:xfrm>
            <a:custGeom>
              <a:avLst/>
              <a:gdLst/>
              <a:ahLst/>
              <a:cxnLst/>
              <a:rect l="l" t="t" r="r" b="b"/>
              <a:pathLst>
                <a:path w="3752" h="2922" extrusionOk="0">
                  <a:moveTo>
                    <a:pt x="1109" y="602"/>
                  </a:moveTo>
                  <a:lnTo>
                    <a:pt x="2691" y="2314"/>
                  </a:lnTo>
                  <a:lnTo>
                    <a:pt x="1563" y="2247"/>
                  </a:lnTo>
                  <a:lnTo>
                    <a:pt x="748" y="706"/>
                  </a:lnTo>
                  <a:lnTo>
                    <a:pt x="1109" y="602"/>
                  </a:lnTo>
                  <a:close/>
                  <a:moveTo>
                    <a:pt x="1198" y="1"/>
                  </a:moveTo>
                  <a:cubicBezTo>
                    <a:pt x="1172" y="1"/>
                    <a:pt x="1146" y="4"/>
                    <a:pt x="1120" y="12"/>
                  </a:cubicBezTo>
                  <a:lnTo>
                    <a:pt x="255" y="261"/>
                  </a:lnTo>
                  <a:cubicBezTo>
                    <a:pt x="84" y="311"/>
                    <a:pt x="0" y="506"/>
                    <a:pt x="85" y="665"/>
                  </a:cubicBezTo>
                  <a:lnTo>
                    <a:pt x="1137" y="2653"/>
                  </a:lnTo>
                  <a:cubicBezTo>
                    <a:pt x="1184" y="2740"/>
                    <a:pt x="1272" y="2797"/>
                    <a:pt x="1371" y="2803"/>
                  </a:cubicBezTo>
                  <a:lnTo>
                    <a:pt x="3358" y="2919"/>
                  </a:lnTo>
                  <a:lnTo>
                    <a:pt x="3376" y="2919"/>
                  </a:lnTo>
                  <a:lnTo>
                    <a:pt x="3376" y="2921"/>
                  </a:lnTo>
                  <a:cubicBezTo>
                    <a:pt x="3623" y="2921"/>
                    <a:pt x="3752" y="2627"/>
                    <a:pt x="3583" y="2445"/>
                  </a:cubicBezTo>
                  <a:lnTo>
                    <a:pt x="1405" y="91"/>
                  </a:lnTo>
                  <a:cubicBezTo>
                    <a:pt x="1351" y="32"/>
                    <a:pt x="1276" y="1"/>
                    <a:pt x="1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2462;p33">
            <a:extLst>
              <a:ext uri="{FF2B5EF4-FFF2-40B4-BE49-F238E27FC236}">
                <a16:creationId xmlns:a16="http://schemas.microsoft.com/office/drawing/2014/main" id="{CDC0CCBA-6D06-4DFD-EA63-69FB1AF1E328}"/>
              </a:ext>
            </a:extLst>
          </p:cNvPr>
          <p:cNvSpPr/>
          <p:nvPr/>
        </p:nvSpPr>
        <p:spPr>
          <a:xfrm>
            <a:off x="0" y="2056665"/>
            <a:ext cx="9145823" cy="2173538"/>
          </a:xfrm>
          <a:custGeom>
            <a:avLst/>
            <a:gdLst/>
            <a:ahLst/>
            <a:cxnLst/>
            <a:rect l="l" t="t" r="r" b="b"/>
            <a:pathLst>
              <a:path w="284961" h="67722" extrusionOk="0">
                <a:moveTo>
                  <a:pt x="2858" y="0"/>
                </a:moveTo>
                <a:cubicBezTo>
                  <a:pt x="1915" y="0"/>
                  <a:pt x="943" y="30"/>
                  <a:pt x="0" y="122"/>
                </a:cubicBezTo>
                <a:lnTo>
                  <a:pt x="0" y="11155"/>
                </a:lnTo>
                <a:cubicBezTo>
                  <a:pt x="943" y="11034"/>
                  <a:pt x="1915" y="10973"/>
                  <a:pt x="2858" y="10973"/>
                </a:cubicBezTo>
                <a:cubicBezTo>
                  <a:pt x="15411" y="10973"/>
                  <a:pt x="25594" y="21125"/>
                  <a:pt x="25594" y="33678"/>
                </a:cubicBezTo>
                <a:cubicBezTo>
                  <a:pt x="25594" y="52281"/>
                  <a:pt x="40700" y="67357"/>
                  <a:pt x="59302" y="67357"/>
                </a:cubicBezTo>
                <a:cubicBezTo>
                  <a:pt x="77905" y="67357"/>
                  <a:pt x="92981" y="52281"/>
                  <a:pt x="92981" y="33678"/>
                </a:cubicBezTo>
                <a:cubicBezTo>
                  <a:pt x="93133" y="21247"/>
                  <a:pt x="103255" y="11246"/>
                  <a:pt x="115717" y="11246"/>
                </a:cubicBezTo>
                <a:cubicBezTo>
                  <a:pt x="128149" y="11246"/>
                  <a:pt x="138270" y="21247"/>
                  <a:pt x="138453" y="33678"/>
                </a:cubicBezTo>
                <a:cubicBezTo>
                  <a:pt x="138240" y="52433"/>
                  <a:pt x="153377" y="67722"/>
                  <a:pt x="172131" y="67722"/>
                </a:cubicBezTo>
                <a:cubicBezTo>
                  <a:pt x="190885" y="67722"/>
                  <a:pt x="206022" y="52433"/>
                  <a:pt x="205810" y="33678"/>
                </a:cubicBezTo>
                <a:cubicBezTo>
                  <a:pt x="205962" y="21247"/>
                  <a:pt x="216114" y="11246"/>
                  <a:pt x="228546" y="11246"/>
                </a:cubicBezTo>
                <a:cubicBezTo>
                  <a:pt x="240978" y="11246"/>
                  <a:pt x="251099" y="21247"/>
                  <a:pt x="251282" y="33678"/>
                </a:cubicBezTo>
                <a:cubicBezTo>
                  <a:pt x="251282" y="52281"/>
                  <a:pt x="266358" y="67357"/>
                  <a:pt x="284960" y="67387"/>
                </a:cubicBezTo>
                <a:lnTo>
                  <a:pt x="284960" y="56414"/>
                </a:lnTo>
                <a:cubicBezTo>
                  <a:pt x="272407" y="56414"/>
                  <a:pt x="262224" y="46232"/>
                  <a:pt x="262224" y="33678"/>
                </a:cubicBezTo>
                <a:cubicBezTo>
                  <a:pt x="262042" y="15228"/>
                  <a:pt x="246996" y="365"/>
                  <a:pt x="228546" y="365"/>
                </a:cubicBezTo>
                <a:cubicBezTo>
                  <a:pt x="210065" y="365"/>
                  <a:pt x="195050" y="15228"/>
                  <a:pt x="194837" y="33678"/>
                </a:cubicBezTo>
                <a:cubicBezTo>
                  <a:pt x="195019" y="46353"/>
                  <a:pt x="184806" y="56718"/>
                  <a:pt x="172131" y="56718"/>
                </a:cubicBezTo>
                <a:cubicBezTo>
                  <a:pt x="159456" y="56718"/>
                  <a:pt x="149213" y="46353"/>
                  <a:pt x="149395" y="33678"/>
                </a:cubicBezTo>
                <a:cubicBezTo>
                  <a:pt x="149183" y="15228"/>
                  <a:pt x="134167" y="365"/>
                  <a:pt x="115717" y="365"/>
                </a:cubicBezTo>
                <a:cubicBezTo>
                  <a:pt x="97236" y="365"/>
                  <a:pt x="82221" y="15228"/>
                  <a:pt x="82008" y="33678"/>
                </a:cubicBezTo>
                <a:cubicBezTo>
                  <a:pt x="82008" y="46232"/>
                  <a:pt x="71825" y="56414"/>
                  <a:pt x="59302" y="56414"/>
                </a:cubicBezTo>
                <a:cubicBezTo>
                  <a:pt x="46749" y="56414"/>
                  <a:pt x="36566" y="46232"/>
                  <a:pt x="36566" y="33678"/>
                </a:cubicBezTo>
                <a:cubicBezTo>
                  <a:pt x="36536" y="15076"/>
                  <a:pt x="21460" y="30"/>
                  <a:pt x="2858" y="0"/>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1" name="Google Shape;2465;p33">
            <a:extLst>
              <a:ext uri="{FF2B5EF4-FFF2-40B4-BE49-F238E27FC236}">
                <a16:creationId xmlns:a16="http://schemas.microsoft.com/office/drawing/2014/main" id="{1C045679-65CF-67CC-10DD-F90AAB61B814}"/>
              </a:ext>
            </a:extLst>
          </p:cNvPr>
          <p:cNvSpPr/>
          <p:nvPr/>
        </p:nvSpPr>
        <p:spPr>
          <a:xfrm>
            <a:off x="1057133" y="1610352"/>
            <a:ext cx="1660315" cy="629097"/>
          </a:xfrm>
          <a:prstGeom prst="roundRect">
            <a:avLst>
              <a:gd name="adj" fmla="val 50000"/>
            </a:avLst>
          </a:prstGeom>
          <a:solidFill>
            <a:srgbClr val="DD90B6"/>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Fira Sans"/>
                <a:ea typeface="Fira Sans"/>
                <a:cs typeface="Fira Sans"/>
                <a:sym typeface="Fira Sans"/>
              </a:rPr>
              <a:t>Log collection</a:t>
            </a:r>
            <a:endParaRPr kumimoji="0" lang="en-US" sz="1800" b="1" i="0" u="none" strike="noStrike" kern="0" cap="none" spc="0" normalizeH="0" baseline="0" noProof="0" dirty="0">
              <a:ln>
                <a:noFill/>
              </a:ln>
              <a:solidFill>
                <a:sysClr val="windowText" lastClr="000000"/>
              </a:solidFill>
              <a:effectLst/>
              <a:uLnTx/>
              <a:uFillTx/>
              <a:latin typeface="Fira Sans"/>
              <a:ea typeface="Fira Sans"/>
              <a:cs typeface="Fira Sans"/>
              <a:sym typeface="Fira Sans"/>
            </a:endParaRPr>
          </a:p>
        </p:txBody>
      </p:sp>
      <p:sp>
        <p:nvSpPr>
          <p:cNvPr id="1274" name="Google Shape;2468;p33">
            <a:extLst>
              <a:ext uri="{FF2B5EF4-FFF2-40B4-BE49-F238E27FC236}">
                <a16:creationId xmlns:a16="http://schemas.microsoft.com/office/drawing/2014/main" id="{2951CE41-A43C-4555-843F-4C2B78C790FE}"/>
              </a:ext>
            </a:extLst>
          </p:cNvPr>
          <p:cNvSpPr/>
          <p:nvPr/>
        </p:nvSpPr>
        <p:spPr>
          <a:xfrm>
            <a:off x="2926266" y="4058362"/>
            <a:ext cx="1586718" cy="836984"/>
          </a:xfrm>
          <a:prstGeom prst="roundRect">
            <a:avLst>
              <a:gd name="adj" fmla="val 50000"/>
            </a:avLst>
          </a:prstGeom>
          <a:solidFill>
            <a:srgbClr val="A060AD"/>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Fira Sans"/>
                <a:ea typeface="Fira Sans"/>
                <a:cs typeface="Fira Sans"/>
                <a:sym typeface="Fira Sans"/>
              </a:rPr>
              <a:t>Parsing and indexing</a:t>
            </a:r>
          </a:p>
        </p:txBody>
      </p:sp>
      <p:sp>
        <p:nvSpPr>
          <p:cNvPr id="1277" name="Google Shape;2471;p33">
            <a:extLst>
              <a:ext uri="{FF2B5EF4-FFF2-40B4-BE49-F238E27FC236}">
                <a16:creationId xmlns:a16="http://schemas.microsoft.com/office/drawing/2014/main" id="{21F6CCF4-3631-DA33-2E53-A6A42D201E33}"/>
              </a:ext>
            </a:extLst>
          </p:cNvPr>
          <p:cNvSpPr/>
          <p:nvPr/>
        </p:nvSpPr>
        <p:spPr>
          <a:xfrm>
            <a:off x="4673988" y="1646141"/>
            <a:ext cx="1660315" cy="593308"/>
          </a:xfrm>
          <a:prstGeom prst="roundRect">
            <a:avLst>
              <a:gd name="adj" fmla="val 50000"/>
            </a:avLst>
          </a:prstGeom>
          <a:solidFill>
            <a:srgbClr val="8058BE"/>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Fira Sans"/>
                <a:ea typeface="Fira Sans"/>
                <a:cs typeface="Fira Sans"/>
                <a:sym typeface="Fira Sans"/>
              </a:rPr>
              <a:t>Brute Force detection</a:t>
            </a:r>
            <a:endParaRPr kumimoji="0" lang="en-US" sz="1800" b="1" i="0" u="none" strike="noStrike" kern="0" cap="none" spc="0" normalizeH="0" baseline="0" noProof="0" dirty="0">
              <a:ln>
                <a:noFill/>
              </a:ln>
              <a:solidFill>
                <a:sysClr val="windowText" lastClr="000000"/>
              </a:solidFill>
              <a:effectLst/>
              <a:uLnTx/>
              <a:uFillTx/>
              <a:latin typeface="Fira Sans"/>
              <a:ea typeface="Fira Sans"/>
              <a:cs typeface="Fira Sans"/>
              <a:sym typeface="Fira Sans"/>
            </a:endParaRPr>
          </a:p>
        </p:txBody>
      </p:sp>
      <p:sp>
        <p:nvSpPr>
          <p:cNvPr id="1280" name="Google Shape;2474;p33">
            <a:extLst>
              <a:ext uri="{FF2B5EF4-FFF2-40B4-BE49-F238E27FC236}">
                <a16:creationId xmlns:a16="http://schemas.microsoft.com/office/drawing/2014/main" id="{DFE57CA5-BD2C-A196-0F81-993ED6A31C96}"/>
              </a:ext>
            </a:extLst>
          </p:cNvPr>
          <p:cNvSpPr/>
          <p:nvPr/>
        </p:nvSpPr>
        <p:spPr>
          <a:xfrm>
            <a:off x="6601517" y="4058362"/>
            <a:ext cx="1541200" cy="616066"/>
          </a:xfrm>
          <a:prstGeom prst="roundRect">
            <a:avLst>
              <a:gd name="adj" fmla="val 50000"/>
            </a:avLst>
          </a:prstGeom>
          <a:solidFill>
            <a:srgbClr val="424B66"/>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Fira Sans"/>
                <a:ea typeface="Fira Sans"/>
                <a:cs typeface="Fira Sans"/>
                <a:sym typeface="Fira Sans"/>
              </a:rPr>
              <a:t>Alert generation</a:t>
            </a:r>
          </a:p>
        </p:txBody>
      </p:sp>
      <p:grpSp>
        <p:nvGrpSpPr>
          <p:cNvPr id="1281" name="Google Shape;2475;p33">
            <a:extLst>
              <a:ext uri="{FF2B5EF4-FFF2-40B4-BE49-F238E27FC236}">
                <a16:creationId xmlns:a16="http://schemas.microsoft.com/office/drawing/2014/main" id="{8EF7E229-B0C4-7FF1-0011-4A198C037B01}"/>
              </a:ext>
            </a:extLst>
          </p:cNvPr>
          <p:cNvGrpSpPr/>
          <p:nvPr/>
        </p:nvGrpSpPr>
        <p:grpSpPr>
          <a:xfrm>
            <a:off x="457116" y="2471501"/>
            <a:ext cx="2125515" cy="1353380"/>
            <a:chOff x="457191" y="2386161"/>
            <a:chExt cx="2125515" cy="1353380"/>
          </a:xfrm>
        </p:grpSpPr>
        <p:sp>
          <p:nvSpPr>
            <p:cNvPr id="1282" name="Google Shape;2476;p33">
              <a:extLst>
                <a:ext uri="{FF2B5EF4-FFF2-40B4-BE49-F238E27FC236}">
                  <a16:creationId xmlns:a16="http://schemas.microsoft.com/office/drawing/2014/main" id="{ECB28FD9-F589-5709-F485-2824AC54B00A}"/>
                </a:ext>
              </a:extLst>
            </p:cNvPr>
            <p:cNvSpPr/>
            <p:nvPr/>
          </p:nvSpPr>
          <p:spPr>
            <a:xfrm>
              <a:off x="1176368" y="2386161"/>
              <a:ext cx="1406338" cy="1353380"/>
            </a:xfrm>
            <a:custGeom>
              <a:avLst/>
              <a:gdLst/>
              <a:ahLst/>
              <a:cxnLst/>
              <a:rect l="l" t="t" r="r" b="b"/>
              <a:pathLst>
                <a:path w="48755" h="46915" extrusionOk="0">
                  <a:moveTo>
                    <a:pt x="25310" y="0"/>
                  </a:moveTo>
                  <a:cubicBezTo>
                    <a:pt x="19204" y="0"/>
                    <a:pt x="13201" y="2386"/>
                    <a:pt x="8724" y="6883"/>
                  </a:cubicBezTo>
                  <a:cubicBezTo>
                    <a:pt x="2006" y="13570"/>
                    <a:pt x="0" y="23662"/>
                    <a:pt x="3617" y="32446"/>
                  </a:cubicBezTo>
                  <a:cubicBezTo>
                    <a:pt x="7265" y="41200"/>
                    <a:pt x="15806" y="46914"/>
                    <a:pt x="25289" y="46914"/>
                  </a:cubicBezTo>
                  <a:cubicBezTo>
                    <a:pt x="38238" y="46914"/>
                    <a:pt x="48755" y="36397"/>
                    <a:pt x="48755" y="23449"/>
                  </a:cubicBezTo>
                  <a:cubicBezTo>
                    <a:pt x="48755" y="13965"/>
                    <a:pt x="43041" y="5424"/>
                    <a:pt x="34256" y="1777"/>
                  </a:cubicBezTo>
                  <a:cubicBezTo>
                    <a:pt x="31363" y="581"/>
                    <a:pt x="28324" y="0"/>
                    <a:pt x="25310" y="0"/>
                  </a:cubicBez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3" name="Google Shape;2477;p33">
              <a:extLst>
                <a:ext uri="{FF2B5EF4-FFF2-40B4-BE49-F238E27FC236}">
                  <a16:creationId xmlns:a16="http://schemas.microsoft.com/office/drawing/2014/main" id="{689E0067-6E3B-3C47-6591-AB584B76058A}"/>
                </a:ext>
              </a:extLst>
            </p:cNvPr>
            <p:cNvSpPr/>
            <p:nvPr/>
          </p:nvSpPr>
          <p:spPr>
            <a:xfrm>
              <a:off x="1863185" y="2419963"/>
              <a:ext cx="480144" cy="896621"/>
            </a:xfrm>
            <a:custGeom>
              <a:avLst/>
              <a:gdLst/>
              <a:ahLst/>
              <a:cxnLst/>
              <a:rect l="l" t="t" r="r" b="b"/>
              <a:pathLst>
                <a:path w="14027" h="26194" extrusionOk="0">
                  <a:moveTo>
                    <a:pt x="572" y="0"/>
                  </a:moveTo>
                  <a:cubicBezTo>
                    <a:pt x="263" y="0"/>
                    <a:pt x="1" y="250"/>
                    <a:pt x="1" y="572"/>
                  </a:cubicBezTo>
                  <a:lnTo>
                    <a:pt x="1" y="25611"/>
                  </a:lnTo>
                  <a:cubicBezTo>
                    <a:pt x="1" y="25920"/>
                    <a:pt x="263" y="26194"/>
                    <a:pt x="572" y="26194"/>
                  </a:cubicBezTo>
                  <a:lnTo>
                    <a:pt x="13455" y="26194"/>
                  </a:lnTo>
                  <a:cubicBezTo>
                    <a:pt x="13765" y="26194"/>
                    <a:pt x="14026" y="25920"/>
                    <a:pt x="14026" y="25611"/>
                  </a:cubicBezTo>
                  <a:lnTo>
                    <a:pt x="14026" y="572"/>
                  </a:lnTo>
                  <a:cubicBezTo>
                    <a:pt x="14026" y="262"/>
                    <a:pt x="13776" y="0"/>
                    <a:pt x="13455" y="0"/>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4" name="Google Shape;2478;p33">
              <a:extLst>
                <a:ext uri="{FF2B5EF4-FFF2-40B4-BE49-F238E27FC236}">
                  <a16:creationId xmlns:a16="http://schemas.microsoft.com/office/drawing/2014/main" id="{96753354-87A4-6E67-45F3-651CE1526EDD}"/>
                </a:ext>
              </a:extLst>
            </p:cNvPr>
            <p:cNvSpPr/>
            <p:nvPr/>
          </p:nvSpPr>
          <p:spPr>
            <a:xfrm>
              <a:off x="1911688" y="2489242"/>
              <a:ext cx="383547" cy="681862"/>
            </a:xfrm>
            <a:custGeom>
              <a:avLst/>
              <a:gdLst/>
              <a:ahLst/>
              <a:cxnLst/>
              <a:rect l="l" t="t" r="r" b="b"/>
              <a:pathLst>
                <a:path w="11205" h="19920" extrusionOk="0">
                  <a:moveTo>
                    <a:pt x="465" y="0"/>
                  </a:moveTo>
                  <a:cubicBezTo>
                    <a:pt x="215" y="0"/>
                    <a:pt x="1" y="203"/>
                    <a:pt x="1" y="441"/>
                  </a:cubicBezTo>
                  <a:lnTo>
                    <a:pt x="1" y="19479"/>
                  </a:lnTo>
                  <a:cubicBezTo>
                    <a:pt x="1" y="19729"/>
                    <a:pt x="215" y="19919"/>
                    <a:pt x="465" y="19919"/>
                  </a:cubicBezTo>
                  <a:lnTo>
                    <a:pt x="10740" y="19919"/>
                  </a:lnTo>
                  <a:cubicBezTo>
                    <a:pt x="10990" y="19919"/>
                    <a:pt x="11205" y="19717"/>
                    <a:pt x="11205" y="19479"/>
                  </a:cubicBezTo>
                  <a:lnTo>
                    <a:pt x="11205" y="441"/>
                  </a:lnTo>
                  <a:cubicBezTo>
                    <a:pt x="11205" y="191"/>
                    <a:pt x="10990" y="0"/>
                    <a:pt x="1074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5" name="Google Shape;2479;p33">
              <a:extLst>
                <a:ext uri="{FF2B5EF4-FFF2-40B4-BE49-F238E27FC236}">
                  <a16:creationId xmlns:a16="http://schemas.microsoft.com/office/drawing/2014/main" id="{16104A2F-1182-5B93-03A6-7F41248DBF50}"/>
                </a:ext>
              </a:extLst>
            </p:cNvPr>
            <p:cNvSpPr/>
            <p:nvPr/>
          </p:nvSpPr>
          <p:spPr>
            <a:xfrm>
              <a:off x="2061269" y="3217911"/>
              <a:ext cx="83590" cy="83590"/>
            </a:xfrm>
            <a:custGeom>
              <a:avLst/>
              <a:gdLst/>
              <a:ahLst/>
              <a:cxnLst/>
              <a:rect l="l" t="t" r="r" b="b"/>
              <a:pathLst>
                <a:path w="2442" h="2442" extrusionOk="0">
                  <a:moveTo>
                    <a:pt x="1215" y="1"/>
                  </a:moveTo>
                  <a:cubicBezTo>
                    <a:pt x="548" y="1"/>
                    <a:pt x="0" y="548"/>
                    <a:pt x="0" y="1227"/>
                  </a:cubicBezTo>
                  <a:cubicBezTo>
                    <a:pt x="0" y="1894"/>
                    <a:pt x="548" y="2441"/>
                    <a:pt x="1215" y="2441"/>
                  </a:cubicBezTo>
                  <a:cubicBezTo>
                    <a:pt x="1893" y="2441"/>
                    <a:pt x="2441" y="1894"/>
                    <a:pt x="2441" y="1227"/>
                  </a:cubicBezTo>
                  <a:cubicBezTo>
                    <a:pt x="2441" y="548"/>
                    <a:pt x="1893" y="1"/>
                    <a:pt x="12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6" name="Google Shape;2480;p33">
              <a:extLst>
                <a:ext uri="{FF2B5EF4-FFF2-40B4-BE49-F238E27FC236}">
                  <a16:creationId xmlns:a16="http://schemas.microsoft.com/office/drawing/2014/main" id="{26F93AD8-4D99-40DB-35D6-2D14FDE0484C}"/>
                </a:ext>
              </a:extLst>
            </p:cNvPr>
            <p:cNvSpPr/>
            <p:nvPr/>
          </p:nvSpPr>
          <p:spPr>
            <a:xfrm>
              <a:off x="610024" y="2968107"/>
              <a:ext cx="1119971" cy="756449"/>
            </a:xfrm>
            <a:custGeom>
              <a:avLst/>
              <a:gdLst/>
              <a:ahLst/>
              <a:cxnLst/>
              <a:rect l="l" t="t" r="r" b="b"/>
              <a:pathLst>
                <a:path w="32719" h="22099" extrusionOk="0">
                  <a:moveTo>
                    <a:pt x="215" y="0"/>
                  </a:moveTo>
                  <a:cubicBezTo>
                    <a:pt x="95" y="0"/>
                    <a:pt x="0" y="95"/>
                    <a:pt x="0" y="214"/>
                  </a:cubicBezTo>
                  <a:lnTo>
                    <a:pt x="0" y="21872"/>
                  </a:lnTo>
                  <a:cubicBezTo>
                    <a:pt x="0" y="21991"/>
                    <a:pt x="95" y="22098"/>
                    <a:pt x="215" y="22098"/>
                  </a:cubicBezTo>
                  <a:lnTo>
                    <a:pt x="32480" y="22098"/>
                  </a:lnTo>
                  <a:cubicBezTo>
                    <a:pt x="32600" y="22098"/>
                    <a:pt x="32707" y="21991"/>
                    <a:pt x="32707" y="21872"/>
                  </a:cubicBezTo>
                  <a:lnTo>
                    <a:pt x="32719" y="21872"/>
                  </a:lnTo>
                  <a:lnTo>
                    <a:pt x="32719" y="214"/>
                  </a:lnTo>
                  <a:cubicBezTo>
                    <a:pt x="32719" y="95"/>
                    <a:pt x="32623" y="0"/>
                    <a:pt x="32504" y="0"/>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7" name="Google Shape;2481;p33">
              <a:extLst>
                <a:ext uri="{FF2B5EF4-FFF2-40B4-BE49-F238E27FC236}">
                  <a16:creationId xmlns:a16="http://schemas.microsoft.com/office/drawing/2014/main" id="{787BD86D-17A4-9ECB-C2F7-873C5FBBB69F}"/>
                </a:ext>
              </a:extLst>
            </p:cNvPr>
            <p:cNvSpPr/>
            <p:nvPr/>
          </p:nvSpPr>
          <p:spPr>
            <a:xfrm>
              <a:off x="656062" y="3013735"/>
              <a:ext cx="1027071" cy="664747"/>
            </a:xfrm>
            <a:custGeom>
              <a:avLst/>
              <a:gdLst/>
              <a:ahLst/>
              <a:cxnLst/>
              <a:rect l="l" t="t" r="r" b="b"/>
              <a:pathLst>
                <a:path w="30005" h="19420" extrusionOk="0">
                  <a:moveTo>
                    <a:pt x="203" y="1"/>
                  </a:moveTo>
                  <a:cubicBezTo>
                    <a:pt x="96" y="1"/>
                    <a:pt x="1" y="96"/>
                    <a:pt x="1" y="191"/>
                  </a:cubicBezTo>
                  <a:lnTo>
                    <a:pt x="1" y="19229"/>
                  </a:lnTo>
                  <a:cubicBezTo>
                    <a:pt x="1" y="19336"/>
                    <a:pt x="96" y="19420"/>
                    <a:pt x="203" y="19420"/>
                  </a:cubicBezTo>
                  <a:lnTo>
                    <a:pt x="29814" y="19420"/>
                  </a:lnTo>
                  <a:cubicBezTo>
                    <a:pt x="29921" y="19420"/>
                    <a:pt x="30004" y="19336"/>
                    <a:pt x="30004" y="19229"/>
                  </a:cubicBezTo>
                  <a:lnTo>
                    <a:pt x="30004" y="191"/>
                  </a:lnTo>
                  <a:cubicBezTo>
                    <a:pt x="30004" y="96"/>
                    <a:pt x="29921" y="1"/>
                    <a:pt x="298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8" name="Google Shape;2482;p33">
              <a:extLst>
                <a:ext uri="{FF2B5EF4-FFF2-40B4-BE49-F238E27FC236}">
                  <a16:creationId xmlns:a16="http://schemas.microsoft.com/office/drawing/2014/main" id="{83279287-A772-E7A2-A877-D66764899909}"/>
                </a:ext>
              </a:extLst>
            </p:cNvPr>
            <p:cNvSpPr/>
            <p:nvPr/>
          </p:nvSpPr>
          <p:spPr>
            <a:xfrm>
              <a:off x="457191" y="3651936"/>
              <a:ext cx="1425645" cy="72602"/>
            </a:xfrm>
            <a:custGeom>
              <a:avLst/>
              <a:gdLst/>
              <a:ahLst/>
              <a:cxnLst/>
              <a:rect l="l" t="t" r="r" b="b"/>
              <a:pathLst>
                <a:path w="41649" h="2121" extrusionOk="0">
                  <a:moveTo>
                    <a:pt x="0" y="1"/>
                  </a:moveTo>
                  <a:lnTo>
                    <a:pt x="0" y="810"/>
                  </a:lnTo>
                  <a:cubicBezTo>
                    <a:pt x="0" y="1537"/>
                    <a:pt x="572" y="2120"/>
                    <a:pt x="1310" y="2120"/>
                  </a:cubicBezTo>
                  <a:lnTo>
                    <a:pt x="40339" y="2120"/>
                  </a:lnTo>
                  <a:cubicBezTo>
                    <a:pt x="41077" y="2120"/>
                    <a:pt x="41648" y="1537"/>
                    <a:pt x="41648" y="810"/>
                  </a:cubicBezTo>
                  <a:lnTo>
                    <a:pt x="41648" y="1"/>
                  </a:ln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9" name="Google Shape;2483;p33">
              <a:extLst>
                <a:ext uri="{FF2B5EF4-FFF2-40B4-BE49-F238E27FC236}">
                  <a16:creationId xmlns:a16="http://schemas.microsoft.com/office/drawing/2014/main" id="{BFCDD53A-4628-2178-E9B0-A57BB2EEB9A3}"/>
                </a:ext>
              </a:extLst>
            </p:cNvPr>
            <p:cNvSpPr/>
            <p:nvPr/>
          </p:nvSpPr>
          <p:spPr>
            <a:xfrm>
              <a:off x="1502513" y="2473326"/>
              <a:ext cx="568595" cy="643558"/>
            </a:xfrm>
            <a:custGeom>
              <a:avLst/>
              <a:gdLst/>
              <a:ahLst/>
              <a:cxnLst/>
              <a:rect l="l" t="t" r="r" b="b"/>
              <a:pathLst>
                <a:path w="16611" h="18801" extrusionOk="0">
                  <a:moveTo>
                    <a:pt x="16491" y="3513"/>
                  </a:moveTo>
                  <a:lnTo>
                    <a:pt x="8300" y="1"/>
                  </a:lnTo>
                  <a:lnTo>
                    <a:pt x="8300" y="1"/>
                  </a:lnTo>
                  <a:lnTo>
                    <a:pt x="8300" y="1"/>
                  </a:lnTo>
                  <a:lnTo>
                    <a:pt x="8300" y="1"/>
                  </a:lnTo>
                  <a:lnTo>
                    <a:pt x="8300" y="1"/>
                  </a:lnTo>
                  <a:lnTo>
                    <a:pt x="120" y="3513"/>
                  </a:lnTo>
                  <a:cubicBezTo>
                    <a:pt x="120" y="3513"/>
                    <a:pt x="1" y="14229"/>
                    <a:pt x="8300" y="18777"/>
                  </a:cubicBezTo>
                  <a:lnTo>
                    <a:pt x="8300" y="18801"/>
                  </a:lnTo>
                  <a:lnTo>
                    <a:pt x="8300" y="18801"/>
                  </a:lnTo>
                  <a:lnTo>
                    <a:pt x="8300" y="18801"/>
                  </a:lnTo>
                  <a:lnTo>
                    <a:pt x="8300" y="18777"/>
                  </a:lnTo>
                  <a:cubicBezTo>
                    <a:pt x="16610" y="14217"/>
                    <a:pt x="16491" y="3513"/>
                    <a:pt x="16491" y="3513"/>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0" name="Google Shape;2484;p33">
              <a:extLst>
                <a:ext uri="{FF2B5EF4-FFF2-40B4-BE49-F238E27FC236}">
                  <a16:creationId xmlns:a16="http://schemas.microsoft.com/office/drawing/2014/main" id="{408293DF-07DD-35B9-9D7C-12AE45A07A1B}"/>
                </a:ext>
              </a:extLst>
            </p:cNvPr>
            <p:cNvSpPr/>
            <p:nvPr/>
          </p:nvSpPr>
          <p:spPr>
            <a:xfrm>
              <a:off x="1586477" y="2568311"/>
              <a:ext cx="399841" cy="452794"/>
            </a:xfrm>
            <a:custGeom>
              <a:avLst/>
              <a:gdLst/>
              <a:ahLst/>
              <a:cxnLst/>
              <a:rect l="l" t="t" r="r" b="b"/>
              <a:pathLst>
                <a:path w="11681" h="13228" extrusionOk="0">
                  <a:moveTo>
                    <a:pt x="5847" y="0"/>
                  </a:moveTo>
                  <a:lnTo>
                    <a:pt x="84" y="2477"/>
                  </a:lnTo>
                  <a:cubicBezTo>
                    <a:pt x="84" y="2477"/>
                    <a:pt x="1" y="10025"/>
                    <a:pt x="5847" y="13228"/>
                  </a:cubicBezTo>
                  <a:cubicBezTo>
                    <a:pt x="11681" y="10013"/>
                    <a:pt x="11609" y="2477"/>
                    <a:pt x="11609" y="2477"/>
                  </a:cubicBezTo>
                  <a:lnTo>
                    <a:pt x="5847"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1" name="Google Shape;2485;p33">
              <a:extLst>
                <a:ext uri="{FF2B5EF4-FFF2-40B4-BE49-F238E27FC236}">
                  <a16:creationId xmlns:a16="http://schemas.microsoft.com/office/drawing/2014/main" id="{340D1175-9BA0-478F-09A5-C951C21B120E}"/>
                </a:ext>
              </a:extLst>
            </p:cNvPr>
            <p:cNvSpPr/>
            <p:nvPr/>
          </p:nvSpPr>
          <p:spPr>
            <a:xfrm>
              <a:off x="1676534" y="2679145"/>
              <a:ext cx="264153" cy="213595"/>
            </a:xfrm>
            <a:custGeom>
              <a:avLst/>
              <a:gdLst/>
              <a:ahLst/>
              <a:cxnLst/>
              <a:rect l="l" t="t" r="r" b="b"/>
              <a:pathLst>
                <a:path w="7717" h="6240" extrusionOk="0">
                  <a:moveTo>
                    <a:pt x="6859" y="1"/>
                  </a:moveTo>
                  <a:lnTo>
                    <a:pt x="2501" y="4525"/>
                  </a:lnTo>
                  <a:lnTo>
                    <a:pt x="846" y="2870"/>
                  </a:lnTo>
                  <a:lnTo>
                    <a:pt x="1" y="3703"/>
                  </a:lnTo>
                  <a:lnTo>
                    <a:pt x="2537" y="6239"/>
                  </a:lnTo>
                  <a:lnTo>
                    <a:pt x="7716" y="822"/>
                  </a:lnTo>
                  <a:lnTo>
                    <a:pt x="6859" y="1"/>
                  </a:ln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292" name="Google Shape;2486;p33">
            <a:extLst>
              <a:ext uri="{FF2B5EF4-FFF2-40B4-BE49-F238E27FC236}">
                <a16:creationId xmlns:a16="http://schemas.microsoft.com/office/drawing/2014/main" id="{CEB8F447-9799-C3E4-D350-817326C8AC42}"/>
              </a:ext>
            </a:extLst>
          </p:cNvPr>
          <p:cNvGrpSpPr/>
          <p:nvPr/>
        </p:nvGrpSpPr>
        <p:grpSpPr>
          <a:xfrm>
            <a:off x="2985281" y="2471501"/>
            <a:ext cx="1406367" cy="1353380"/>
            <a:chOff x="2985356" y="2386161"/>
            <a:chExt cx="1406367" cy="1353380"/>
          </a:xfrm>
        </p:grpSpPr>
        <p:sp>
          <p:nvSpPr>
            <p:cNvPr id="1293" name="Google Shape;2487;p33">
              <a:extLst>
                <a:ext uri="{FF2B5EF4-FFF2-40B4-BE49-F238E27FC236}">
                  <a16:creationId xmlns:a16="http://schemas.microsoft.com/office/drawing/2014/main" id="{AD06F2CB-7F69-D1DB-7C84-22C3BEDF7477}"/>
                </a:ext>
              </a:extLst>
            </p:cNvPr>
            <p:cNvSpPr/>
            <p:nvPr/>
          </p:nvSpPr>
          <p:spPr>
            <a:xfrm>
              <a:off x="2985356" y="2386161"/>
              <a:ext cx="1406367" cy="1353380"/>
            </a:xfrm>
            <a:custGeom>
              <a:avLst/>
              <a:gdLst/>
              <a:ahLst/>
              <a:cxnLst/>
              <a:rect l="l" t="t" r="r" b="b"/>
              <a:pathLst>
                <a:path w="48756" h="46915" extrusionOk="0">
                  <a:moveTo>
                    <a:pt x="25310" y="0"/>
                  </a:moveTo>
                  <a:cubicBezTo>
                    <a:pt x="19201" y="0"/>
                    <a:pt x="13192" y="2386"/>
                    <a:pt x="8694" y="6883"/>
                  </a:cubicBezTo>
                  <a:cubicBezTo>
                    <a:pt x="2007" y="13570"/>
                    <a:pt x="1" y="23662"/>
                    <a:pt x="3618" y="32446"/>
                  </a:cubicBezTo>
                  <a:cubicBezTo>
                    <a:pt x="7265" y="41200"/>
                    <a:pt x="15807" y="46914"/>
                    <a:pt x="25290" y="46914"/>
                  </a:cubicBezTo>
                  <a:cubicBezTo>
                    <a:pt x="38239" y="46914"/>
                    <a:pt x="48756" y="36397"/>
                    <a:pt x="48756" y="23449"/>
                  </a:cubicBezTo>
                  <a:cubicBezTo>
                    <a:pt x="48756" y="13965"/>
                    <a:pt x="43041" y="5424"/>
                    <a:pt x="34257" y="1777"/>
                  </a:cubicBezTo>
                  <a:cubicBezTo>
                    <a:pt x="31364" y="581"/>
                    <a:pt x="28325" y="0"/>
                    <a:pt x="25310" y="0"/>
                  </a:cubicBezTo>
                  <a:close/>
                </a:path>
              </a:pathLst>
            </a:custGeom>
            <a:solidFill>
              <a:srgbClr val="A060A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294" name="Google Shape;2488;p33">
              <a:extLst>
                <a:ext uri="{FF2B5EF4-FFF2-40B4-BE49-F238E27FC236}">
                  <a16:creationId xmlns:a16="http://schemas.microsoft.com/office/drawing/2014/main" id="{EC4088C6-8B43-8DD5-136C-7E46BC2EAD7B}"/>
                </a:ext>
              </a:extLst>
            </p:cNvPr>
            <p:cNvGrpSpPr/>
            <p:nvPr/>
          </p:nvGrpSpPr>
          <p:grpSpPr>
            <a:xfrm>
              <a:off x="3054988" y="2746460"/>
              <a:ext cx="1265894" cy="822062"/>
              <a:chOff x="2936851" y="-1043790"/>
              <a:chExt cx="1265894" cy="822062"/>
            </a:xfrm>
          </p:grpSpPr>
          <p:sp>
            <p:nvSpPr>
              <p:cNvPr id="1295" name="Google Shape;2489;p33">
                <a:extLst>
                  <a:ext uri="{FF2B5EF4-FFF2-40B4-BE49-F238E27FC236}">
                    <a16:creationId xmlns:a16="http://schemas.microsoft.com/office/drawing/2014/main" id="{221BBF6A-B64B-2E91-B6D1-C89275574EC5}"/>
                  </a:ext>
                </a:extLst>
              </p:cNvPr>
              <p:cNvSpPr/>
              <p:nvPr/>
            </p:nvSpPr>
            <p:spPr>
              <a:xfrm>
                <a:off x="3072569" y="-1043790"/>
                <a:ext cx="994450" cy="671285"/>
              </a:xfrm>
              <a:custGeom>
                <a:avLst/>
                <a:gdLst/>
                <a:ahLst/>
                <a:cxnLst/>
                <a:rect l="l" t="t" r="r" b="b"/>
                <a:pathLst>
                  <a:path w="29052" h="19611" extrusionOk="0">
                    <a:moveTo>
                      <a:pt x="203" y="1"/>
                    </a:moveTo>
                    <a:cubicBezTo>
                      <a:pt x="96" y="1"/>
                      <a:pt x="0" y="84"/>
                      <a:pt x="0" y="191"/>
                    </a:cubicBezTo>
                    <a:lnTo>
                      <a:pt x="0" y="19420"/>
                    </a:lnTo>
                    <a:cubicBezTo>
                      <a:pt x="0" y="19515"/>
                      <a:pt x="96" y="19610"/>
                      <a:pt x="203" y="19610"/>
                    </a:cubicBezTo>
                    <a:lnTo>
                      <a:pt x="28861" y="19610"/>
                    </a:lnTo>
                    <a:cubicBezTo>
                      <a:pt x="28968" y="19610"/>
                      <a:pt x="29052" y="19527"/>
                      <a:pt x="29052" y="19420"/>
                    </a:cubicBezTo>
                    <a:lnTo>
                      <a:pt x="29052" y="191"/>
                    </a:lnTo>
                    <a:cubicBezTo>
                      <a:pt x="29052" y="84"/>
                      <a:pt x="28968" y="1"/>
                      <a:pt x="28861" y="1"/>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6" name="Google Shape;2490;p33">
                <a:extLst>
                  <a:ext uri="{FF2B5EF4-FFF2-40B4-BE49-F238E27FC236}">
                    <a16:creationId xmlns:a16="http://schemas.microsoft.com/office/drawing/2014/main" id="{9EDBC6DF-9212-844F-4AAF-CAABD84D5CF6}"/>
                  </a:ext>
                </a:extLst>
              </p:cNvPr>
              <p:cNvSpPr/>
              <p:nvPr/>
            </p:nvSpPr>
            <p:spPr>
              <a:xfrm>
                <a:off x="3113713" y="-1003845"/>
                <a:ext cx="912538" cy="590981"/>
              </a:xfrm>
              <a:custGeom>
                <a:avLst/>
                <a:gdLst/>
                <a:ahLst/>
                <a:cxnLst/>
                <a:rect l="l" t="t" r="r" b="b"/>
                <a:pathLst>
                  <a:path w="26659" h="17265" extrusionOk="0">
                    <a:moveTo>
                      <a:pt x="191" y="0"/>
                    </a:moveTo>
                    <a:cubicBezTo>
                      <a:pt x="84" y="0"/>
                      <a:pt x="1" y="84"/>
                      <a:pt x="1" y="179"/>
                    </a:cubicBezTo>
                    <a:lnTo>
                      <a:pt x="1" y="17086"/>
                    </a:lnTo>
                    <a:cubicBezTo>
                      <a:pt x="1" y="17193"/>
                      <a:pt x="84" y="17264"/>
                      <a:pt x="191" y="17264"/>
                    </a:cubicBezTo>
                    <a:lnTo>
                      <a:pt x="26468" y="17264"/>
                    </a:lnTo>
                    <a:cubicBezTo>
                      <a:pt x="26576" y="17264"/>
                      <a:pt x="26647" y="17193"/>
                      <a:pt x="26647" y="17086"/>
                    </a:cubicBezTo>
                    <a:lnTo>
                      <a:pt x="26659" y="17086"/>
                    </a:lnTo>
                    <a:lnTo>
                      <a:pt x="26659" y="179"/>
                    </a:lnTo>
                    <a:cubicBezTo>
                      <a:pt x="26659" y="84"/>
                      <a:pt x="26588" y="0"/>
                      <a:pt x="2648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7" name="Google Shape;2491;p33">
                <a:extLst>
                  <a:ext uri="{FF2B5EF4-FFF2-40B4-BE49-F238E27FC236}">
                    <a16:creationId xmlns:a16="http://schemas.microsoft.com/office/drawing/2014/main" id="{E35FBC0C-744C-2BA1-43A2-B7E359EB043B}"/>
                  </a:ext>
                </a:extLst>
              </p:cNvPr>
              <p:cNvSpPr/>
              <p:nvPr/>
            </p:nvSpPr>
            <p:spPr>
              <a:xfrm>
                <a:off x="2936851" y="-436566"/>
                <a:ext cx="1265894" cy="64044"/>
              </a:xfrm>
              <a:custGeom>
                <a:avLst/>
                <a:gdLst/>
                <a:ahLst/>
                <a:cxnLst/>
                <a:rect l="l" t="t" r="r" b="b"/>
                <a:pathLst>
                  <a:path w="36982" h="1871" extrusionOk="0">
                    <a:moveTo>
                      <a:pt x="1" y="1"/>
                    </a:moveTo>
                    <a:lnTo>
                      <a:pt x="1" y="715"/>
                    </a:lnTo>
                    <a:cubicBezTo>
                      <a:pt x="1" y="1346"/>
                      <a:pt x="513" y="1870"/>
                      <a:pt x="1155" y="1870"/>
                    </a:cubicBezTo>
                    <a:lnTo>
                      <a:pt x="35815" y="1870"/>
                    </a:lnTo>
                    <a:cubicBezTo>
                      <a:pt x="36458" y="1870"/>
                      <a:pt x="36981" y="1346"/>
                      <a:pt x="36981" y="715"/>
                    </a:cubicBezTo>
                    <a:lnTo>
                      <a:pt x="36981" y="1"/>
                    </a:ln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8" name="Google Shape;2492;p33">
                <a:extLst>
                  <a:ext uri="{FF2B5EF4-FFF2-40B4-BE49-F238E27FC236}">
                    <a16:creationId xmlns:a16="http://schemas.microsoft.com/office/drawing/2014/main" id="{0D870E59-69DB-868A-3BA0-EDB1B99D5330}"/>
                  </a:ext>
                </a:extLst>
              </p:cNvPr>
              <p:cNvSpPr/>
              <p:nvPr/>
            </p:nvSpPr>
            <p:spPr>
              <a:xfrm>
                <a:off x="3113713" y="-1003845"/>
                <a:ext cx="912161" cy="109262"/>
              </a:xfrm>
              <a:custGeom>
                <a:avLst/>
                <a:gdLst/>
                <a:ahLst/>
                <a:cxnLst/>
                <a:rect l="l" t="t" r="r" b="b"/>
                <a:pathLst>
                  <a:path w="26648" h="3192" extrusionOk="0">
                    <a:moveTo>
                      <a:pt x="1" y="179"/>
                    </a:moveTo>
                    <a:lnTo>
                      <a:pt x="1" y="3191"/>
                    </a:lnTo>
                    <a:lnTo>
                      <a:pt x="26647" y="3191"/>
                    </a:lnTo>
                    <a:lnTo>
                      <a:pt x="26647" y="179"/>
                    </a:lnTo>
                    <a:cubicBezTo>
                      <a:pt x="26647" y="84"/>
                      <a:pt x="26576" y="0"/>
                      <a:pt x="26468" y="0"/>
                    </a:cubicBezTo>
                    <a:lnTo>
                      <a:pt x="191" y="0"/>
                    </a:lnTo>
                    <a:cubicBezTo>
                      <a:pt x="84" y="0"/>
                      <a:pt x="1" y="96"/>
                      <a:pt x="1" y="179"/>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9" name="Google Shape;2493;p33">
                <a:extLst>
                  <a:ext uri="{FF2B5EF4-FFF2-40B4-BE49-F238E27FC236}">
                    <a16:creationId xmlns:a16="http://schemas.microsoft.com/office/drawing/2014/main" id="{3FCC974A-898A-937A-A079-FA6172AE7E3F}"/>
                  </a:ext>
                </a:extLst>
              </p:cNvPr>
              <p:cNvSpPr/>
              <p:nvPr/>
            </p:nvSpPr>
            <p:spPr>
              <a:xfrm>
                <a:off x="3156533" y="-969616"/>
                <a:ext cx="39946" cy="39981"/>
              </a:xfrm>
              <a:custGeom>
                <a:avLst/>
                <a:gdLst/>
                <a:ahLst/>
                <a:cxnLst/>
                <a:rect l="l" t="t" r="r" b="b"/>
                <a:pathLst>
                  <a:path w="1167" h="1168" extrusionOk="0">
                    <a:moveTo>
                      <a:pt x="583" y="1"/>
                    </a:moveTo>
                    <a:cubicBezTo>
                      <a:pt x="262" y="1"/>
                      <a:pt x="0" y="262"/>
                      <a:pt x="0" y="584"/>
                    </a:cubicBezTo>
                    <a:cubicBezTo>
                      <a:pt x="0" y="905"/>
                      <a:pt x="262" y="1167"/>
                      <a:pt x="583" y="1167"/>
                    </a:cubicBezTo>
                    <a:cubicBezTo>
                      <a:pt x="905" y="1167"/>
                      <a:pt x="1167" y="905"/>
                      <a:pt x="1167" y="584"/>
                    </a:cubicBezTo>
                    <a:cubicBezTo>
                      <a:pt x="1167" y="262"/>
                      <a:pt x="905" y="1"/>
                      <a:pt x="58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0" name="Google Shape;2494;p33">
                <a:extLst>
                  <a:ext uri="{FF2B5EF4-FFF2-40B4-BE49-F238E27FC236}">
                    <a16:creationId xmlns:a16="http://schemas.microsoft.com/office/drawing/2014/main" id="{F817C1DC-8A09-57EE-A4E3-D080449F1D9D}"/>
                  </a:ext>
                </a:extLst>
              </p:cNvPr>
              <p:cNvSpPr/>
              <p:nvPr/>
            </p:nvSpPr>
            <p:spPr>
              <a:xfrm>
                <a:off x="3242927" y="-969616"/>
                <a:ext cx="39570" cy="39981"/>
              </a:xfrm>
              <a:custGeom>
                <a:avLst/>
                <a:gdLst/>
                <a:ahLst/>
                <a:cxnLst/>
                <a:rect l="l" t="t" r="r" b="b"/>
                <a:pathLst>
                  <a:path w="1156" h="1168" extrusionOk="0">
                    <a:moveTo>
                      <a:pt x="584" y="1"/>
                    </a:moveTo>
                    <a:cubicBezTo>
                      <a:pt x="262" y="1"/>
                      <a:pt x="0" y="262"/>
                      <a:pt x="0" y="584"/>
                    </a:cubicBezTo>
                    <a:cubicBezTo>
                      <a:pt x="0" y="905"/>
                      <a:pt x="262" y="1167"/>
                      <a:pt x="584" y="1167"/>
                    </a:cubicBezTo>
                    <a:cubicBezTo>
                      <a:pt x="893" y="1167"/>
                      <a:pt x="1155" y="905"/>
                      <a:pt x="1155" y="584"/>
                    </a:cubicBezTo>
                    <a:cubicBezTo>
                      <a:pt x="1155" y="262"/>
                      <a:pt x="893" y="1"/>
                      <a:pt x="58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1" name="Google Shape;2495;p33">
                <a:extLst>
                  <a:ext uri="{FF2B5EF4-FFF2-40B4-BE49-F238E27FC236}">
                    <a16:creationId xmlns:a16="http://schemas.microsoft.com/office/drawing/2014/main" id="{219E2B71-5550-C3EF-8E98-0EFCBDC02D53}"/>
                  </a:ext>
                </a:extLst>
              </p:cNvPr>
              <p:cNvSpPr/>
              <p:nvPr/>
            </p:nvSpPr>
            <p:spPr>
              <a:xfrm>
                <a:off x="3328911" y="-969616"/>
                <a:ext cx="39981" cy="39981"/>
              </a:xfrm>
              <a:custGeom>
                <a:avLst/>
                <a:gdLst/>
                <a:ahLst/>
                <a:cxnLst/>
                <a:rect l="l" t="t" r="r" b="b"/>
                <a:pathLst>
                  <a:path w="1168" h="1168" extrusionOk="0">
                    <a:moveTo>
                      <a:pt x="584" y="1"/>
                    </a:moveTo>
                    <a:cubicBezTo>
                      <a:pt x="262" y="1"/>
                      <a:pt x="0" y="262"/>
                      <a:pt x="0" y="584"/>
                    </a:cubicBezTo>
                    <a:cubicBezTo>
                      <a:pt x="0" y="905"/>
                      <a:pt x="262" y="1167"/>
                      <a:pt x="584" y="1167"/>
                    </a:cubicBezTo>
                    <a:cubicBezTo>
                      <a:pt x="905" y="1167"/>
                      <a:pt x="1167" y="905"/>
                      <a:pt x="1167" y="584"/>
                    </a:cubicBezTo>
                    <a:cubicBezTo>
                      <a:pt x="1167" y="262"/>
                      <a:pt x="905" y="1"/>
                      <a:pt x="58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2" name="Google Shape;2496;p33">
                <a:extLst>
                  <a:ext uri="{FF2B5EF4-FFF2-40B4-BE49-F238E27FC236}">
                    <a16:creationId xmlns:a16="http://schemas.microsoft.com/office/drawing/2014/main" id="{EE99C6E0-36BE-7BF8-9D9E-24E0AE3DF37A}"/>
                  </a:ext>
                </a:extLst>
              </p:cNvPr>
              <p:cNvSpPr/>
              <p:nvPr/>
            </p:nvSpPr>
            <p:spPr>
              <a:xfrm>
                <a:off x="3113302" y="-894620"/>
                <a:ext cx="914591" cy="87252"/>
              </a:xfrm>
              <a:custGeom>
                <a:avLst/>
                <a:gdLst/>
                <a:ahLst/>
                <a:cxnLst/>
                <a:rect l="l" t="t" r="r" b="b"/>
                <a:pathLst>
                  <a:path w="26719" h="2549" extrusionOk="0">
                    <a:moveTo>
                      <a:pt x="1" y="0"/>
                    </a:moveTo>
                    <a:lnTo>
                      <a:pt x="1" y="2548"/>
                    </a:lnTo>
                    <a:lnTo>
                      <a:pt x="26719" y="2548"/>
                    </a:lnTo>
                    <a:lnTo>
                      <a:pt x="26719" y="0"/>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3" name="Google Shape;2497;p33">
                <a:extLst>
                  <a:ext uri="{FF2B5EF4-FFF2-40B4-BE49-F238E27FC236}">
                    <a16:creationId xmlns:a16="http://schemas.microsoft.com/office/drawing/2014/main" id="{9B626864-EAB9-E54A-BFE7-4EB8956E02C6}"/>
                  </a:ext>
                </a:extLst>
              </p:cNvPr>
              <p:cNvSpPr/>
              <p:nvPr/>
            </p:nvSpPr>
            <p:spPr>
              <a:xfrm>
                <a:off x="3173648" y="-871413"/>
                <a:ext cx="793520" cy="40391"/>
              </a:xfrm>
              <a:custGeom>
                <a:avLst/>
                <a:gdLst/>
                <a:ahLst/>
                <a:cxnLst/>
                <a:rect l="l" t="t" r="r" b="b"/>
                <a:pathLst>
                  <a:path w="23182" h="1180" extrusionOk="0">
                    <a:moveTo>
                      <a:pt x="0" y="1"/>
                    </a:moveTo>
                    <a:lnTo>
                      <a:pt x="0" y="1180"/>
                    </a:lnTo>
                    <a:lnTo>
                      <a:pt x="23182" y="1180"/>
                    </a:lnTo>
                    <a:lnTo>
                      <a:pt x="2318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4" name="Google Shape;2498;p33">
                <a:extLst>
                  <a:ext uri="{FF2B5EF4-FFF2-40B4-BE49-F238E27FC236}">
                    <a16:creationId xmlns:a16="http://schemas.microsoft.com/office/drawing/2014/main" id="{1743A64A-FD1F-3332-6C3B-607005A97532}"/>
                  </a:ext>
                </a:extLst>
              </p:cNvPr>
              <p:cNvSpPr/>
              <p:nvPr/>
            </p:nvSpPr>
            <p:spPr>
              <a:xfrm>
                <a:off x="3310975" y="-738946"/>
                <a:ext cx="839183" cy="198911"/>
              </a:xfrm>
              <a:custGeom>
                <a:avLst/>
                <a:gdLst/>
                <a:ahLst/>
                <a:cxnLst/>
                <a:rect l="l" t="t" r="r" b="b"/>
                <a:pathLst>
                  <a:path w="24516" h="5811" extrusionOk="0">
                    <a:moveTo>
                      <a:pt x="1" y="0"/>
                    </a:moveTo>
                    <a:lnTo>
                      <a:pt x="1" y="5811"/>
                    </a:lnTo>
                    <a:lnTo>
                      <a:pt x="24515" y="5811"/>
                    </a:lnTo>
                    <a:lnTo>
                      <a:pt x="24515" y="0"/>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5" name="Google Shape;2499;p33">
                <a:extLst>
                  <a:ext uri="{FF2B5EF4-FFF2-40B4-BE49-F238E27FC236}">
                    <a16:creationId xmlns:a16="http://schemas.microsoft.com/office/drawing/2014/main" id="{A49F346C-1523-45E3-E97D-976F1081DAED}"/>
                  </a:ext>
                </a:extLst>
              </p:cNvPr>
              <p:cNvSpPr/>
              <p:nvPr/>
            </p:nvSpPr>
            <p:spPr>
              <a:xfrm>
                <a:off x="3448713" y="-685549"/>
                <a:ext cx="563289" cy="91736"/>
              </a:xfrm>
              <a:custGeom>
                <a:avLst/>
                <a:gdLst/>
                <a:ahLst/>
                <a:cxnLst/>
                <a:rect l="l" t="t" r="r" b="b"/>
                <a:pathLst>
                  <a:path w="16456" h="2680" extrusionOk="0">
                    <a:moveTo>
                      <a:pt x="1" y="0"/>
                    </a:moveTo>
                    <a:lnTo>
                      <a:pt x="1" y="2679"/>
                    </a:lnTo>
                    <a:lnTo>
                      <a:pt x="16455" y="2679"/>
                    </a:lnTo>
                    <a:lnTo>
                      <a:pt x="1645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6" name="Google Shape;2500;p33">
                <a:extLst>
                  <a:ext uri="{FF2B5EF4-FFF2-40B4-BE49-F238E27FC236}">
                    <a16:creationId xmlns:a16="http://schemas.microsoft.com/office/drawing/2014/main" id="{E496045F-4DFA-159D-92DE-8A47912210DD}"/>
                  </a:ext>
                </a:extLst>
              </p:cNvPr>
              <p:cNvSpPr/>
              <p:nvPr/>
            </p:nvSpPr>
            <p:spPr>
              <a:xfrm>
                <a:off x="3562832" y="-669667"/>
                <a:ext cx="77462" cy="58328"/>
              </a:xfrm>
              <a:custGeom>
                <a:avLst/>
                <a:gdLst/>
                <a:ahLst/>
                <a:cxnLst/>
                <a:rect l="l" t="t" r="r" b="b"/>
                <a:pathLst>
                  <a:path w="2263" h="1704" extrusionOk="0">
                    <a:moveTo>
                      <a:pt x="1" y="1"/>
                    </a:moveTo>
                    <a:lnTo>
                      <a:pt x="453" y="1703"/>
                    </a:lnTo>
                    <a:lnTo>
                      <a:pt x="774" y="1703"/>
                    </a:lnTo>
                    <a:lnTo>
                      <a:pt x="1132" y="536"/>
                    </a:lnTo>
                    <a:lnTo>
                      <a:pt x="1489" y="1703"/>
                    </a:lnTo>
                    <a:lnTo>
                      <a:pt x="1798" y="1703"/>
                    </a:lnTo>
                    <a:lnTo>
                      <a:pt x="2263" y="1"/>
                    </a:lnTo>
                    <a:lnTo>
                      <a:pt x="1882" y="1"/>
                    </a:lnTo>
                    <a:lnTo>
                      <a:pt x="1620" y="1215"/>
                    </a:lnTo>
                    <a:lnTo>
                      <a:pt x="1286" y="1"/>
                    </a:lnTo>
                    <a:lnTo>
                      <a:pt x="1013" y="1"/>
                    </a:lnTo>
                    <a:lnTo>
                      <a:pt x="655" y="1191"/>
                    </a:lnTo>
                    <a:lnTo>
                      <a:pt x="632" y="1191"/>
                    </a:lnTo>
                    <a:lnTo>
                      <a:pt x="370" y="1"/>
                    </a:ln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7" name="Google Shape;2501;p33">
                <a:extLst>
                  <a:ext uri="{FF2B5EF4-FFF2-40B4-BE49-F238E27FC236}">
                    <a16:creationId xmlns:a16="http://schemas.microsoft.com/office/drawing/2014/main" id="{0D34DD31-EAEB-13BE-3404-5DBDB05C2BDE}"/>
                  </a:ext>
                </a:extLst>
              </p:cNvPr>
              <p:cNvSpPr/>
              <p:nvPr/>
            </p:nvSpPr>
            <p:spPr>
              <a:xfrm>
                <a:off x="3650459" y="-669667"/>
                <a:ext cx="77462" cy="58328"/>
              </a:xfrm>
              <a:custGeom>
                <a:avLst/>
                <a:gdLst/>
                <a:ahLst/>
                <a:cxnLst/>
                <a:rect l="l" t="t" r="r" b="b"/>
                <a:pathLst>
                  <a:path w="2263" h="1704" extrusionOk="0">
                    <a:moveTo>
                      <a:pt x="0" y="1"/>
                    </a:moveTo>
                    <a:lnTo>
                      <a:pt x="465" y="1703"/>
                    </a:lnTo>
                    <a:lnTo>
                      <a:pt x="774" y="1703"/>
                    </a:lnTo>
                    <a:lnTo>
                      <a:pt x="1132" y="536"/>
                    </a:lnTo>
                    <a:lnTo>
                      <a:pt x="1489" y="1703"/>
                    </a:lnTo>
                    <a:lnTo>
                      <a:pt x="1798" y="1703"/>
                    </a:lnTo>
                    <a:lnTo>
                      <a:pt x="2263" y="1"/>
                    </a:lnTo>
                    <a:lnTo>
                      <a:pt x="1894" y="1"/>
                    </a:lnTo>
                    <a:lnTo>
                      <a:pt x="1620" y="1215"/>
                    </a:lnTo>
                    <a:lnTo>
                      <a:pt x="1286" y="1"/>
                    </a:lnTo>
                    <a:lnTo>
                      <a:pt x="1012" y="1"/>
                    </a:lnTo>
                    <a:lnTo>
                      <a:pt x="655" y="1191"/>
                    </a:lnTo>
                    <a:lnTo>
                      <a:pt x="631" y="1191"/>
                    </a:lnTo>
                    <a:lnTo>
                      <a:pt x="370" y="1"/>
                    </a:ln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8" name="Google Shape;2502;p33">
                <a:extLst>
                  <a:ext uri="{FF2B5EF4-FFF2-40B4-BE49-F238E27FC236}">
                    <a16:creationId xmlns:a16="http://schemas.microsoft.com/office/drawing/2014/main" id="{FF15FFD1-5B7E-08A9-766E-526CC60E7A07}"/>
                  </a:ext>
                </a:extLst>
              </p:cNvPr>
              <p:cNvSpPr/>
              <p:nvPr/>
            </p:nvSpPr>
            <p:spPr>
              <a:xfrm>
                <a:off x="3738085" y="-669667"/>
                <a:ext cx="77462" cy="58328"/>
              </a:xfrm>
              <a:custGeom>
                <a:avLst/>
                <a:gdLst/>
                <a:ahLst/>
                <a:cxnLst/>
                <a:rect l="l" t="t" r="r" b="b"/>
                <a:pathLst>
                  <a:path w="2263" h="1704" extrusionOk="0">
                    <a:moveTo>
                      <a:pt x="0" y="1"/>
                    </a:moveTo>
                    <a:lnTo>
                      <a:pt x="465" y="1703"/>
                    </a:lnTo>
                    <a:lnTo>
                      <a:pt x="774" y="1703"/>
                    </a:lnTo>
                    <a:lnTo>
                      <a:pt x="1131" y="536"/>
                    </a:lnTo>
                    <a:lnTo>
                      <a:pt x="1489" y="1703"/>
                    </a:lnTo>
                    <a:lnTo>
                      <a:pt x="1798" y="1703"/>
                    </a:lnTo>
                    <a:lnTo>
                      <a:pt x="2262" y="1"/>
                    </a:lnTo>
                    <a:lnTo>
                      <a:pt x="1893" y="1"/>
                    </a:lnTo>
                    <a:lnTo>
                      <a:pt x="1620" y="1215"/>
                    </a:lnTo>
                    <a:lnTo>
                      <a:pt x="1286" y="1"/>
                    </a:lnTo>
                    <a:lnTo>
                      <a:pt x="1012" y="1"/>
                    </a:lnTo>
                    <a:lnTo>
                      <a:pt x="655" y="1191"/>
                    </a:lnTo>
                    <a:lnTo>
                      <a:pt x="631" y="1191"/>
                    </a:lnTo>
                    <a:lnTo>
                      <a:pt x="369" y="1"/>
                    </a:ln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9" name="Google Shape;2503;p33">
                <a:extLst>
                  <a:ext uri="{FF2B5EF4-FFF2-40B4-BE49-F238E27FC236}">
                    <a16:creationId xmlns:a16="http://schemas.microsoft.com/office/drawing/2014/main" id="{5428C808-A0E1-FED0-FA3D-884A8D9D86AB}"/>
                  </a:ext>
                </a:extLst>
              </p:cNvPr>
              <p:cNvSpPr/>
              <p:nvPr/>
            </p:nvSpPr>
            <p:spPr>
              <a:xfrm>
                <a:off x="3479279" y="-676581"/>
                <a:ext cx="53433" cy="74998"/>
              </a:xfrm>
              <a:custGeom>
                <a:avLst/>
                <a:gdLst/>
                <a:ahLst/>
                <a:cxnLst/>
                <a:rect l="l" t="t" r="r" b="b"/>
                <a:pathLst>
                  <a:path w="1561" h="2191" extrusionOk="0">
                    <a:moveTo>
                      <a:pt x="894" y="131"/>
                    </a:moveTo>
                    <a:cubicBezTo>
                      <a:pt x="1013" y="131"/>
                      <a:pt x="1120" y="238"/>
                      <a:pt x="1120" y="357"/>
                    </a:cubicBezTo>
                    <a:lnTo>
                      <a:pt x="1120" y="607"/>
                    </a:lnTo>
                    <a:lnTo>
                      <a:pt x="429" y="607"/>
                    </a:lnTo>
                    <a:lnTo>
                      <a:pt x="429" y="357"/>
                    </a:lnTo>
                    <a:lnTo>
                      <a:pt x="418" y="357"/>
                    </a:lnTo>
                    <a:cubicBezTo>
                      <a:pt x="418" y="238"/>
                      <a:pt x="525" y="131"/>
                      <a:pt x="644" y="131"/>
                    </a:cubicBezTo>
                    <a:close/>
                    <a:moveTo>
                      <a:pt x="644" y="0"/>
                    </a:moveTo>
                    <a:cubicBezTo>
                      <a:pt x="441" y="0"/>
                      <a:pt x="287" y="167"/>
                      <a:pt x="287" y="357"/>
                    </a:cubicBezTo>
                    <a:lnTo>
                      <a:pt x="287" y="607"/>
                    </a:lnTo>
                    <a:cubicBezTo>
                      <a:pt x="132" y="607"/>
                      <a:pt x="1" y="738"/>
                      <a:pt x="1" y="893"/>
                    </a:cubicBezTo>
                    <a:lnTo>
                      <a:pt x="1" y="1893"/>
                    </a:lnTo>
                    <a:cubicBezTo>
                      <a:pt x="1" y="2048"/>
                      <a:pt x="132" y="2191"/>
                      <a:pt x="298" y="2191"/>
                    </a:cubicBezTo>
                    <a:lnTo>
                      <a:pt x="1263" y="2191"/>
                    </a:lnTo>
                    <a:cubicBezTo>
                      <a:pt x="1430" y="2191"/>
                      <a:pt x="1561" y="2048"/>
                      <a:pt x="1561" y="1893"/>
                    </a:cubicBezTo>
                    <a:lnTo>
                      <a:pt x="1561" y="893"/>
                    </a:lnTo>
                    <a:cubicBezTo>
                      <a:pt x="1537" y="738"/>
                      <a:pt x="1418" y="619"/>
                      <a:pt x="1251" y="607"/>
                    </a:cubicBezTo>
                    <a:lnTo>
                      <a:pt x="1251" y="357"/>
                    </a:lnTo>
                    <a:cubicBezTo>
                      <a:pt x="1251" y="167"/>
                      <a:pt x="1084" y="0"/>
                      <a:pt x="894"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0" name="Google Shape;2504;p33">
                <a:extLst>
                  <a:ext uri="{FF2B5EF4-FFF2-40B4-BE49-F238E27FC236}">
                    <a16:creationId xmlns:a16="http://schemas.microsoft.com/office/drawing/2014/main" id="{F4B38CE8-873E-68C4-9844-8D60B3A6CE4E}"/>
                  </a:ext>
                </a:extLst>
              </p:cNvPr>
              <p:cNvSpPr/>
              <p:nvPr/>
            </p:nvSpPr>
            <p:spPr>
              <a:xfrm>
                <a:off x="3249842" y="-834719"/>
                <a:ext cx="480144" cy="612991"/>
              </a:xfrm>
              <a:custGeom>
                <a:avLst/>
                <a:gdLst/>
                <a:ahLst/>
                <a:cxnLst/>
                <a:rect l="l" t="t" r="r" b="b"/>
                <a:pathLst>
                  <a:path w="14027" h="17908" extrusionOk="0">
                    <a:moveTo>
                      <a:pt x="6777" y="969"/>
                    </a:moveTo>
                    <a:cubicBezTo>
                      <a:pt x="8490" y="969"/>
                      <a:pt x="10157" y="1856"/>
                      <a:pt x="11073" y="3441"/>
                    </a:cubicBezTo>
                    <a:cubicBezTo>
                      <a:pt x="12443" y="5811"/>
                      <a:pt x="11645" y="8847"/>
                      <a:pt x="9276" y="10228"/>
                    </a:cubicBezTo>
                    <a:cubicBezTo>
                      <a:pt x="8491" y="10685"/>
                      <a:pt x="7633" y="10902"/>
                      <a:pt x="6785" y="10902"/>
                    </a:cubicBezTo>
                    <a:cubicBezTo>
                      <a:pt x="5072" y="10902"/>
                      <a:pt x="3405" y="10015"/>
                      <a:pt x="2489" y="8430"/>
                    </a:cubicBezTo>
                    <a:cubicBezTo>
                      <a:pt x="1108" y="6061"/>
                      <a:pt x="1929" y="3013"/>
                      <a:pt x="4287" y="1644"/>
                    </a:cubicBezTo>
                    <a:cubicBezTo>
                      <a:pt x="5071" y="1186"/>
                      <a:pt x="5930" y="969"/>
                      <a:pt x="6777" y="969"/>
                    </a:cubicBezTo>
                    <a:close/>
                    <a:moveTo>
                      <a:pt x="6782" y="0"/>
                    </a:moveTo>
                    <a:cubicBezTo>
                      <a:pt x="5767" y="0"/>
                      <a:pt x="4738" y="261"/>
                      <a:pt x="3799" y="810"/>
                    </a:cubicBezTo>
                    <a:cubicBezTo>
                      <a:pt x="977" y="2441"/>
                      <a:pt x="1" y="6096"/>
                      <a:pt x="1656" y="8918"/>
                    </a:cubicBezTo>
                    <a:cubicBezTo>
                      <a:pt x="2753" y="10811"/>
                      <a:pt x="4745" y="11867"/>
                      <a:pt x="6788" y="11867"/>
                    </a:cubicBezTo>
                    <a:cubicBezTo>
                      <a:pt x="7649" y="11867"/>
                      <a:pt x="8519" y="11680"/>
                      <a:pt x="9335" y="11288"/>
                    </a:cubicBezTo>
                    <a:lnTo>
                      <a:pt x="13193" y="17907"/>
                    </a:lnTo>
                    <a:lnTo>
                      <a:pt x="14026" y="17431"/>
                    </a:lnTo>
                    <a:lnTo>
                      <a:pt x="10169" y="10799"/>
                    </a:lnTo>
                    <a:cubicBezTo>
                      <a:pt x="12669" y="9049"/>
                      <a:pt x="13478" y="5644"/>
                      <a:pt x="11907" y="2953"/>
                    </a:cubicBezTo>
                    <a:cubicBezTo>
                      <a:pt x="10817" y="1059"/>
                      <a:pt x="8828" y="0"/>
                      <a:pt x="6782" y="0"/>
                    </a:cubicBez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311" name="Google Shape;2505;p33">
            <a:extLst>
              <a:ext uri="{FF2B5EF4-FFF2-40B4-BE49-F238E27FC236}">
                <a16:creationId xmlns:a16="http://schemas.microsoft.com/office/drawing/2014/main" id="{AC144BCC-0EA6-6621-548B-143EABBA75B2}"/>
              </a:ext>
            </a:extLst>
          </p:cNvPr>
          <p:cNvGrpSpPr/>
          <p:nvPr/>
        </p:nvGrpSpPr>
        <p:grpSpPr>
          <a:xfrm>
            <a:off x="4793104" y="2480904"/>
            <a:ext cx="1406367" cy="1353380"/>
            <a:chOff x="4793179" y="2395564"/>
            <a:chExt cx="1406367" cy="1353380"/>
          </a:xfrm>
        </p:grpSpPr>
        <p:sp>
          <p:nvSpPr>
            <p:cNvPr id="1312" name="Google Shape;2506;p33">
              <a:extLst>
                <a:ext uri="{FF2B5EF4-FFF2-40B4-BE49-F238E27FC236}">
                  <a16:creationId xmlns:a16="http://schemas.microsoft.com/office/drawing/2014/main" id="{D05ACF6F-526A-DEF3-3A15-72D1C0D97444}"/>
                </a:ext>
              </a:extLst>
            </p:cNvPr>
            <p:cNvSpPr/>
            <p:nvPr/>
          </p:nvSpPr>
          <p:spPr>
            <a:xfrm>
              <a:off x="4793179" y="2395564"/>
              <a:ext cx="1406367" cy="1353380"/>
            </a:xfrm>
            <a:custGeom>
              <a:avLst/>
              <a:gdLst/>
              <a:ahLst/>
              <a:cxnLst/>
              <a:rect l="l" t="t" r="r" b="b"/>
              <a:pathLst>
                <a:path w="48756" h="46915" extrusionOk="0">
                  <a:moveTo>
                    <a:pt x="25320" y="0"/>
                  </a:moveTo>
                  <a:cubicBezTo>
                    <a:pt x="19205" y="0"/>
                    <a:pt x="13201" y="2386"/>
                    <a:pt x="8724" y="6883"/>
                  </a:cubicBezTo>
                  <a:cubicBezTo>
                    <a:pt x="2007" y="13570"/>
                    <a:pt x="1" y="23662"/>
                    <a:pt x="3648" y="32446"/>
                  </a:cubicBezTo>
                  <a:cubicBezTo>
                    <a:pt x="7265" y="41200"/>
                    <a:pt x="15806" y="46914"/>
                    <a:pt x="25290" y="46914"/>
                  </a:cubicBezTo>
                  <a:cubicBezTo>
                    <a:pt x="38269" y="46914"/>
                    <a:pt x="48755" y="36397"/>
                    <a:pt x="48755" y="23449"/>
                  </a:cubicBezTo>
                  <a:cubicBezTo>
                    <a:pt x="48755" y="13965"/>
                    <a:pt x="43041" y="5424"/>
                    <a:pt x="34287" y="1777"/>
                  </a:cubicBezTo>
                  <a:cubicBezTo>
                    <a:pt x="31384" y="581"/>
                    <a:pt x="28338" y="0"/>
                    <a:pt x="25320" y="0"/>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313" name="Google Shape;2507;p33">
              <a:extLst>
                <a:ext uri="{FF2B5EF4-FFF2-40B4-BE49-F238E27FC236}">
                  <a16:creationId xmlns:a16="http://schemas.microsoft.com/office/drawing/2014/main" id="{6BB30DD0-8D88-DA2C-96B6-4F154BC65447}"/>
                </a:ext>
              </a:extLst>
            </p:cNvPr>
            <p:cNvGrpSpPr/>
            <p:nvPr/>
          </p:nvGrpSpPr>
          <p:grpSpPr>
            <a:xfrm>
              <a:off x="4955623" y="2535620"/>
              <a:ext cx="1082065" cy="1044962"/>
              <a:chOff x="5071548" y="-1403230"/>
              <a:chExt cx="1082065" cy="1044962"/>
            </a:xfrm>
          </p:grpSpPr>
          <p:sp>
            <p:nvSpPr>
              <p:cNvPr id="1314" name="Google Shape;2508;p33">
                <a:extLst>
                  <a:ext uri="{FF2B5EF4-FFF2-40B4-BE49-F238E27FC236}">
                    <a16:creationId xmlns:a16="http://schemas.microsoft.com/office/drawing/2014/main" id="{CE907F36-B161-CDD2-B3BE-003DD09A298F}"/>
                  </a:ext>
                </a:extLst>
              </p:cNvPr>
              <p:cNvSpPr/>
              <p:nvPr/>
            </p:nvSpPr>
            <p:spPr>
              <a:xfrm>
                <a:off x="5071548" y="-970848"/>
                <a:ext cx="827784" cy="612580"/>
              </a:xfrm>
              <a:custGeom>
                <a:avLst/>
                <a:gdLst/>
                <a:ahLst/>
                <a:cxnLst/>
                <a:rect l="l" t="t" r="r" b="b"/>
                <a:pathLst>
                  <a:path w="24183" h="17896" extrusionOk="0">
                    <a:moveTo>
                      <a:pt x="1" y="1"/>
                    </a:moveTo>
                    <a:lnTo>
                      <a:pt x="1" y="17896"/>
                    </a:lnTo>
                    <a:lnTo>
                      <a:pt x="24182" y="17896"/>
                    </a:lnTo>
                    <a:lnTo>
                      <a:pt x="24182" y="1"/>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5" name="Google Shape;2509;p33">
                <a:extLst>
                  <a:ext uri="{FF2B5EF4-FFF2-40B4-BE49-F238E27FC236}">
                    <a16:creationId xmlns:a16="http://schemas.microsoft.com/office/drawing/2014/main" id="{7C87B35C-5A7F-2E4F-A73E-6724DF843F4B}"/>
                  </a:ext>
                </a:extLst>
              </p:cNvPr>
              <p:cNvSpPr/>
              <p:nvPr/>
            </p:nvSpPr>
            <p:spPr>
              <a:xfrm>
                <a:off x="5071548" y="-759723"/>
                <a:ext cx="827784" cy="401449"/>
              </a:xfrm>
              <a:custGeom>
                <a:avLst/>
                <a:gdLst/>
                <a:ahLst/>
                <a:cxnLst/>
                <a:rect l="l" t="t" r="r" b="b"/>
                <a:pathLst>
                  <a:path w="24183" h="11728" extrusionOk="0">
                    <a:moveTo>
                      <a:pt x="8323" y="0"/>
                    </a:moveTo>
                    <a:lnTo>
                      <a:pt x="1" y="11728"/>
                    </a:lnTo>
                    <a:lnTo>
                      <a:pt x="24182" y="11728"/>
                    </a:lnTo>
                    <a:lnTo>
                      <a:pt x="15943" y="0"/>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6" name="Google Shape;2510;p33">
                <a:extLst>
                  <a:ext uri="{FF2B5EF4-FFF2-40B4-BE49-F238E27FC236}">
                    <a16:creationId xmlns:a16="http://schemas.microsoft.com/office/drawing/2014/main" id="{04475AAC-5087-E092-9CE7-A303D1487B5C}"/>
                  </a:ext>
                </a:extLst>
              </p:cNvPr>
              <p:cNvSpPr/>
              <p:nvPr/>
            </p:nvSpPr>
            <p:spPr>
              <a:xfrm>
                <a:off x="5071548" y="-970438"/>
                <a:ext cx="827784" cy="419009"/>
              </a:xfrm>
              <a:custGeom>
                <a:avLst/>
                <a:gdLst/>
                <a:ahLst/>
                <a:cxnLst/>
                <a:rect l="l" t="t" r="r" b="b"/>
                <a:pathLst>
                  <a:path w="24183" h="12241" extrusionOk="0">
                    <a:moveTo>
                      <a:pt x="1" y="1"/>
                    </a:moveTo>
                    <a:lnTo>
                      <a:pt x="12109" y="12240"/>
                    </a:lnTo>
                    <a:lnTo>
                      <a:pt x="2418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7" name="Google Shape;2511;p33">
                <a:extLst>
                  <a:ext uri="{FF2B5EF4-FFF2-40B4-BE49-F238E27FC236}">
                    <a16:creationId xmlns:a16="http://schemas.microsoft.com/office/drawing/2014/main" id="{90C0400E-8927-8A7F-8910-7F1075F92CE6}"/>
                  </a:ext>
                </a:extLst>
              </p:cNvPr>
              <p:cNvSpPr/>
              <p:nvPr/>
            </p:nvSpPr>
            <p:spPr>
              <a:xfrm>
                <a:off x="5600525" y="-1403230"/>
                <a:ext cx="553088" cy="553465"/>
              </a:xfrm>
              <a:custGeom>
                <a:avLst/>
                <a:gdLst/>
                <a:ahLst/>
                <a:cxnLst/>
                <a:rect l="l" t="t" r="r" b="b"/>
                <a:pathLst>
                  <a:path w="16158" h="16169" extrusionOk="0">
                    <a:moveTo>
                      <a:pt x="8073" y="0"/>
                    </a:moveTo>
                    <a:cubicBezTo>
                      <a:pt x="3620" y="0"/>
                      <a:pt x="1" y="3620"/>
                      <a:pt x="1" y="8085"/>
                    </a:cubicBezTo>
                    <a:cubicBezTo>
                      <a:pt x="1" y="12549"/>
                      <a:pt x="3620" y="16169"/>
                      <a:pt x="8073" y="16169"/>
                    </a:cubicBezTo>
                    <a:cubicBezTo>
                      <a:pt x="12538" y="16169"/>
                      <a:pt x="16158" y="12549"/>
                      <a:pt x="16158" y="8085"/>
                    </a:cubicBezTo>
                    <a:cubicBezTo>
                      <a:pt x="16158" y="3620"/>
                      <a:pt x="12538" y="0"/>
                      <a:pt x="8073" y="0"/>
                    </a:cubicBez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8" name="Google Shape;2512;p33">
                <a:extLst>
                  <a:ext uri="{FF2B5EF4-FFF2-40B4-BE49-F238E27FC236}">
                    <a16:creationId xmlns:a16="http://schemas.microsoft.com/office/drawing/2014/main" id="{BDE55701-DF8C-0FF8-3BC2-6F9FC7BEB1ED}"/>
                  </a:ext>
                </a:extLst>
              </p:cNvPr>
              <p:cNvSpPr/>
              <p:nvPr/>
            </p:nvSpPr>
            <p:spPr>
              <a:xfrm>
                <a:off x="5737475" y="-1283839"/>
                <a:ext cx="278803" cy="315498"/>
              </a:xfrm>
              <a:custGeom>
                <a:avLst/>
                <a:gdLst/>
                <a:ahLst/>
                <a:cxnLst/>
                <a:rect l="l" t="t" r="r" b="b"/>
                <a:pathLst>
                  <a:path w="8145" h="9217" extrusionOk="0">
                    <a:moveTo>
                      <a:pt x="8097" y="1727"/>
                    </a:moveTo>
                    <a:lnTo>
                      <a:pt x="4084" y="1"/>
                    </a:lnTo>
                    <a:lnTo>
                      <a:pt x="4084" y="1"/>
                    </a:lnTo>
                    <a:lnTo>
                      <a:pt x="4084" y="1"/>
                    </a:lnTo>
                    <a:lnTo>
                      <a:pt x="4084" y="1"/>
                    </a:lnTo>
                    <a:lnTo>
                      <a:pt x="4084" y="1"/>
                    </a:lnTo>
                    <a:lnTo>
                      <a:pt x="60" y="1727"/>
                    </a:lnTo>
                    <a:cubicBezTo>
                      <a:pt x="60" y="1727"/>
                      <a:pt x="0" y="6978"/>
                      <a:pt x="4084" y="9216"/>
                    </a:cubicBezTo>
                    <a:lnTo>
                      <a:pt x="4084" y="9216"/>
                    </a:lnTo>
                    <a:lnTo>
                      <a:pt x="4084" y="9216"/>
                    </a:lnTo>
                    <a:lnTo>
                      <a:pt x="4084" y="9216"/>
                    </a:lnTo>
                    <a:lnTo>
                      <a:pt x="4084" y="9216"/>
                    </a:lnTo>
                    <a:cubicBezTo>
                      <a:pt x="8144" y="6978"/>
                      <a:pt x="8097" y="1727"/>
                      <a:pt x="8097" y="1727"/>
                    </a:cubicBezTo>
                    <a:close/>
                    <a:moveTo>
                      <a:pt x="4084" y="7847"/>
                    </a:moveTo>
                    <a:lnTo>
                      <a:pt x="4084" y="7847"/>
                    </a:lnTo>
                    <a:lnTo>
                      <a:pt x="4084" y="7847"/>
                    </a:lnTo>
                    <a:lnTo>
                      <a:pt x="4084" y="7847"/>
                    </a:lnTo>
                    <a:lnTo>
                      <a:pt x="4084" y="7847"/>
                    </a:lnTo>
                    <a:cubicBezTo>
                      <a:pt x="1203" y="6275"/>
                      <a:pt x="1250" y="2573"/>
                      <a:pt x="1250" y="2573"/>
                    </a:cubicBezTo>
                    <a:lnTo>
                      <a:pt x="4084" y="1370"/>
                    </a:lnTo>
                    <a:lnTo>
                      <a:pt x="4084" y="1370"/>
                    </a:lnTo>
                    <a:lnTo>
                      <a:pt x="4084" y="1370"/>
                    </a:lnTo>
                    <a:lnTo>
                      <a:pt x="4084" y="1370"/>
                    </a:lnTo>
                    <a:lnTo>
                      <a:pt x="4084" y="1370"/>
                    </a:lnTo>
                    <a:lnTo>
                      <a:pt x="6906" y="2573"/>
                    </a:lnTo>
                    <a:cubicBezTo>
                      <a:pt x="6906" y="2573"/>
                      <a:pt x="6942" y="6264"/>
                      <a:pt x="4084" y="7847"/>
                    </a:cubicBezTo>
                    <a:close/>
                  </a:path>
                </a:pathLst>
              </a:custGeom>
              <a:solidFill>
                <a:srgbClr val="1C1C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9" name="Google Shape;2513;p33">
                <a:extLst>
                  <a:ext uri="{FF2B5EF4-FFF2-40B4-BE49-F238E27FC236}">
                    <a16:creationId xmlns:a16="http://schemas.microsoft.com/office/drawing/2014/main" id="{C98C0DE0-F87F-F2E6-D4DF-A89194BDAAEE}"/>
                  </a:ext>
                </a:extLst>
              </p:cNvPr>
              <p:cNvSpPr/>
              <p:nvPr/>
            </p:nvSpPr>
            <p:spPr>
              <a:xfrm>
                <a:off x="5674699" y="-1197445"/>
                <a:ext cx="246216" cy="199356"/>
              </a:xfrm>
              <a:custGeom>
                <a:avLst/>
                <a:gdLst/>
                <a:ahLst/>
                <a:cxnLst/>
                <a:rect l="l" t="t" r="r" b="b"/>
                <a:pathLst>
                  <a:path w="7193" h="5824" extrusionOk="0">
                    <a:moveTo>
                      <a:pt x="6394" y="1"/>
                    </a:moveTo>
                    <a:lnTo>
                      <a:pt x="2322" y="4228"/>
                    </a:lnTo>
                    <a:lnTo>
                      <a:pt x="798" y="2680"/>
                    </a:lnTo>
                    <a:lnTo>
                      <a:pt x="1" y="3478"/>
                    </a:lnTo>
                    <a:lnTo>
                      <a:pt x="2358" y="5823"/>
                    </a:lnTo>
                    <a:lnTo>
                      <a:pt x="7192" y="763"/>
                    </a:lnTo>
                    <a:lnTo>
                      <a:pt x="639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320" name="Google Shape;2514;p33">
            <a:extLst>
              <a:ext uri="{FF2B5EF4-FFF2-40B4-BE49-F238E27FC236}">
                <a16:creationId xmlns:a16="http://schemas.microsoft.com/office/drawing/2014/main" id="{D5D293F0-0278-C4E0-DEF3-4F282D9A0CE5}"/>
              </a:ext>
            </a:extLst>
          </p:cNvPr>
          <p:cNvGrpSpPr/>
          <p:nvPr/>
        </p:nvGrpSpPr>
        <p:grpSpPr>
          <a:xfrm>
            <a:off x="6601516" y="2471501"/>
            <a:ext cx="1406367" cy="1533243"/>
            <a:chOff x="6601591" y="2386161"/>
            <a:chExt cx="1406367" cy="1533243"/>
          </a:xfrm>
        </p:grpSpPr>
        <p:sp>
          <p:nvSpPr>
            <p:cNvPr id="1321" name="Google Shape;2515;p33">
              <a:extLst>
                <a:ext uri="{FF2B5EF4-FFF2-40B4-BE49-F238E27FC236}">
                  <a16:creationId xmlns:a16="http://schemas.microsoft.com/office/drawing/2014/main" id="{580FF704-6F7D-CFE5-AA78-CD00F73F8A65}"/>
                </a:ext>
              </a:extLst>
            </p:cNvPr>
            <p:cNvSpPr/>
            <p:nvPr/>
          </p:nvSpPr>
          <p:spPr>
            <a:xfrm>
              <a:off x="6601591" y="2386161"/>
              <a:ext cx="1406367" cy="1353380"/>
            </a:xfrm>
            <a:custGeom>
              <a:avLst/>
              <a:gdLst/>
              <a:ahLst/>
              <a:cxnLst/>
              <a:rect l="l" t="t" r="r" b="b"/>
              <a:pathLst>
                <a:path w="48756" h="46915" extrusionOk="0">
                  <a:moveTo>
                    <a:pt x="25309" y="0"/>
                  </a:moveTo>
                  <a:cubicBezTo>
                    <a:pt x="19201" y="0"/>
                    <a:pt x="13191" y="2386"/>
                    <a:pt x="8694" y="6883"/>
                  </a:cubicBezTo>
                  <a:cubicBezTo>
                    <a:pt x="2007" y="13570"/>
                    <a:pt x="1" y="23662"/>
                    <a:pt x="3618" y="32446"/>
                  </a:cubicBezTo>
                  <a:cubicBezTo>
                    <a:pt x="7265" y="41200"/>
                    <a:pt x="15806" y="46914"/>
                    <a:pt x="25290" y="46914"/>
                  </a:cubicBezTo>
                  <a:cubicBezTo>
                    <a:pt x="38238" y="46914"/>
                    <a:pt x="48755" y="36397"/>
                    <a:pt x="48755" y="23449"/>
                  </a:cubicBezTo>
                  <a:cubicBezTo>
                    <a:pt x="48725" y="13965"/>
                    <a:pt x="43010" y="5424"/>
                    <a:pt x="34257" y="1777"/>
                  </a:cubicBezTo>
                  <a:cubicBezTo>
                    <a:pt x="31364" y="581"/>
                    <a:pt x="28324" y="0"/>
                    <a:pt x="25309" y="0"/>
                  </a:cubicBezTo>
                  <a:close/>
                </a:path>
              </a:pathLst>
            </a:custGeom>
            <a:solidFill>
              <a:srgbClr val="424B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322" name="Google Shape;2516;p33">
              <a:extLst>
                <a:ext uri="{FF2B5EF4-FFF2-40B4-BE49-F238E27FC236}">
                  <a16:creationId xmlns:a16="http://schemas.microsoft.com/office/drawing/2014/main" id="{E77D0136-3789-7477-FD5D-D6228B8FDB79}"/>
                </a:ext>
              </a:extLst>
            </p:cNvPr>
            <p:cNvGrpSpPr/>
            <p:nvPr/>
          </p:nvGrpSpPr>
          <p:grpSpPr>
            <a:xfrm>
              <a:off x="6963990" y="2395564"/>
              <a:ext cx="787802" cy="1523840"/>
              <a:chOff x="6963990" y="2395564"/>
              <a:chExt cx="787802" cy="1523840"/>
            </a:xfrm>
          </p:grpSpPr>
          <p:sp>
            <p:nvSpPr>
              <p:cNvPr id="1323" name="Google Shape;2517;p33">
                <a:extLst>
                  <a:ext uri="{FF2B5EF4-FFF2-40B4-BE49-F238E27FC236}">
                    <a16:creationId xmlns:a16="http://schemas.microsoft.com/office/drawing/2014/main" id="{74EBD201-1AA6-636A-F8DF-8F841C5145E6}"/>
                  </a:ext>
                </a:extLst>
              </p:cNvPr>
              <p:cNvSpPr/>
              <p:nvPr/>
            </p:nvSpPr>
            <p:spPr>
              <a:xfrm>
                <a:off x="7018997" y="2803096"/>
                <a:ext cx="732796" cy="1116309"/>
              </a:xfrm>
              <a:custGeom>
                <a:avLst/>
                <a:gdLst/>
                <a:ahLst/>
                <a:cxnLst/>
                <a:rect l="l" t="t" r="r" b="b"/>
                <a:pathLst>
                  <a:path w="21408" h="32612" extrusionOk="0">
                    <a:moveTo>
                      <a:pt x="0" y="0"/>
                    </a:moveTo>
                    <a:lnTo>
                      <a:pt x="0" y="32612"/>
                    </a:lnTo>
                    <a:lnTo>
                      <a:pt x="21408" y="32612"/>
                    </a:lnTo>
                    <a:lnTo>
                      <a:pt x="2140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4" name="Google Shape;2518;p33">
                <a:extLst>
                  <a:ext uri="{FF2B5EF4-FFF2-40B4-BE49-F238E27FC236}">
                    <a16:creationId xmlns:a16="http://schemas.microsoft.com/office/drawing/2014/main" id="{BB3F7FCE-9A0B-0587-1E51-84B0833D9953}"/>
                  </a:ext>
                </a:extLst>
              </p:cNvPr>
              <p:cNvSpPr/>
              <p:nvPr/>
            </p:nvSpPr>
            <p:spPr>
              <a:xfrm>
                <a:off x="6963990" y="2739532"/>
                <a:ext cx="732796" cy="1116309"/>
              </a:xfrm>
              <a:custGeom>
                <a:avLst/>
                <a:gdLst/>
                <a:ahLst/>
                <a:cxnLst/>
                <a:rect l="l" t="t" r="r" b="b"/>
                <a:pathLst>
                  <a:path w="21408" h="32612" extrusionOk="0">
                    <a:moveTo>
                      <a:pt x="0" y="0"/>
                    </a:moveTo>
                    <a:lnTo>
                      <a:pt x="0" y="32611"/>
                    </a:lnTo>
                    <a:lnTo>
                      <a:pt x="21408" y="32611"/>
                    </a:lnTo>
                    <a:lnTo>
                      <a:pt x="2140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5" name="Google Shape;2519;p33">
                <a:extLst>
                  <a:ext uri="{FF2B5EF4-FFF2-40B4-BE49-F238E27FC236}">
                    <a16:creationId xmlns:a16="http://schemas.microsoft.com/office/drawing/2014/main" id="{7632EEF1-3BC2-DDFA-3135-7B4ABC4CD8CC}"/>
                  </a:ext>
                </a:extLst>
              </p:cNvPr>
              <p:cNvSpPr/>
              <p:nvPr/>
            </p:nvSpPr>
            <p:spPr>
              <a:xfrm>
                <a:off x="7195858" y="2807580"/>
                <a:ext cx="268603" cy="339527"/>
              </a:xfrm>
              <a:custGeom>
                <a:avLst/>
                <a:gdLst/>
                <a:ahLst/>
                <a:cxnLst/>
                <a:rect l="l" t="t" r="r" b="b"/>
                <a:pathLst>
                  <a:path w="7847" h="9919" extrusionOk="0">
                    <a:moveTo>
                      <a:pt x="1" y="0"/>
                    </a:moveTo>
                    <a:lnTo>
                      <a:pt x="1" y="9918"/>
                    </a:lnTo>
                    <a:lnTo>
                      <a:pt x="7847" y="9918"/>
                    </a:lnTo>
                    <a:lnTo>
                      <a:pt x="7847" y="0"/>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6" name="Google Shape;2520;p33">
                <a:extLst>
                  <a:ext uri="{FF2B5EF4-FFF2-40B4-BE49-F238E27FC236}">
                    <a16:creationId xmlns:a16="http://schemas.microsoft.com/office/drawing/2014/main" id="{28B2122D-0476-E570-3E70-4842740DF0E4}"/>
                  </a:ext>
                </a:extLst>
              </p:cNvPr>
              <p:cNvSpPr/>
              <p:nvPr/>
            </p:nvSpPr>
            <p:spPr>
              <a:xfrm>
                <a:off x="7270854" y="2890722"/>
                <a:ext cx="119052" cy="119018"/>
              </a:xfrm>
              <a:custGeom>
                <a:avLst/>
                <a:gdLst/>
                <a:ahLst/>
                <a:cxnLst/>
                <a:rect l="l" t="t" r="r" b="b"/>
                <a:pathLst>
                  <a:path w="3478" h="3477" extrusionOk="0">
                    <a:moveTo>
                      <a:pt x="1739" y="0"/>
                    </a:moveTo>
                    <a:cubicBezTo>
                      <a:pt x="774" y="0"/>
                      <a:pt x="0" y="774"/>
                      <a:pt x="0" y="1739"/>
                    </a:cubicBezTo>
                    <a:cubicBezTo>
                      <a:pt x="0" y="2703"/>
                      <a:pt x="774" y="3477"/>
                      <a:pt x="1739" y="3477"/>
                    </a:cubicBezTo>
                    <a:cubicBezTo>
                      <a:pt x="2703" y="3477"/>
                      <a:pt x="3477" y="2703"/>
                      <a:pt x="3477" y="1739"/>
                    </a:cubicBezTo>
                    <a:cubicBezTo>
                      <a:pt x="3477" y="774"/>
                      <a:pt x="2703" y="0"/>
                      <a:pt x="173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7" name="Google Shape;2521;p33">
                <a:extLst>
                  <a:ext uri="{FF2B5EF4-FFF2-40B4-BE49-F238E27FC236}">
                    <a16:creationId xmlns:a16="http://schemas.microsoft.com/office/drawing/2014/main" id="{687ED5C3-ACAF-4BB7-60AD-58696234304A}"/>
                  </a:ext>
                </a:extLst>
              </p:cNvPr>
              <p:cNvSpPr/>
              <p:nvPr/>
            </p:nvSpPr>
            <p:spPr>
              <a:xfrm>
                <a:off x="7214205" y="3029282"/>
                <a:ext cx="231942" cy="186690"/>
              </a:xfrm>
              <a:custGeom>
                <a:avLst/>
                <a:gdLst/>
                <a:ahLst/>
                <a:cxnLst/>
                <a:rect l="l" t="t" r="r" b="b"/>
                <a:pathLst>
                  <a:path w="6776" h="5454" extrusionOk="0">
                    <a:moveTo>
                      <a:pt x="2727" y="0"/>
                    </a:moveTo>
                    <a:cubicBezTo>
                      <a:pt x="1227" y="0"/>
                      <a:pt x="1" y="1227"/>
                      <a:pt x="1" y="2727"/>
                    </a:cubicBezTo>
                    <a:cubicBezTo>
                      <a:pt x="1" y="4227"/>
                      <a:pt x="1227" y="5453"/>
                      <a:pt x="2727" y="5453"/>
                    </a:cubicBezTo>
                    <a:lnTo>
                      <a:pt x="4049" y="5453"/>
                    </a:lnTo>
                    <a:cubicBezTo>
                      <a:pt x="5549" y="5453"/>
                      <a:pt x="6775" y="4227"/>
                      <a:pt x="6775" y="2727"/>
                    </a:cubicBezTo>
                    <a:cubicBezTo>
                      <a:pt x="6775" y="1227"/>
                      <a:pt x="5549" y="0"/>
                      <a:pt x="404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8" name="Google Shape;2522;p33">
                <a:extLst>
                  <a:ext uri="{FF2B5EF4-FFF2-40B4-BE49-F238E27FC236}">
                    <a16:creationId xmlns:a16="http://schemas.microsoft.com/office/drawing/2014/main" id="{FFA0E112-EAD7-F14C-277B-C4315E1F9ED5}"/>
                  </a:ext>
                </a:extLst>
              </p:cNvPr>
              <p:cNvSpPr/>
              <p:nvPr/>
            </p:nvSpPr>
            <p:spPr>
              <a:xfrm>
                <a:off x="7089098" y="3247321"/>
                <a:ext cx="510267" cy="74998"/>
              </a:xfrm>
              <a:custGeom>
                <a:avLst/>
                <a:gdLst/>
                <a:ahLst/>
                <a:cxnLst/>
                <a:rect l="l" t="t" r="r" b="b"/>
                <a:pathLst>
                  <a:path w="14907" h="2191" extrusionOk="0">
                    <a:moveTo>
                      <a:pt x="0" y="0"/>
                    </a:moveTo>
                    <a:lnTo>
                      <a:pt x="0" y="2191"/>
                    </a:lnTo>
                    <a:lnTo>
                      <a:pt x="14907" y="2191"/>
                    </a:lnTo>
                    <a:lnTo>
                      <a:pt x="14907" y="0"/>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9" name="Google Shape;2523;p33">
                <a:extLst>
                  <a:ext uri="{FF2B5EF4-FFF2-40B4-BE49-F238E27FC236}">
                    <a16:creationId xmlns:a16="http://schemas.microsoft.com/office/drawing/2014/main" id="{CF3006E3-A875-F51F-746D-D14803FBD8FE}"/>
                  </a:ext>
                </a:extLst>
              </p:cNvPr>
              <p:cNvSpPr/>
              <p:nvPr/>
            </p:nvSpPr>
            <p:spPr>
              <a:xfrm>
                <a:off x="7090330" y="3197175"/>
                <a:ext cx="234373" cy="25296"/>
              </a:xfrm>
              <a:custGeom>
                <a:avLst/>
                <a:gdLst/>
                <a:ahLst/>
                <a:cxnLst/>
                <a:rect l="l" t="t" r="r" b="b"/>
                <a:pathLst>
                  <a:path w="6847" h="739" extrusionOk="0">
                    <a:moveTo>
                      <a:pt x="0" y="1"/>
                    </a:moveTo>
                    <a:lnTo>
                      <a:pt x="0" y="739"/>
                    </a:lnTo>
                    <a:lnTo>
                      <a:pt x="6846" y="739"/>
                    </a:lnTo>
                    <a:lnTo>
                      <a:pt x="6846" y="1"/>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0" name="Google Shape;2524;p33">
                <a:extLst>
                  <a:ext uri="{FF2B5EF4-FFF2-40B4-BE49-F238E27FC236}">
                    <a16:creationId xmlns:a16="http://schemas.microsoft.com/office/drawing/2014/main" id="{2A9B4A26-B4DE-559A-ED77-BA7C8AC589A5}"/>
                  </a:ext>
                </a:extLst>
              </p:cNvPr>
              <p:cNvSpPr/>
              <p:nvPr/>
            </p:nvSpPr>
            <p:spPr>
              <a:xfrm>
                <a:off x="7089098" y="3426613"/>
                <a:ext cx="510267" cy="75032"/>
              </a:xfrm>
              <a:custGeom>
                <a:avLst/>
                <a:gdLst/>
                <a:ahLst/>
                <a:cxnLst/>
                <a:rect l="l" t="t" r="r" b="b"/>
                <a:pathLst>
                  <a:path w="14907" h="2192" extrusionOk="0">
                    <a:moveTo>
                      <a:pt x="0" y="1"/>
                    </a:moveTo>
                    <a:lnTo>
                      <a:pt x="0" y="2192"/>
                    </a:lnTo>
                    <a:lnTo>
                      <a:pt x="14907" y="2192"/>
                    </a:lnTo>
                    <a:lnTo>
                      <a:pt x="14907" y="1"/>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1" name="Google Shape;2525;p33">
                <a:extLst>
                  <a:ext uri="{FF2B5EF4-FFF2-40B4-BE49-F238E27FC236}">
                    <a16:creationId xmlns:a16="http://schemas.microsoft.com/office/drawing/2014/main" id="{0058FE30-4FB3-A597-CF1E-E2F30517787C}"/>
                  </a:ext>
                </a:extLst>
              </p:cNvPr>
              <p:cNvSpPr/>
              <p:nvPr/>
            </p:nvSpPr>
            <p:spPr>
              <a:xfrm>
                <a:off x="7090330" y="3376912"/>
                <a:ext cx="234373" cy="24885"/>
              </a:xfrm>
              <a:custGeom>
                <a:avLst/>
                <a:gdLst/>
                <a:ahLst/>
                <a:cxnLst/>
                <a:rect l="l" t="t" r="r" b="b"/>
                <a:pathLst>
                  <a:path w="6847" h="727" extrusionOk="0">
                    <a:moveTo>
                      <a:pt x="0" y="0"/>
                    </a:moveTo>
                    <a:lnTo>
                      <a:pt x="0" y="727"/>
                    </a:lnTo>
                    <a:lnTo>
                      <a:pt x="6846" y="727"/>
                    </a:lnTo>
                    <a:lnTo>
                      <a:pt x="6846" y="0"/>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2" name="Google Shape;2526;p33">
                <a:extLst>
                  <a:ext uri="{FF2B5EF4-FFF2-40B4-BE49-F238E27FC236}">
                    <a16:creationId xmlns:a16="http://schemas.microsoft.com/office/drawing/2014/main" id="{95A5D1BB-A334-C802-23E0-4BEDC5BD70FE}"/>
                  </a:ext>
                </a:extLst>
              </p:cNvPr>
              <p:cNvSpPr/>
              <p:nvPr/>
            </p:nvSpPr>
            <p:spPr>
              <a:xfrm>
                <a:off x="7218689" y="3550112"/>
                <a:ext cx="223385" cy="57506"/>
              </a:xfrm>
              <a:custGeom>
                <a:avLst/>
                <a:gdLst/>
                <a:ahLst/>
                <a:cxnLst/>
                <a:rect l="l" t="t" r="r" b="b"/>
                <a:pathLst>
                  <a:path w="6526" h="1680" extrusionOk="0">
                    <a:moveTo>
                      <a:pt x="0" y="1"/>
                    </a:moveTo>
                    <a:lnTo>
                      <a:pt x="0" y="1679"/>
                    </a:lnTo>
                    <a:lnTo>
                      <a:pt x="6525" y="1679"/>
                    </a:lnTo>
                    <a:lnTo>
                      <a:pt x="6525" y="1"/>
                    </a:lnTo>
                    <a:close/>
                  </a:path>
                </a:pathLst>
              </a:custGeom>
              <a:solidFill>
                <a:srgbClr val="DD9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3" name="Google Shape;2527;p33">
                <a:extLst>
                  <a:ext uri="{FF2B5EF4-FFF2-40B4-BE49-F238E27FC236}">
                    <a16:creationId xmlns:a16="http://schemas.microsoft.com/office/drawing/2014/main" id="{879FACF5-D4CE-AA05-2A09-1FFE4EC4C49E}"/>
                  </a:ext>
                </a:extLst>
              </p:cNvPr>
              <p:cNvSpPr/>
              <p:nvPr/>
            </p:nvSpPr>
            <p:spPr>
              <a:xfrm>
                <a:off x="7389047" y="2653515"/>
                <a:ext cx="163859" cy="211576"/>
              </a:xfrm>
              <a:custGeom>
                <a:avLst/>
                <a:gdLst/>
                <a:ahLst/>
                <a:cxnLst/>
                <a:rect l="l" t="t" r="r" b="b"/>
                <a:pathLst>
                  <a:path w="4787" h="6181" extrusionOk="0">
                    <a:moveTo>
                      <a:pt x="4787" y="1"/>
                    </a:moveTo>
                    <a:lnTo>
                      <a:pt x="3572" y="1394"/>
                    </a:lnTo>
                    <a:lnTo>
                      <a:pt x="3989" y="1394"/>
                    </a:lnTo>
                    <a:cubicBezTo>
                      <a:pt x="3989" y="3597"/>
                      <a:pt x="2203" y="5382"/>
                      <a:pt x="0" y="5382"/>
                    </a:cubicBezTo>
                    <a:lnTo>
                      <a:pt x="0" y="6180"/>
                    </a:lnTo>
                    <a:cubicBezTo>
                      <a:pt x="2643" y="6180"/>
                      <a:pt x="4787" y="4049"/>
                      <a:pt x="4787" y="1394"/>
                    </a:cubicBezTo>
                    <a:lnTo>
                      <a:pt x="4787" y="1"/>
                    </a:ln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4" name="Google Shape;2528;p33">
                <a:extLst>
                  <a:ext uri="{FF2B5EF4-FFF2-40B4-BE49-F238E27FC236}">
                    <a16:creationId xmlns:a16="http://schemas.microsoft.com/office/drawing/2014/main" id="{3C837E63-8A96-778A-683F-1496475C00B0}"/>
                  </a:ext>
                </a:extLst>
              </p:cNvPr>
              <p:cNvSpPr/>
              <p:nvPr/>
            </p:nvSpPr>
            <p:spPr>
              <a:xfrm>
                <a:off x="7243950" y="2395564"/>
                <a:ext cx="157766" cy="343601"/>
              </a:xfrm>
              <a:custGeom>
                <a:avLst/>
                <a:gdLst/>
                <a:ahLst/>
                <a:cxnLst/>
                <a:rect l="l" t="t" r="r" b="b"/>
                <a:pathLst>
                  <a:path w="4609" h="10038" extrusionOk="0">
                    <a:moveTo>
                      <a:pt x="2299" y="0"/>
                    </a:moveTo>
                    <a:cubicBezTo>
                      <a:pt x="1025" y="0"/>
                      <a:pt x="1" y="1024"/>
                      <a:pt x="1" y="2310"/>
                    </a:cubicBezTo>
                    <a:cubicBezTo>
                      <a:pt x="1" y="3441"/>
                      <a:pt x="810" y="4394"/>
                      <a:pt x="1906" y="4584"/>
                    </a:cubicBezTo>
                    <a:lnTo>
                      <a:pt x="1906" y="10037"/>
                    </a:lnTo>
                    <a:lnTo>
                      <a:pt x="2703" y="10037"/>
                    </a:lnTo>
                    <a:lnTo>
                      <a:pt x="2703" y="4584"/>
                    </a:lnTo>
                    <a:cubicBezTo>
                      <a:pt x="3787" y="4394"/>
                      <a:pt x="4608" y="3453"/>
                      <a:pt x="4608" y="2310"/>
                    </a:cubicBezTo>
                    <a:cubicBezTo>
                      <a:pt x="4608" y="1024"/>
                      <a:pt x="3584" y="0"/>
                      <a:pt x="2299" y="0"/>
                    </a:cubicBezTo>
                    <a:close/>
                  </a:path>
                </a:pathLst>
              </a:custGeom>
              <a:solidFill>
                <a:srgbClr val="8058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pic>
        <p:nvPicPr>
          <p:cNvPr id="1335" name="Picture 1334" descr="A logo with text on it&#10;&#10;Description automatically generated">
            <a:extLst>
              <a:ext uri="{FF2B5EF4-FFF2-40B4-BE49-F238E27FC236}">
                <a16:creationId xmlns:a16="http://schemas.microsoft.com/office/drawing/2014/main" id="{A05B2991-A19A-72CA-5577-EC179FDF75E0}"/>
              </a:ext>
            </a:extLst>
          </p:cNvPr>
          <p:cNvPicPr>
            <a:picLocks noChangeAspect="1"/>
          </p:cNvPicPr>
          <p:nvPr/>
        </p:nvPicPr>
        <p:blipFill>
          <a:blip r:embed="rId3"/>
          <a:stretch>
            <a:fillRect/>
          </a:stretch>
        </p:blipFill>
        <p:spPr>
          <a:xfrm>
            <a:off x="111395" y="20966"/>
            <a:ext cx="544592" cy="55905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5"/>
        <p:cNvGrpSpPr/>
        <p:nvPr/>
      </p:nvGrpSpPr>
      <p:grpSpPr>
        <a:xfrm>
          <a:off x="0" y="0"/>
          <a:ext cx="0" cy="0"/>
          <a:chOff x="0" y="0"/>
          <a:chExt cx="0" cy="0"/>
        </a:xfrm>
      </p:grpSpPr>
      <p:sp>
        <p:nvSpPr>
          <p:cNvPr id="3356" name="Google Shape;3356;p37"/>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Brute Force Attack Demo</a:t>
            </a:r>
          </a:p>
        </p:txBody>
      </p:sp>
      <p:grpSp>
        <p:nvGrpSpPr>
          <p:cNvPr id="3357" name="Google Shape;3357;p37"/>
          <p:cNvGrpSpPr/>
          <p:nvPr/>
        </p:nvGrpSpPr>
        <p:grpSpPr>
          <a:xfrm>
            <a:off x="4590600" y="1203464"/>
            <a:ext cx="3894575" cy="547591"/>
            <a:chOff x="4590600" y="2297159"/>
            <a:chExt cx="3894575" cy="547591"/>
          </a:xfrm>
        </p:grpSpPr>
        <p:sp>
          <p:nvSpPr>
            <p:cNvPr id="3358" name="Google Shape;3358;p37"/>
            <p:cNvSpPr/>
            <p:nvPr/>
          </p:nvSpPr>
          <p:spPr>
            <a:xfrm>
              <a:off x="4875875" y="2298150"/>
              <a:ext cx="3609300" cy="546600"/>
            </a:xfrm>
            <a:prstGeom prst="roundRect">
              <a:avLst>
                <a:gd name="adj" fmla="val 16667"/>
              </a:avLst>
            </a:prstGeom>
            <a:solidFill>
              <a:schemeClr val="lt2"/>
            </a:solidFill>
            <a:ln>
              <a:noFill/>
            </a:ln>
          </p:spPr>
          <p:txBody>
            <a:bodyPr spcFirstLastPara="1" wrap="square" lIns="182875" tIns="91425" rIns="27430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200" b="0" i="0" u="none" strike="noStrike" kern="0" cap="none" spc="0" normalizeH="0" baseline="0" noProof="0" dirty="0">
                  <a:ln>
                    <a:noFill/>
                  </a:ln>
                  <a:solidFill>
                    <a:srgbClr val="000000"/>
                  </a:solidFill>
                  <a:effectLst/>
                  <a:uLnTx/>
                  <a:uFillTx/>
                  <a:latin typeface="Fira Sans"/>
                  <a:ea typeface="Fira Sans"/>
                  <a:cs typeface="Fira Sans"/>
                  <a:sym typeface="Fira Sans"/>
                </a:rPr>
                <a:t>the attacker machine attempting to gain unauthorized access</a:t>
              </a:r>
            </a:p>
          </p:txBody>
        </p:sp>
        <p:sp>
          <p:nvSpPr>
            <p:cNvPr id="3359" name="Google Shape;3359;p37"/>
            <p:cNvSpPr/>
            <p:nvPr/>
          </p:nvSpPr>
          <p:spPr>
            <a:xfrm>
              <a:off x="4590600" y="2297159"/>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2500" b="1" i="0" u="none" strike="noStrike" kern="0" cap="none" spc="0" normalizeH="0" baseline="0" noProof="0">
                  <a:ln>
                    <a:noFill/>
                  </a:ln>
                  <a:solidFill>
                    <a:srgbClr val="FFFFFF"/>
                  </a:solidFill>
                  <a:effectLst/>
                  <a:uLnTx/>
                  <a:uFillTx/>
                  <a:latin typeface="Fira Sans"/>
                  <a:ea typeface="Fira Sans"/>
                  <a:cs typeface="Fira Sans"/>
                  <a:sym typeface="Fira Sans"/>
                </a:rPr>
                <a:t>1</a:t>
              </a:r>
              <a:endParaRPr kumimoji="0" sz="1400" b="1" i="0" u="none" strike="noStrike" kern="0" cap="none" spc="0" normalizeH="0" baseline="0" noProof="0">
                <a:ln>
                  <a:noFill/>
                </a:ln>
                <a:solidFill>
                  <a:srgbClr val="FFFFFF"/>
                </a:solidFill>
                <a:effectLst/>
                <a:uLnTx/>
                <a:uFillTx/>
                <a:latin typeface="Fira Sans"/>
                <a:ea typeface="Fira Sans"/>
                <a:cs typeface="Fira Sans"/>
                <a:sym typeface="Fira Sans"/>
              </a:endParaRPr>
            </a:p>
          </p:txBody>
        </p:sp>
      </p:grpSp>
      <p:grpSp>
        <p:nvGrpSpPr>
          <p:cNvPr id="3360" name="Google Shape;3360;p37"/>
          <p:cNvGrpSpPr/>
          <p:nvPr/>
        </p:nvGrpSpPr>
        <p:grpSpPr>
          <a:xfrm>
            <a:off x="4590600" y="2020494"/>
            <a:ext cx="3894574" cy="548787"/>
            <a:chOff x="4590600" y="3114189"/>
            <a:chExt cx="3894574" cy="548787"/>
          </a:xfrm>
        </p:grpSpPr>
        <p:sp>
          <p:nvSpPr>
            <p:cNvPr id="3361" name="Google Shape;3361;p37"/>
            <p:cNvSpPr/>
            <p:nvPr/>
          </p:nvSpPr>
          <p:spPr>
            <a:xfrm>
              <a:off x="4993341" y="3116376"/>
              <a:ext cx="3491833" cy="546600"/>
            </a:xfrm>
            <a:prstGeom prst="roundRect">
              <a:avLst>
                <a:gd name="adj" fmla="val 16667"/>
              </a:avLst>
            </a:prstGeom>
            <a:solidFill>
              <a:schemeClr val="lt2"/>
            </a:solidFill>
            <a:ln>
              <a:noFill/>
            </a:ln>
          </p:spPr>
          <p:txBody>
            <a:bodyPr spcFirstLastPara="1" wrap="square" lIns="182875" tIns="91425" rIns="27430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200" b="0" i="0" u="none" strike="noStrike" kern="0" cap="none" spc="0" normalizeH="0" baseline="0" noProof="0" dirty="0">
                  <a:ln>
                    <a:noFill/>
                  </a:ln>
                  <a:solidFill>
                    <a:srgbClr val="000000"/>
                  </a:solidFill>
                  <a:effectLst/>
                  <a:uLnTx/>
                  <a:uFillTx/>
                  <a:latin typeface="Fira Sans"/>
                  <a:ea typeface="Fira Sans"/>
                  <a:cs typeface="Fira Sans"/>
                  <a:sym typeface="Fira Sans"/>
                </a:rPr>
                <a:t>Splunk actively monitors the logs and events from these servers in real-time </a:t>
              </a:r>
            </a:p>
          </p:txBody>
        </p:sp>
        <p:sp>
          <p:nvSpPr>
            <p:cNvPr id="3362" name="Google Shape;3362;p37"/>
            <p:cNvSpPr/>
            <p:nvPr/>
          </p:nvSpPr>
          <p:spPr>
            <a:xfrm>
              <a:off x="4590600" y="3114189"/>
              <a:ext cx="547291" cy="546616"/>
            </a:xfrm>
            <a:custGeom>
              <a:avLst/>
              <a:gdLst/>
              <a:ahLst/>
              <a:cxnLst/>
              <a:rect l="l" t="t" r="r" b="b"/>
              <a:pathLst>
                <a:path w="27554" h="27520" extrusionOk="0">
                  <a:moveTo>
                    <a:pt x="27553" y="13777"/>
                  </a:moveTo>
                  <a:cubicBezTo>
                    <a:pt x="27553" y="21349"/>
                    <a:pt x="21382" y="27520"/>
                    <a:pt x="13777" y="27520"/>
                  </a:cubicBezTo>
                  <a:cubicBezTo>
                    <a:pt x="6171" y="27520"/>
                    <a:pt x="0" y="21349"/>
                    <a:pt x="0" y="13777"/>
                  </a:cubicBezTo>
                  <a:cubicBezTo>
                    <a:pt x="0" y="6171"/>
                    <a:pt x="6171" y="0"/>
                    <a:pt x="13777" y="0"/>
                  </a:cubicBezTo>
                  <a:cubicBezTo>
                    <a:pt x="21382" y="0"/>
                    <a:pt x="27553" y="6171"/>
                    <a:pt x="27553" y="1377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2500" b="1" i="0" u="none" strike="noStrike" kern="0" cap="none" spc="0" normalizeH="0" baseline="0" noProof="0">
                  <a:ln>
                    <a:noFill/>
                  </a:ln>
                  <a:solidFill>
                    <a:srgbClr val="FFFFFF"/>
                  </a:solidFill>
                  <a:effectLst/>
                  <a:uLnTx/>
                  <a:uFillTx/>
                  <a:latin typeface="Fira Sans"/>
                  <a:ea typeface="Fira Sans"/>
                  <a:cs typeface="Fira Sans"/>
                  <a:sym typeface="Fira Sans"/>
                </a:rPr>
                <a:t>2</a:t>
              </a:r>
              <a:endParaRPr kumimoji="0" sz="1400" b="1" i="0" u="none" strike="noStrike" kern="0" cap="none" spc="0" normalizeH="0" baseline="0" noProof="0">
                <a:ln>
                  <a:noFill/>
                </a:ln>
                <a:solidFill>
                  <a:srgbClr val="FFFFFF"/>
                </a:solidFill>
                <a:effectLst/>
                <a:uLnTx/>
                <a:uFillTx/>
                <a:latin typeface="Fira Sans"/>
                <a:ea typeface="Fira Sans"/>
                <a:cs typeface="Fira Sans"/>
                <a:sym typeface="Fira Sans"/>
              </a:endParaRPr>
            </a:p>
          </p:txBody>
        </p:sp>
      </p:grpSp>
      <p:grpSp>
        <p:nvGrpSpPr>
          <p:cNvPr id="3363" name="Google Shape;3363;p37"/>
          <p:cNvGrpSpPr/>
          <p:nvPr/>
        </p:nvGrpSpPr>
        <p:grpSpPr>
          <a:xfrm>
            <a:off x="4597306" y="2814761"/>
            <a:ext cx="3894575" cy="549908"/>
            <a:chOff x="4590600" y="3930117"/>
            <a:chExt cx="3894575" cy="549908"/>
          </a:xfrm>
        </p:grpSpPr>
        <p:sp>
          <p:nvSpPr>
            <p:cNvPr id="3364" name="Google Shape;3364;p37"/>
            <p:cNvSpPr/>
            <p:nvPr/>
          </p:nvSpPr>
          <p:spPr>
            <a:xfrm>
              <a:off x="4875875" y="3933425"/>
              <a:ext cx="3609300" cy="546600"/>
            </a:xfrm>
            <a:prstGeom prst="roundRect">
              <a:avLst>
                <a:gd name="adj" fmla="val 16667"/>
              </a:avLst>
            </a:prstGeom>
            <a:solidFill>
              <a:schemeClr val="lt2"/>
            </a:solidFill>
            <a:ln>
              <a:noFill/>
            </a:ln>
          </p:spPr>
          <p:txBody>
            <a:bodyPr spcFirstLastPara="1" wrap="square" lIns="182875" tIns="91425" rIns="27430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200" b="0" i="0" u="none" strike="noStrike" kern="0" cap="none" spc="0" normalizeH="0" baseline="0" noProof="0" dirty="0">
                  <a:ln>
                    <a:noFill/>
                  </a:ln>
                  <a:solidFill>
                    <a:srgbClr val="000000"/>
                  </a:solidFill>
                  <a:effectLst/>
                  <a:uLnTx/>
                  <a:uFillTx/>
                  <a:latin typeface="Fira Sans"/>
                  <a:ea typeface="Fira Sans"/>
                  <a:cs typeface="Fira Sans"/>
                  <a:sym typeface="Fira Sans"/>
                </a:rPr>
                <a:t>Splunk detects the brute force attacks </a:t>
              </a:r>
            </a:p>
          </p:txBody>
        </p:sp>
        <p:sp>
          <p:nvSpPr>
            <p:cNvPr id="3365" name="Google Shape;3365;p37"/>
            <p:cNvSpPr/>
            <p:nvPr/>
          </p:nvSpPr>
          <p:spPr>
            <a:xfrm>
              <a:off x="4590600" y="3930117"/>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0"/>
                    <a:pt x="13777" y="0"/>
                  </a:cubicBezTo>
                  <a:cubicBezTo>
                    <a:pt x="21382" y="0"/>
                    <a:pt x="27553" y="6172"/>
                    <a:pt x="27553" y="137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2500" b="1" i="0" u="none" strike="noStrike" kern="0" cap="none" spc="0" normalizeH="0" baseline="0" noProof="0">
                  <a:ln>
                    <a:noFill/>
                  </a:ln>
                  <a:solidFill>
                    <a:srgbClr val="FFFFFF"/>
                  </a:solidFill>
                  <a:effectLst/>
                  <a:uLnTx/>
                  <a:uFillTx/>
                  <a:latin typeface="Fira Sans"/>
                  <a:ea typeface="Fira Sans"/>
                  <a:cs typeface="Fira Sans"/>
                  <a:sym typeface="Fira Sans"/>
                </a:rPr>
                <a:t>3</a:t>
              </a:r>
              <a:endParaRPr kumimoji="0" sz="1400" b="1" i="0" u="none" strike="noStrike" kern="0" cap="none" spc="0" normalizeH="0" baseline="0" noProof="0">
                <a:ln>
                  <a:noFill/>
                </a:ln>
                <a:solidFill>
                  <a:srgbClr val="FFFFFF"/>
                </a:solidFill>
                <a:effectLst/>
                <a:uLnTx/>
                <a:uFillTx/>
                <a:latin typeface="Fira Sans"/>
                <a:ea typeface="Fira Sans"/>
                <a:cs typeface="Fira Sans"/>
                <a:sym typeface="Fira Sans"/>
              </a:endParaRPr>
            </a:p>
          </p:txBody>
        </p:sp>
      </p:grpSp>
      <p:grpSp>
        <p:nvGrpSpPr>
          <p:cNvPr id="3367" name="Google Shape;3367;p37"/>
          <p:cNvGrpSpPr/>
          <p:nvPr/>
        </p:nvGrpSpPr>
        <p:grpSpPr>
          <a:xfrm>
            <a:off x="-620589" y="975915"/>
            <a:ext cx="4357952" cy="5991287"/>
            <a:chOff x="-1006072" y="1271750"/>
            <a:chExt cx="4357952" cy="5991287"/>
          </a:xfrm>
        </p:grpSpPr>
        <p:sp>
          <p:nvSpPr>
            <p:cNvPr id="3368" name="Google Shape;3368;p37"/>
            <p:cNvSpPr/>
            <p:nvPr/>
          </p:nvSpPr>
          <p:spPr>
            <a:xfrm>
              <a:off x="1068003" y="1271750"/>
              <a:ext cx="486039" cy="429385"/>
            </a:xfrm>
            <a:custGeom>
              <a:avLst/>
              <a:gdLst/>
              <a:ahLst/>
              <a:cxnLst/>
              <a:rect l="l" t="t" r="r" b="b"/>
              <a:pathLst>
                <a:path w="11942" h="10550" extrusionOk="0">
                  <a:moveTo>
                    <a:pt x="7370" y="0"/>
                  </a:moveTo>
                  <a:lnTo>
                    <a:pt x="0" y="10549"/>
                  </a:lnTo>
                  <a:lnTo>
                    <a:pt x="4572" y="10549"/>
                  </a:lnTo>
                  <a:lnTo>
                    <a:pt x="1194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9" name="Google Shape;3369;p37"/>
            <p:cNvSpPr/>
            <p:nvPr/>
          </p:nvSpPr>
          <p:spPr>
            <a:xfrm>
              <a:off x="1368409"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0" name="Google Shape;3370;p37"/>
            <p:cNvSpPr/>
            <p:nvPr/>
          </p:nvSpPr>
          <p:spPr>
            <a:xfrm>
              <a:off x="1668856"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1" name="Google Shape;3371;p37"/>
            <p:cNvSpPr/>
            <p:nvPr/>
          </p:nvSpPr>
          <p:spPr>
            <a:xfrm>
              <a:off x="1968814" y="1271750"/>
              <a:ext cx="486080" cy="429385"/>
            </a:xfrm>
            <a:custGeom>
              <a:avLst/>
              <a:gdLst/>
              <a:ahLst/>
              <a:cxnLst/>
              <a:rect l="l" t="t" r="r" b="b"/>
              <a:pathLst>
                <a:path w="11943" h="10550" extrusionOk="0">
                  <a:moveTo>
                    <a:pt x="7371" y="0"/>
                  </a:moveTo>
                  <a:lnTo>
                    <a:pt x="1" y="10549"/>
                  </a:lnTo>
                  <a:lnTo>
                    <a:pt x="4573" y="10549"/>
                  </a:lnTo>
                  <a:lnTo>
                    <a:pt x="11943"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2" name="Google Shape;3372;p37"/>
            <p:cNvSpPr/>
            <p:nvPr/>
          </p:nvSpPr>
          <p:spPr>
            <a:xfrm>
              <a:off x="2269261" y="1271750"/>
              <a:ext cx="485103" cy="429385"/>
            </a:xfrm>
            <a:custGeom>
              <a:avLst/>
              <a:gdLst/>
              <a:ahLst/>
              <a:cxnLst/>
              <a:rect l="l" t="t" r="r" b="b"/>
              <a:pathLst>
                <a:path w="11919" h="10550" extrusionOk="0">
                  <a:moveTo>
                    <a:pt x="7359" y="0"/>
                  </a:moveTo>
                  <a:lnTo>
                    <a:pt x="1" y="10549"/>
                  </a:lnTo>
                  <a:lnTo>
                    <a:pt x="4573"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3" name="Google Shape;3373;p37"/>
            <p:cNvSpPr/>
            <p:nvPr/>
          </p:nvSpPr>
          <p:spPr>
            <a:xfrm>
              <a:off x="2569708" y="1271750"/>
              <a:ext cx="485103" cy="429385"/>
            </a:xfrm>
            <a:custGeom>
              <a:avLst/>
              <a:gdLst/>
              <a:ahLst/>
              <a:cxnLst/>
              <a:rect l="l" t="t" r="r" b="b"/>
              <a:pathLst>
                <a:path w="11919" h="10550" extrusionOk="0">
                  <a:moveTo>
                    <a:pt x="7359" y="0"/>
                  </a:moveTo>
                  <a:lnTo>
                    <a:pt x="1" y="10549"/>
                  </a:lnTo>
                  <a:lnTo>
                    <a:pt x="4561"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4" name="Google Shape;3374;p37"/>
            <p:cNvSpPr/>
            <p:nvPr/>
          </p:nvSpPr>
          <p:spPr>
            <a:xfrm>
              <a:off x="2866777" y="1271750"/>
              <a:ext cx="485103" cy="429385"/>
            </a:xfrm>
            <a:custGeom>
              <a:avLst/>
              <a:gdLst/>
              <a:ahLst/>
              <a:cxnLst/>
              <a:rect l="l" t="t" r="r" b="b"/>
              <a:pathLst>
                <a:path w="11919" h="10550" extrusionOk="0">
                  <a:moveTo>
                    <a:pt x="7346" y="0"/>
                  </a:moveTo>
                  <a:lnTo>
                    <a:pt x="0" y="10549"/>
                  </a:lnTo>
                  <a:lnTo>
                    <a:pt x="4560" y="10549"/>
                  </a:lnTo>
                  <a:lnTo>
                    <a:pt x="11918"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5" name="Google Shape;3375;p37"/>
            <p:cNvSpPr/>
            <p:nvPr/>
          </p:nvSpPr>
          <p:spPr>
            <a:xfrm>
              <a:off x="1055875" y="4208223"/>
              <a:ext cx="502564" cy="182865"/>
            </a:xfrm>
            <a:custGeom>
              <a:avLst/>
              <a:gdLst/>
              <a:ahLst/>
              <a:cxnLst/>
              <a:rect l="l" t="t" r="r" b="b"/>
              <a:pathLst>
                <a:path w="12348" h="4493" extrusionOk="0">
                  <a:moveTo>
                    <a:pt x="9838" y="0"/>
                  </a:moveTo>
                  <a:cubicBezTo>
                    <a:pt x="9200" y="0"/>
                    <a:pt x="8568" y="272"/>
                    <a:pt x="8132" y="800"/>
                  </a:cubicBezTo>
                  <a:cubicBezTo>
                    <a:pt x="7799" y="1192"/>
                    <a:pt x="7620" y="1669"/>
                    <a:pt x="7608" y="2145"/>
                  </a:cubicBezTo>
                  <a:lnTo>
                    <a:pt x="2941" y="2181"/>
                  </a:lnTo>
                  <a:cubicBezTo>
                    <a:pt x="2906" y="1847"/>
                    <a:pt x="2739" y="1514"/>
                    <a:pt x="2465" y="1264"/>
                  </a:cubicBezTo>
                  <a:cubicBezTo>
                    <a:pt x="2206" y="1047"/>
                    <a:pt x="1887" y="940"/>
                    <a:pt x="1570" y="940"/>
                  </a:cubicBezTo>
                  <a:cubicBezTo>
                    <a:pt x="1173" y="940"/>
                    <a:pt x="778" y="1107"/>
                    <a:pt x="500" y="1431"/>
                  </a:cubicBezTo>
                  <a:cubicBezTo>
                    <a:pt x="0" y="2002"/>
                    <a:pt x="84" y="2883"/>
                    <a:pt x="655" y="3395"/>
                  </a:cubicBezTo>
                  <a:cubicBezTo>
                    <a:pt x="915" y="3612"/>
                    <a:pt x="1233" y="3719"/>
                    <a:pt x="1550" y="3719"/>
                  </a:cubicBezTo>
                  <a:cubicBezTo>
                    <a:pt x="1947" y="3719"/>
                    <a:pt x="2342" y="3552"/>
                    <a:pt x="2620" y="3228"/>
                  </a:cubicBezTo>
                  <a:cubicBezTo>
                    <a:pt x="2822" y="3002"/>
                    <a:pt x="2917" y="2728"/>
                    <a:pt x="2953" y="2443"/>
                  </a:cubicBezTo>
                  <a:lnTo>
                    <a:pt x="7620" y="2395"/>
                  </a:lnTo>
                  <a:cubicBezTo>
                    <a:pt x="7668" y="2978"/>
                    <a:pt x="7918" y="3562"/>
                    <a:pt x="8418" y="3955"/>
                  </a:cubicBezTo>
                  <a:cubicBezTo>
                    <a:pt x="8832" y="4316"/>
                    <a:pt x="9346" y="4492"/>
                    <a:pt x="9859" y="4492"/>
                  </a:cubicBezTo>
                  <a:cubicBezTo>
                    <a:pt x="10496" y="4492"/>
                    <a:pt x="11131" y="4220"/>
                    <a:pt x="11573" y="3693"/>
                  </a:cubicBezTo>
                  <a:cubicBezTo>
                    <a:pt x="12347" y="2752"/>
                    <a:pt x="12228" y="1335"/>
                    <a:pt x="11288" y="538"/>
                  </a:cubicBezTo>
                  <a:cubicBezTo>
                    <a:pt x="10868" y="176"/>
                    <a:pt x="10351" y="0"/>
                    <a:pt x="9838" y="0"/>
                  </a:cubicBezTo>
                  <a:close/>
                </a:path>
              </a:pathLst>
            </a:custGeom>
            <a:solidFill>
              <a:srgbClr val="E2E2E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6" name="Google Shape;3376;p37"/>
            <p:cNvSpPr/>
            <p:nvPr/>
          </p:nvSpPr>
          <p:spPr>
            <a:xfrm>
              <a:off x="1063608" y="2410971"/>
              <a:ext cx="94546" cy="94546"/>
            </a:xfrm>
            <a:custGeom>
              <a:avLst/>
              <a:gdLst/>
              <a:ahLst/>
              <a:cxnLst/>
              <a:rect l="l" t="t" r="r" b="b"/>
              <a:pathLst>
                <a:path w="2323" h="2323" extrusionOk="0">
                  <a:moveTo>
                    <a:pt x="1168" y="1"/>
                  </a:moveTo>
                  <a:cubicBezTo>
                    <a:pt x="525" y="1"/>
                    <a:pt x="1" y="525"/>
                    <a:pt x="1" y="1167"/>
                  </a:cubicBezTo>
                  <a:cubicBezTo>
                    <a:pt x="1" y="1799"/>
                    <a:pt x="525" y="2322"/>
                    <a:pt x="1168" y="2322"/>
                  </a:cubicBezTo>
                  <a:cubicBezTo>
                    <a:pt x="1811" y="2322"/>
                    <a:pt x="2323" y="1799"/>
                    <a:pt x="2323" y="1167"/>
                  </a:cubicBezTo>
                  <a:cubicBezTo>
                    <a:pt x="2323" y="525"/>
                    <a:pt x="1811" y="1"/>
                    <a:pt x="11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7" name="Google Shape;3377;p37"/>
            <p:cNvSpPr/>
            <p:nvPr/>
          </p:nvSpPr>
          <p:spPr>
            <a:xfrm>
              <a:off x="1063608" y="2277721"/>
              <a:ext cx="94546" cy="94546"/>
            </a:xfrm>
            <a:custGeom>
              <a:avLst/>
              <a:gdLst/>
              <a:ahLst/>
              <a:cxnLst/>
              <a:rect l="l" t="t" r="r" b="b"/>
              <a:pathLst>
                <a:path w="2323" h="2323" extrusionOk="0">
                  <a:moveTo>
                    <a:pt x="1168" y="0"/>
                  </a:moveTo>
                  <a:cubicBezTo>
                    <a:pt x="525" y="0"/>
                    <a:pt x="1" y="524"/>
                    <a:pt x="1" y="1167"/>
                  </a:cubicBezTo>
                  <a:cubicBezTo>
                    <a:pt x="1" y="1798"/>
                    <a:pt x="525" y="2322"/>
                    <a:pt x="1168" y="2322"/>
                  </a:cubicBezTo>
                  <a:cubicBezTo>
                    <a:pt x="1811" y="2322"/>
                    <a:pt x="2323" y="1798"/>
                    <a:pt x="2323" y="1167"/>
                  </a:cubicBezTo>
                  <a:cubicBezTo>
                    <a:pt x="2323" y="524"/>
                    <a:pt x="1811" y="0"/>
                    <a:pt x="1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8" name="Google Shape;3378;p37"/>
            <p:cNvSpPr/>
            <p:nvPr/>
          </p:nvSpPr>
          <p:spPr>
            <a:xfrm>
              <a:off x="1069916" y="1822700"/>
              <a:ext cx="914936" cy="110053"/>
            </a:xfrm>
            <a:custGeom>
              <a:avLst/>
              <a:gdLst/>
              <a:ahLst/>
              <a:cxnLst/>
              <a:rect l="l" t="t" r="r" b="b"/>
              <a:pathLst>
                <a:path w="22480" h="2704" extrusionOk="0">
                  <a:moveTo>
                    <a:pt x="1" y="1"/>
                  </a:moveTo>
                  <a:lnTo>
                    <a:pt x="1" y="2703"/>
                  </a:lnTo>
                  <a:lnTo>
                    <a:pt x="22480" y="2703"/>
                  </a:lnTo>
                  <a:lnTo>
                    <a:pt x="22480"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9" name="Google Shape;3379;p37"/>
            <p:cNvSpPr/>
            <p:nvPr/>
          </p:nvSpPr>
          <p:spPr>
            <a:xfrm>
              <a:off x="1069916" y="1981143"/>
              <a:ext cx="745828" cy="54335"/>
            </a:xfrm>
            <a:custGeom>
              <a:avLst/>
              <a:gdLst/>
              <a:ahLst/>
              <a:cxnLst/>
              <a:rect l="l" t="t" r="r" b="b"/>
              <a:pathLst>
                <a:path w="18325" h="1335" extrusionOk="0">
                  <a:moveTo>
                    <a:pt x="1" y="1"/>
                  </a:moveTo>
                  <a:lnTo>
                    <a:pt x="1" y="1334"/>
                  </a:lnTo>
                  <a:lnTo>
                    <a:pt x="18324" y="1334"/>
                  </a:lnTo>
                  <a:lnTo>
                    <a:pt x="18324"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0" name="Google Shape;3380;p37"/>
            <p:cNvSpPr/>
            <p:nvPr/>
          </p:nvSpPr>
          <p:spPr>
            <a:xfrm>
              <a:off x="1069916" y="2069828"/>
              <a:ext cx="745828" cy="54823"/>
            </a:xfrm>
            <a:custGeom>
              <a:avLst/>
              <a:gdLst/>
              <a:ahLst/>
              <a:cxnLst/>
              <a:rect l="l" t="t" r="r" b="b"/>
              <a:pathLst>
                <a:path w="18325" h="1347" extrusionOk="0">
                  <a:moveTo>
                    <a:pt x="1" y="1"/>
                  </a:moveTo>
                  <a:lnTo>
                    <a:pt x="1" y="1346"/>
                  </a:lnTo>
                  <a:lnTo>
                    <a:pt x="18324" y="1346"/>
                  </a:lnTo>
                  <a:lnTo>
                    <a:pt x="18324"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1" name="Google Shape;3381;p37"/>
            <p:cNvSpPr/>
            <p:nvPr/>
          </p:nvSpPr>
          <p:spPr>
            <a:xfrm>
              <a:off x="1069916" y="2158512"/>
              <a:ext cx="489947" cy="54335"/>
            </a:xfrm>
            <a:custGeom>
              <a:avLst/>
              <a:gdLst/>
              <a:ahLst/>
              <a:cxnLst/>
              <a:rect l="l" t="t" r="r" b="b"/>
              <a:pathLst>
                <a:path w="12038" h="1335" extrusionOk="0">
                  <a:moveTo>
                    <a:pt x="1" y="1"/>
                  </a:moveTo>
                  <a:lnTo>
                    <a:pt x="1" y="1334"/>
                  </a:lnTo>
                  <a:lnTo>
                    <a:pt x="12038" y="1334"/>
                  </a:lnTo>
                  <a:lnTo>
                    <a:pt x="1203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2" name="Google Shape;3382;p37"/>
            <p:cNvSpPr/>
            <p:nvPr/>
          </p:nvSpPr>
          <p:spPr>
            <a:xfrm>
              <a:off x="1130966" y="5001539"/>
              <a:ext cx="220065" cy="194831"/>
            </a:xfrm>
            <a:custGeom>
              <a:avLst/>
              <a:gdLst/>
              <a:ahLst/>
              <a:cxnLst/>
              <a:rect l="l" t="t" r="r" b="b"/>
              <a:pathLst>
                <a:path w="5407" h="4787" extrusionOk="0">
                  <a:moveTo>
                    <a:pt x="3335" y="0"/>
                  </a:moveTo>
                  <a:lnTo>
                    <a:pt x="1" y="4787"/>
                  </a:lnTo>
                  <a:lnTo>
                    <a:pt x="2073"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3" name="Google Shape;3383;p37"/>
            <p:cNvSpPr/>
            <p:nvPr/>
          </p:nvSpPr>
          <p:spPr>
            <a:xfrm>
              <a:off x="1267636" y="5001539"/>
              <a:ext cx="219536" cy="194831"/>
            </a:xfrm>
            <a:custGeom>
              <a:avLst/>
              <a:gdLst/>
              <a:ahLst/>
              <a:cxnLst/>
              <a:rect l="l" t="t" r="r" b="b"/>
              <a:pathLst>
                <a:path w="5394" h="4787" extrusionOk="0">
                  <a:moveTo>
                    <a:pt x="3334" y="0"/>
                  </a:moveTo>
                  <a:lnTo>
                    <a:pt x="0" y="4787"/>
                  </a:lnTo>
                  <a:lnTo>
                    <a:pt x="2060" y="4787"/>
                  </a:lnTo>
                  <a:lnTo>
                    <a:pt x="5394" y="0"/>
                  </a:lnTo>
                  <a:close/>
                </a:path>
              </a:pathLst>
            </a:custGeom>
            <a:solidFill>
              <a:srgbClr val="E2E2E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4" name="Google Shape;3384;p37"/>
            <p:cNvSpPr/>
            <p:nvPr/>
          </p:nvSpPr>
          <p:spPr>
            <a:xfrm>
              <a:off x="1403330" y="5001539"/>
              <a:ext cx="220513" cy="194831"/>
            </a:xfrm>
            <a:custGeom>
              <a:avLst/>
              <a:gdLst/>
              <a:ahLst/>
              <a:cxnLst/>
              <a:rect l="l" t="t" r="r" b="b"/>
              <a:pathLst>
                <a:path w="5418" h="4787" extrusionOk="0">
                  <a:moveTo>
                    <a:pt x="3346" y="0"/>
                  </a:moveTo>
                  <a:lnTo>
                    <a:pt x="0" y="4787"/>
                  </a:lnTo>
                  <a:lnTo>
                    <a:pt x="2084" y="4787"/>
                  </a:lnTo>
                  <a:lnTo>
                    <a:pt x="5418" y="0"/>
                  </a:lnTo>
                  <a:close/>
                </a:path>
              </a:pathLst>
            </a:custGeom>
            <a:solidFill>
              <a:srgbClr val="E2E2E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5" name="Google Shape;3385;p37"/>
            <p:cNvSpPr/>
            <p:nvPr/>
          </p:nvSpPr>
          <p:spPr>
            <a:xfrm>
              <a:off x="1539471" y="5001539"/>
              <a:ext cx="220065" cy="194831"/>
            </a:xfrm>
            <a:custGeom>
              <a:avLst/>
              <a:gdLst/>
              <a:ahLst/>
              <a:cxnLst/>
              <a:rect l="l" t="t" r="r" b="b"/>
              <a:pathLst>
                <a:path w="5407" h="4787" extrusionOk="0">
                  <a:moveTo>
                    <a:pt x="3335" y="0"/>
                  </a:moveTo>
                  <a:lnTo>
                    <a:pt x="1" y="4787"/>
                  </a:lnTo>
                  <a:lnTo>
                    <a:pt x="2073"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6" name="Google Shape;3386;p37"/>
            <p:cNvSpPr/>
            <p:nvPr/>
          </p:nvSpPr>
          <p:spPr>
            <a:xfrm>
              <a:off x="1675653" y="5001539"/>
              <a:ext cx="220024" cy="194831"/>
            </a:xfrm>
            <a:custGeom>
              <a:avLst/>
              <a:gdLst/>
              <a:ahLst/>
              <a:cxnLst/>
              <a:rect l="l" t="t" r="r" b="b"/>
              <a:pathLst>
                <a:path w="5406" h="4787" extrusionOk="0">
                  <a:moveTo>
                    <a:pt x="3334" y="0"/>
                  </a:moveTo>
                  <a:lnTo>
                    <a:pt x="0" y="4787"/>
                  </a:lnTo>
                  <a:lnTo>
                    <a:pt x="2072"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7" name="Google Shape;3387;p37"/>
            <p:cNvSpPr/>
            <p:nvPr/>
          </p:nvSpPr>
          <p:spPr>
            <a:xfrm>
              <a:off x="1811835" y="5001539"/>
              <a:ext cx="220024" cy="194831"/>
            </a:xfrm>
            <a:custGeom>
              <a:avLst/>
              <a:gdLst/>
              <a:ahLst/>
              <a:cxnLst/>
              <a:rect l="l" t="t" r="r" b="b"/>
              <a:pathLst>
                <a:path w="5406" h="4787" extrusionOk="0">
                  <a:moveTo>
                    <a:pt x="3334" y="0"/>
                  </a:moveTo>
                  <a:lnTo>
                    <a:pt x="0" y="4787"/>
                  </a:lnTo>
                  <a:lnTo>
                    <a:pt x="2072"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8" name="Google Shape;3388;p37"/>
            <p:cNvSpPr/>
            <p:nvPr/>
          </p:nvSpPr>
          <p:spPr>
            <a:xfrm>
              <a:off x="1598120" y="4774272"/>
              <a:ext cx="1247862" cy="2488764"/>
            </a:xfrm>
            <a:custGeom>
              <a:avLst/>
              <a:gdLst/>
              <a:ahLst/>
              <a:cxnLst/>
              <a:rect l="l" t="t" r="r" b="b"/>
              <a:pathLst>
                <a:path w="30660" h="61149" extrusionOk="0">
                  <a:moveTo>
                    <a:pt x="727" y="0"/>
                  </a:moveTo>
                  <a:cubicBezTo>
                    <a:pt x="0" y="11014"/>
                    <a:pt x="3072" y="44744"/>
                    <a:pt x="4144" y="56293"/>
                  </a:cubicBezTo>
                  <a:cubicBezTo>
                    <a:pt x="4168" y="56603"/>
                    <a:pt x="4453" y="56960"/>
                    <a:pt x="4477" y="57245"/>
                  </a:cubicBezTo>
                  <a:cubicBezTo>
                    <a:pt x="4644" y="59019"/>
                    <a:pt x="4751" y="60091"/>
                    <a:pt x="4751" y="60258"/>
                  </a:cubicBezTo>
                  <a:cubicBezTo>
                    <a:pt x="4779" y="60847"/>
                    <a:pt x="6567" y="61148"/>
                    <a:pt x="8454" y="61148"/>
                  </a:cubicBezTo>
                  <a:cubicBezTo>
                    <a:pt x="10570" y="61148"/>
                    <a:pt x="12810" y="60770"/>
                    <a:pt x="12835" y="59996"/>
                  </a:cubicBezTo>
                  <a:lnTo>
                    <a:pt x="12871" y="57055"/>
                  </a:lnTo>
                  <a:lnTo>
                    <a:pt x="13276" y="56186"/>
                  </a:lnTo>
                  <a:lnTo>
                    <a:pt x="15633" y="14514"/>
                  </a:lnTo>
                  <a:cubicBezTo>
                    <a:pt x="15615" y="14003"/>
                    <a:pt x="15763" y="13674"/>
                    <a:pt x="15908" y="13674"/>
                  </a:cubicBezTo>
                  <a:cubicBezTo>
                    <a:pt x="16040" y="13674"/>
                    <a:pt x="16169" y="13945"/>
                    <a:pt x="16169" y="14597"/>
                  </a:cubicBezTo>
                  <a:cubicBezTo>
                    <a:pt x="16122" y="24872"/>
                    <a:pt x="18622" y="46697"/>
                    <a:pt x="19003" y="55733"/>
                  </a:cubicBezTo>
                  <a:cubicBezTo>
                    <a:pt x="19027" y="55948"/>
                    <a:pt x="19348" y="56162"/>
                    <a:pt x="19348" y="56364"/>
                  </a:cubicBezTo>
                  <a:cubicBezTo>
                    <a:pt x="19455" y="58567"/>
                    <a:pt x="19527" y="59936"/>
                    <a:pt x="19539" y="60079"/>
                  </a:cubicBezTo>
                  <a:cubicBezTo>
                    <a:pt x="19635" y="60525"/>
                    <a:pt x="21296" y="60734"/>
                    <a:pt x="23092" y="60734"/>
                  </a:cubicBezTo>
                  <a:cubicBezTo>
                    <a:pt x="25274" y="60734"/>
                    <a:pt x="27656" y="60426"/>
                    <a:pt x="27683" y="59865"/>
                  </a:cubicBezTo>
                  <a:cubicBezTo>
                    <a:pt x="27683" y="59734"/>
                    <a:pt x="27790" y="58424"/>
                    <a:pt x="27921" y="56257"/>
                  </a:cubicBezTo>
                  <a:cubicBezTo>
                    <a:pt x="27933" y="56007"/>
                    <a:pt x="28171" y="55733"/>
                    <a:pt x="28194" y="55448"/>
                  </a:cubicBezTo>
                  <a:cubicBezTo>
                    <a:pt x="28921" y="44041"/>
                    <a:pt x="30659" y="13573"/>
                    <a:pt x="29385" y="48"/>
                  </a:cubicBezTo>
                  <a:cubicBezTo>
                    <a:pt x="29385" y="48"/>
                    <a:pt x="15360" y="0"/>
                    <a:pt x="7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9" name="Google Shape;3389;p37"/>
            <p:cNvSpPr/>
            <p:nvPr/>
          </p:nvSpPr>
          <p:spPr>
            <a:xfrm>
              <a:off x="1615091" y="4944844"/>
              <a:ext cx="1192103" cy="155596"/>
            </a:xfrm>
            <a:custGeom>
              <a:avLst/>
              <a:gdLst/>
              <a:ahLst/>
              <a:cxnLst/>
              <a:rect l="l" t="t" r="r" b="b"/>
              <a:pathLst>
                <a:path w="29290" h="3823" extrusionOk="0">
                  <a:moveTo>
                    <a:pt x="16252" y="0"/>
                  </a:moveTo>
                  <a:lnTo>
                    <a:pt x="0" y="1310"/>
                  </a:lnTo>
                  <a:cubicBezTo>
                    <a:pt x="0" y="1310"/>
                    <a:pt x="5668" y="3822"/>
                    <a:pt x="15443" y="3822"/>
                  </a:cubicBezTo>
                  <a:cubicBezTo>
                    <a:pt x="25230" y="3822"/>
                    <a:pt x="29290" y="1310"/>
                    <a:pt x="29290" y="1310"/>
                  </a:cubicBezTo>
                  <a:lnTo>
                    <a:pt x="1625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0" name="Google Shape;3390;p37"/>
            <p:cNvSpPr/>
            <p:nvPr/>
          </p:nvSpPr>
          <p:spPr>
            <a:xfrm>
              <a:off x="1944598" y="1693805"/>
              <a:ext cx="632885" cy="1078224"/>
            </a:xfrm>
            <a:custGeom>
              <a:avLst/>
              <a:gdLst/>
              <a:ahLst/>
              <a:cxnLst/>
              <a:rect l="l" t="t" r="r" b="b"/>
              <a:pathLst>
                <a:path w="15550" h="26492" extrusionOk="0">
                  <a:moveTo>
                    <a:pt x="7870" y="0"/>
                  </a:moveTo>
                  <a:cubicBezTo>
                    <a:pt x="7870" y="0"/>
                    <a:pt x="131" y="3787"/>
                    <a:pt x="131" y="7335"/>
                  </a:cubicBezTo>
                  <a:cubicBezTo>
                    <a:pt x="131" y="10907"/>
                    <a:pt x="0" y="21860"/>
                    <a:pt x="1977" y="26492"/>
                  </a:cubicBezTo>
                  <a:lnTo>
                    <a:pt x="13657" y="26492"/>
                  </a:lnTo>
                  <a:cubicBezTo>
                    <a:pt x="15348" y="23587"/>
                    <a:pt x="15550" y="10918"/>
                    <a:pt x="15550" y="7370"/>
                  </a:cubicBezTo>
                  <a:cubicBezTo>
                    <a:pt x="15550" y="3822"/>
                    <a:pt x="7870" y="0"/>
                    <a:pt x="7870" y="0"/>
                  </a:cubicBezTo>
                  <a:close/>
                </a:path>
              </a:pathLst>
            </a:custGeom>
            <a:solidFill>
              <a:srgbClr val="03172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1" name="Google Shape;3391;p37"/>
            <p:cNvSpPr/>
            <p:nvPr/>
          </p:nvSpPr>
          <p:spPr>
            <a:xfrm>
              <a:off x="2657416" y="3209578"/>
              <a:ext cx="399348" cy="940170"/>
            </a:xfrm>
            <a:custGeom>
              <a:avLst/>
              <a:gdLst/>
              <a:ahLst/>
              <a:cxnLst/>
              <a:rect l="l" t="t" r="r" b="b"/>
              <a:pathLst>
                <a:path w="9812" h="23100" extrusionOk="0">
                  <a:moveTo>
                    <a:pt x="7287" y="0"/>
                  </a:moveTo>
                  <a:lnTo>
                    <a:pt x="310" y="5215"/>
                  </a:lnTo>
                  <a:lnTo>
                    <a:pt x="4287" y="15097"/>
                  </a:lnTo>
                  <a:lnTo>
                    <a:pt x="1" y="20014"/>
                  </a:lnTo>
                  <a:cubicBezTo>
                    <a:pt x="1" y="20014"/>
                    <a:pt x="897" y="23099"/>
                    <a:pt x="1032" y="23099"/>
                  </a:cubicBezTo>
                  <a:cubicBezTo>
                    <a:pt x="1034" y="23099"/>
                    <a:pt x="1035" y="23099"/>
                    <a:pt x="1036" y="23098"/>
                  </a:cubicBezTo>
                  <a:cubicBezTo>
                    <a:pt x="1155" y="23039"/>
                    <a:pt x="8978" y="18074"/>
                    <a:pt x="9395" y="16038"/>
                  </a:cubicBezTo>
                  <a:cubicBezTo>
                    <a:pt x="9811" y="14002"/>
                    <a:pt x="7287" y="0"/>
                    <a:pt x="7287" y="0"/>
                  </a:cubicBezTo>
                  <a:close/>
                </a:path>
              </a:pathLst>
            </a:custGeom>
            <a:solidFill>
              <a:srgbClr val="0E263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2" name="Google Shape;3392;p37"/>
            <p:cNvSpPr/>
            <p:nvPr/>
          </p:nvSpPr>
          <p:spPr>
            <a:xfrm>
              <a:off x="1425104" y="3226997"/>
              <a:ext cx="400814" cy="942124"/>
            </a:xfrm>
            <a:custGeom>
              <a:avLst/>
              <a:gdLst/>
              <a:ahLst/>
              <a:cxnLst/>
              <a:rect l="l" t="t" r="r" b="b"/>
              <a:pathLst>
                <a:path w="9848" h="23148" extrusionOk="0">
                  <a:moveTo>
                    <a:pt x="2835" y="1"/>
                  </a:moveTo>
                  <a:cubicBezTo>
                    <a:pt x="2835" y="1"/>
                    <a:pt x="1" y="13538"/>
                    <a:pt x="418" y="15562"/>
                  </a:cubicBezTo>
                  <a:cubicBezTo>
                    <a:pt x="834" y="17610"/>
                    <a:pt x="8704" y="23087"/>
                    <a:pt x="8823" y="23146"/>
                  </a:cubicBezTo>
                  <a:cubicBezTo>
                    <a:pt x="8825" y="23147"/>
                    <a:pt x="8826" y="23148"/>
                    <a:pt x="8828" y="23148"/>
                  </a:cubicBezTo>
                  <a:cubicBezTo>
                    <a:pt x="8963" y="23148"/>
                    <a:pt x="9847" y="20063"/>
                    <a:pt x="9847" y="20063"/>
                  </a:cubicBezTo>
                  <a:lnTo>
                    <a:pt x="5561" y="15145"/>
                  </a:lnTo>
                  <a:lnTo>
                    <a:pt x="9538" y="5263"/>
                  </a:lnTo>
                  <a:lnTo>
                    <a:pt x="2835" y="1"/>
                  </a:lnTo>
                  <a:close/>
                </a:path>
              </a:pathLst>
            </a:custGeom>
            <a:solidFill>
              <a:srgbClr val="0E263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3" name="Google Shape;3393;p37"/>
            <p:cNvSpPr/>
            <p:nvPr/>
          </p:nvSpPr>
          <p:spPr>
            <a:xfrm>
              <a:off x="1367473" y="2660053"/>
              <a:ext cx="1682009" cy="2371589"/>
            </a:xfrm>
            <a:custGeom>
              <a:avLst/>
              <a:gdLst/>
              <a:ahLst/>
              <a:cxnLst/>
              <a:rect l="l" t="t" r="r" b="b"/>
              <a:pathLst>
                <a:path w="41327" h="58270" extrusionOk="0">
                  <a:moveTo>
                    <a:pt x="17026" y="0"/>
                  </a:moveTo>
                  <a:cubicBezTo>
                    <a:pt x="17026" y="0"/>
                    <a:pt x="9489" y="2917"/>
                    <a:pt x="6930" y="4656"/>
                  </a:cubicBezTo>
                  <a:cubicBezTo>
                    <a:pt x="3524" y="6966"/>
                    <a:pt x="107" y="15717"/>
                    <a:pt x="0" y="18515"/>
                  </a:cubicBezTo>
                  <a:cubicBezTo>
                    <a:pt x="0" y="18515"/>
                    <a:pt x="4929" y="19693"/>
                    <a:pt x="9156" y="20836"/>
                  </a:cubicBezTo>
                  <a:cubicBezTo>
                    <a:pt x="9275" y="22872"/>
                    <a:pt x="9192" y="25194"/>
                    <a:pt x="8799" y="27873"/>
                  </a:cubicBezTo>
                  <a:cubicBezTo>
                    <a:pt x="8585" y="29230"/>
                    <a:pt x="6179" y="44482"/>
                    <a:pt x="5298" y="52090"/>
                  </a:cubicBezTo>
                  <a:cubicBezTo>
                    <a:pt x="5239" y="52566"/>
                    <a:pt x="6358" y="53614"/>
                    <a:pt x="6299" y="54067"/>
                  </a:cubicBezTo>
                  <a:cubicBezTo>
                    <a:pt x="6120" y="55543"/>
                    <a:pt x="5906" y="57150"/>
                    <a:pt x="6096" y="57436"/>
                  </a:cubicBezTo>
                  <a:cubicBezTo>
                    <a:pt x="6346" y="57817"/>
                    <a:pt x="13299" y="58270"/>
                    <a:pt x="21443" y="58270"/>
                  </a:cubicBezTo>
                  <a:cubicBezTo>
                    <a:pt x="28730" y="58270"/>
                    <a:pt x="35147" y="57615"/>
                    <a:pt x="35421" y="57353"/>
                  </a:cubicBezTo>
                  <a:cubicBezTo>
                    <a:pt x="35671" y="57162"/>
                    <a:pt x="35445" y="56210"/>
                    <a:pt x="35338" y="54531"/>
                  </a:cubicBezTo>
                  <a:cubicBezTo>
                    <a:pt x="35326" y="54186"/>
                    <a:pt x="36445" y="53305"/>
                    <a:pt x="36409" y="52924"/>
                  </a:cubicBezTo>
                  <a:cubicBezTo>
                    <a:pt x="36017" y="46613"/>
                    <a:pt x="33873" y="32183"/>
                    <a:pt x="33814" y="31326"/>
                  </a:cubicBezTo>
                  <a:cubicBezTo>
                    <a:pt x="33552" y="27218"/>
                    <a:pt x="33683" y="23813"/>
                    <a:pt x="33992" y="20967"/>
                  </a:cubicBezTo>
                  <a:cubicBezTo>
                    <a:pt x="38576" y="20265"/>
                    <a:pt x="41327" y="15955"/>
                    <a:pt x="41327" y="15955"/>
                  </a:cubicBezTo>
                  <a:cubicBezTo>
                    <a:pt x="41208" y="12633"/>
                    <a:pt x="39803" y="7489"/>
                    <a:pt x="37005" y="5715"/>
                  </a:cubicBezTo>
                  <a:cubicBezTo>
                    <a:pt x="35135" y="4037"/>
                    <a:pt x="28349" y="1263"/>
                    <a:pt x="26480" y="715"/>
                  </a:cubicBezTo>
                  <a:cubicBezTo>
                    <a:pt x="25721" y="492"/>
                    <a:pt x="25006" y="422"/>
                    <a:pt x="24298" y="422"/>
                  </a:cubicBezTo>
                  <a:cubicBezTo>
                    <a:pt x="23141" y="422"/>
                    <a:pt x="22001" y="607"/>
                    <a:pt x="20706" y="607"/>
                  </a:cubicBezTo>
                  <a:cubicBezTo>
                    <a:pt x="19621" y="607"/>
                    <a:pt x="18427" y="477"/>
                    <a:pt x="1702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4" name="Google Shape;3394;p37"/>
            <p:cNvSpPr/>
            <p:nvPr/>
          </p:nvSpPr>
          <p:spPr>
            <a:xfrm>
              <a:off x="2053022" y="2400797"/>
              <a:ext cx="384615" cy="318925"/>
            </a:xfrm>
            <a:custGeom>
              <a:avLst/>
              <a:gdLst/>
              <a:ahLst/>
              <a:cxnLst/>
              <a:rect l="l" t="t" r="r" b="b"/>
              <a:pathLst>
                <a:path w="9450" h="7836" extrusionOk="0">
                  <a:moveTo>
                    <a:pt x="587" y="1"/>
                  </a:moveTo>
                  <a:lnTo>
                    <a:pt x="587" y="1"/>
                  </a:lnTo>
                  <a:cubicBezTo>
                    <a:pt x="599" y="1477"/>
                    <a:pt x="492" y="4513"/>
                    <a:pt x="182" y="6370"/>
                  </a:cubicBezTo>
                  <a:cubicBezTo>
                    <a:pt x="0" y="7389"/>
                    <a:pt x="2797" y="7835"/>
                    <a:pt x="5353" y="7835"/>
                  </a:cubicBezTo>
                  <a:cubicBezTo>
                    <a:pt x="7485" y="7835"/>
                    <a:pt x="9449" y="7525"/>
                    <a:pt x="9374" y="6978"/>
                  </a:cubicBezTo>
                  <a:cubicBezTo>
                    <a:pt x="9255" y="6644"/>
                    <a:pt x="8909" y="2549"/>
                    <a:pt x="9016" y="382"/>
                  </a:cubicBezTo>
                  <a:lnTo>
                    <a:pt x="58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5" name="Google Shape;3395;p37"/>
            <p:cNvSpPr/>
            <p:nvPr/>
          </p:nvSpPr>
          <p:spPr>
            <a:xfrm>
              <a:off x="2076873" y="2363963"/>
              <a:ext cx="343142" cy="217135"/>
            </a:xfrm>
            <a:custGeom>
              <a:avLst/>
              <a:gdLst/>
              <a:ahLst/>
              <a:cxnLst/>
              <a:rect l="l" t="t" r="r" b="b"/>
              <a:pathLst>
                <a:path w="8431" h="5335" extrusionOk="0">
                  <a:moveTo>
                    <a:pt x="8430" y="1"/>
                  </a:moveTo>
                  <a:lnTo>
                    <a:pt x="1" y="906"/>
                  </a:lnTo>
                  <a:cubicBezTo>
                    <a:pt x="1" y="906"/>
                    <a:pt x="72" y="1441"/>
                    <a:pt x="13" y="2382"/>
                  </a:cubicBezTo>
                  <a:cubicBezTo>
                    <a:pt x="13" y="2382"/>
                    <a:pt x="2525" y="5335"/>
                    <a:pt x="4311" y="5335"/>
                  </a:cubicBezTo>
                  <a:cubicBezTo>
                    <a:pt x="6097" y="5335"/>
                    <a:pt x="8395" y="2596"/>
                    <a:pt x="8395" y="2596"/>
                  </a:cubicBezTo>
                  <a:cubicBezTo>
                    <a:pt x="8395" y="2596"/>
                    <a:pt x="8347" y="775"/>
                    <a:pt x="8430" y="1"/>
                  </a:cubicBezTo>
                  <a:close/>
                </a:path>
              </a:pathLst>
            </a:custGeom>
            <a:solidFill>
              <a:srgbClr val="C1C1C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6" name="Google Shape;3396;p37"/>
            <p:cNvSpPr/>
            <p:nvPr/>
          </p:nvSpPr>
          <p:spPr>
            <a:xfrm>
              <a:off x="2493640" y="1956032"/>
              <a:ext cx="179528" cy="223443"/>
            </a:xfrm>
            <a:custGeom>
              <a:avLst/>
              <a:gdLst/>
              <a:ahLst/>
              <a:cxnLst/>
              <a:rect l="l" t="t" r="r" b="b"/>
              <a:pathLst>
                <a:path w="4411" h="5490" extrusionOk="0">
                  <a:moveTo>
                    <a:pt x="2769" y="0"/>
                  </a:moveTo>
                  <a:cubicBezTo>
                    <a:pt x="2657" y="0"/>
                    <a:pt x="2540" y="11"/>
                    <a:pt x="2417" y="34"/>
                  </a:cubicBezTo>
                  <a:cubicBezTo>
                    <a:pt x="1215" y="273"/>
                    <a:pt x="405" y="1035"/>
                    <a:pt x="203" y="2559"/>
                  </a:cubicBezTo>
                  <a:cubicBezTo>
                    <a:pt x="0" y="4094"/>
                    <a:pt x="762" y="4904"/>
                    <a:pt x="1691" y="5380"/>
                  </a:cubicBezTo>
                  <a:cubicBezTo>
                    <a:pt x="1833" y="5455"/>
                    <a:pt x="1976" y="5489"/>
                    <a:pt x="2117" y="5489"/>
                  </a:cubicBezTo>
                  <a:cubicBezTo>
                    <a:pt x="3105" y="5489"/>
                    <a:pt x="4040" y="3818"/>
                    <a:pt x="4227" y="2475"/>
                  </a:cubicBezTo>
                  <a:cubicBezTo>
                    <a:pt x="4411" y="1081"/>
                    <a:pt x="3868" y="0"/>
                    <a:pt x="2769" y="0"/>
                  </a:cubicBezTo>
                  <a:close/>
                </a:path>
              </a:pathLst>
            </a:custGeom>
            <a:solidFill>
              <a:srgbClr val="ED90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7" name="Google Shape;3397;p37"/>
            <p:cNvSpPr/>
            <p:nvPr/>
          </p:nvSpPr>
          <p:spPr>
            <a:xfrm>
              <a:off x="2572150" y="1956113"/>
              <a:ext cx="78999" cy="49817"/>
            </a:xfrm>
            <a:custGeom>
              <a:avLst/>
              <a:gdLst/>
              <a:ahLst/>
              <a:cxnLst/>
              <a:rect l="l" t="t" r="r" b="b"/>
              <a:pathLst>
                <a:path w="1941" h="1224" extrusionOk="0">
                  <a:moveTo>
                    <a:pt x="820" y="0"/>
                  </a:moveTo>
                  <a:cubicBezTo>
                    <a:pt x="433" y="0"/>
                    <a:pt x="155" y="140"/>
                    <a:pt x="155" y="140"/>
                  </a:cubicBezTo>
                  <a:lnTo>
                    <a:pt x="0" y="1223"/>
                  </a:lnTo>
                  <a:cubicBezTo>
                    <a:pt x="222" y="536"/>
                    <a:pt x="784" y="318"/>
                    <a:pt x="1254" y="318"/>
                  </a:cubicBezTo>
                  <a:cubicBezTo>
                    <a:pt x="1565" y="318"/>
                    <a:pt x="1836" y="414"/>
                    <a:pt x="1941" y="533"/>
                  </a:cubicBezTo>
                  <a:cubicBezTo>
                    <a:pt x="1941" y="533"/>
                    <a:pt x="1715" y="116"/>
                    <a:pt x="1072" y="21"/>
                  </a:cubicBezTo>
                  <a:cubicBezTo>
                    <a:pt x="984" y="6"/>
                    <a:pt x="900" y="0"/>
                    <a:pt x="820" y="0"/>
                  </a:cubicBezTo>
                  <a:close/>
                </a:path>
              </a:pathLst>
            </a:custGeom>
            <a:solidFill>
              <a:srgbClr val="FFAF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8" name="Google Shape;3398;p37"/>
            <p:cNvSpPr/>
            <p:nvPr/>
          </p:nvSpPr>
          <p:spPr>
            <a:xfrm>
              <a:off x="1852779" y="1956520"/>
              <a:ext cx="179080" cy="223443"/>
            </a:xfrm>
            <a:custGeom>
              <a:avLst/>
              <a:gdLst/>
              <a:ahLst/>
              <a:cxnLst/>
              <a:rect l="l" t="t" r="r" b="b"/>
              <a:pathLst>
                <a:path w="4400" h="5490" extrusionOk="0">
                  <a:moveTo>
                    <a:pt x="1625" y="0"/>
                  </a:moveTo>
                  <a:cubicBezTo>
                    <a:pt x="544" y="0"/>
                    <a:pt x="1" y="1081"/>
                    <a:pt x="185" y="2475"/>
                  </a:cubicBezTo>
                  <a:cubicBezTo>
                    <a:pt x="372" y="3818"/>
                    <a:pt x="1306" y="5489"/>
                    <a:pt x="2294" y="5489"/>
                  </a:cubicBezTo>
                  <a:cubicBezTo>
                    <a:pt x="2436" y="5489"/>
                    <a:pt x="2579" y="5455"/>
                    <a:pt x="2721" y="5380"/>
                  </a:cubicBezTo>
                  <a:cubicBezTo>
                    <a:pt x="3638" y="4904"/>
                    <a:pt x="4400" y="4094"/>
                    <a:pt x="4209" y="2570"/>
                  </a:cubicBezTo>
                  <a:cubicBezTo>
                    <a:pt x="3995" y="1034"/>
                    <a:pt x="3197" y="284"/>
                    <a:pt x="1971" y="34"/>
                  </a:cubicBezTo>
                  <a:cubicBezTo>
                    <a:pt x="1850" y="11"/>
                    <a:pt x="1735" y="0"/>
                    <a:pt x="1625" y="0"/>
                  </a:cubicBezTo>
                  <a:close/>
                </a:path>
              </a:pathLst>
            </a:custGeom>
            <a:solidFill>
              <a:srgbClr val="ED90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9" name="Google Shape;3399;p37"/>
            <p:cNvSpPr/>
            <p:nvPr/>
          </p:nvSpPr>
          <p:spPr>
            <a:xfrm>
              <a:off x="1874798" y="1956764"/>
              <a:ext cx="79039" cy="49613"/>
            </a:xfrm>
            <a:custGeom>
              <a:avLst/>
              <a:gdLst/>
              <a:ahLst/>
              <a:cxnLst/>
              <a:rect l="l" t="t" r="r" b="b"/>
              <a:pathLst>
                <a:path w="1942" h="1219" extrusionOk="0">
                  <a:moveTo>
                    <a:pt x="1099" y="0"/>
                  </a:moveTo>
                  <a:cubicBezTo>
                    <a:pt x="1026" y="0"/>
                    <a:pt x="949" y="5"/>
                    <a:pt x="870" y="16"/>
                  </a:cubicBezTo>
                  <a:cubicBezTo>
                    <a:pt x="227" y="124"/>
                    <a:pt x="1" y="540"/>
                    <a:pt x="1" y="540"/>
                  </a:cubicBezTo>
                  <a:cubicBezTo>
                    <a:pt x="107" y="420"/>
                    <a:pt x="383" y="321"/>
                    <a:pt x="699" y="321"/>
                  </a:cubicBezTo>
                  <a:cubicBezTo>
                    <a:pt x="1167" y="321"/>
                    <a:pt x="1722" y="537"/>
                    <a:pt x="1942" y="1219"/>
                  </a:cubicBezTo>
                  <a:lnTo>
                    <a:pt x="1787" y="136"/>
                  </a:lnTo>
                  <a:cubicBezTo>
                    <a:pt x="1787" y="136"/>
                    <a:pt x="1491" y="0"/>
                    <a:pt x="1099" y="0"/>
                  </a:cubicBezTo>
                  <a:close/>
                </a:path>
              </a:pathLst>
            </a:custGeom>
            <a:solidFill>
              <a:srgbClr val="FFAF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0" name="Google Shape;3400;p37"/>
            <p:cNvSpPr/>
            <p:nvPr/>
          </p:nvSpPr>
          <p:spPr>
            <a:xfrm>
              <a:off x="1948953" y="1581881"/>
              <a:ext cx="628530" cy="659544"/>
            </a:xfrm>
            <a:custGeom>
              <a:avLst/>
              <a:gdLst/>
              <a:ahLst/>
              <a:cxnLst/>
              <a:rect l="l" t="t" r="r" b="b"/>
              <a:pathLst>
                <a:path w="15443" h="16205" extrusionOk="0">
                  <a:moveTo>
                    <a:pt x="7728" y="0"/>
                  </a:moveTo>
                  <a:cubicBezTo>
                    <a:pt x="3453" y="0"/>
                    <a:pt x="1" y="2750"/>
                    <a:pt x="1" y="8477"/>
                  </a:cubicBezTo>
                  <a:cubicBezTo>
                    <a:pt x="1" y="12752"/>
                    <a:pt x="3453" y="16204"/>
                    <a:pt x="7728" y="16204"/>
                  </a:cubicBezTo>
                  <a:cubicBezTo>
                    <a:pt x="11990" y="16204"/>
                    <a:pt x="15443" y="12752"/>
                    <a:pt x="15443" y="8477"/>
                  </a:cubicBezTo>
                  <a:cubicBezTo>
                    <a:pt x="15443" y="2870"/>
                    <a:pt x="11978" y="0"/>
                    <a:pt x="7728" y="0"/>
                  </a:cubicBezTo>
                  <a:close/>
                </a:path>
              </a:pathLst>
            </a:custGeom>
            <a:solidFill>
              <a:srgbClr val="FFAF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1" name="Google Shape;3401;p37"/>
            <p:cNvSpPr/>
            <p:nvPr/>
          </p:nvSpPr>
          <p:spPr>
            <a:xfrm>
              <a:off x="1947976" y="1926891"/>
              <a:ext cx="629507" cy="577777"/>
            </a:xfrm>
            <a:custGeom>
              <a:avLst/>
              <a:gdLst/>
              <a:ahLst/>
              <a:cxnLst/>
              <a:rect l="l" t="t" r="r" b="b"/>
              <a:pathLst>
                <a:path w="15467" h="14196" extrusionOk="0">
                  <a:moveTo>
                    <a:pt x="15467" y="0"/>
                  </a:moveTo>
                  <a:lnTo>
                    <a:pt x="1" y="24"/>
                  </a:lnTo>
                  <a:cubicBezTo>
                    <a:pt x="1" y="4156"/>
                    <a:pt x="1" y="7608"/>
                    <a:pt x="1584" y="9859"/>
                  </a:cubicBezTo>
                  <a:cubicBezTo>
                    <a:pt x="2489" y="11156"/>
                    <a:pt x="4775" y="13419"/>
                    <a:pt x="6537" y="14038"/>
                  </a:cubicBezTo>
                  <a:cubicBezTo>
                    <a:pt x="6813" y="14132"/>
                    <a:pt x="7390" y="14196"/>
                    <a:pt x="7901" y="14196"/>
                  </a:cubicBezTo>
                  <a:cubicBezTo>
                    <a:pt x="8228" y="14196"/>
                    <a:pt x="8528" y="14170"/>
                    <a:pt x="8704" y="14109"/>
                  </a:cubicBezTo>
                  <a:cubicBezTo>
                    <a:pt x="10490" y="13514"/>
                    <a:pt x="12943" y="11192"/>
                    <a:pt x="13895" y="9847"/>
                  </a:cubicBezTo>
                  <a:cubicBezTo>
                    <a:pt x="15467" y="7597"/>
                    <a:pt x="15467" y="4144"/>
                    <a:pt x="154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2" name="Google Shape;3402;p37"/>
            <p:cNvSpPr/>
            <p:nvPr/>
          </p:nvSpPr>
          <p:spPr>
            <a:xfrm>
              <a:off x="2346794" y="2016511"/>
              <a:ext cx="137647" cy="28287"/>
            </a:xfrm>
            <a:custGeom>
              <a:avLst/>
              <a:gdLst/>
              <a:ahLst/>
              <a:cxnLst/>
              <a:rect l="l" t="t" r="r" b="b"/>
              <a:pathLst>
                <a:path w="3382" h="695" extrusionOk="0">
                  <a:moveTo>
                    <a:pt x="2477" y="1"/>
                  </a:moveTo>
                  <a:cubicBezTo>
                    <a:pt x="2191" y="25"/>
                    <a:pt x="1918" y="37"/>
                    <a:pt x="1656" y="84"/>
                  </a:cubicBezTo>
                  <a:cubicBezTo>
                    <a:pt x="1382" y="120"/>
                    <a:pt x="1120" y="168"/>
                    <a:pt x="846" y="239"/>
                  </a:cubicBezTo>
                  <a:cubicBezTo>
                    <a:pt x="584" y="322"/>
                    <a:pt x="334" y="406"/>
                    <a:pt x="72" y="513"/>
                  </a:cubicBezTo>
                  <a:cubicBezTo>
                    <a:pt x="36" y="537"/>
                    <a:pt x="1" y="584"/>
                    <a:pt x="36" y="620"/>
                  </a:cubicBezTo>
                  <a:cubicBezTo>
                    <a:pt x="46" y="670"/>
                    <a:pt x="89" y="695"/>
                    <a:pt x="138" y="695"/>
                  </a:cubicBezTo>
                  <a:cubicBezTo>
                    <a:pt x="147" y="695"/>
                    <a:pt x="157" y="694"/>
                    <a:pt x="167" y="692"/>
                  </a:cubicBezTo>
                  <a:cubicBezTo>
                    <a:pt x="405" y="620"/>
                    <a:pt x="667" y="549"/>
                    <a:pt x="929" y="501"/>
                  </a:cubicBezTo>
                  <a:cubicBezTo>
                    <a:pt x="1179" y="453"/>
                    <a:pt x="1441" y="394"/>
                    <a:pt x="1703" y="358"/>
                  </a:cubicBezTo>
                  <a:cubicBezTo>
                    <a:pt x="1965" y="334"/>
                    <a:pt x="2215" y="299"/>
                    <a:pt x="2489" y="287"/>
                  </a:cubicBezTo>
                  <a:cubicBezTo>
                    <a:pt x="2751" y="263"/>
                    <a:pt x="3013" y="263"/>
                    <a:pt x="3275" y="263"/>
                  </a:cubicBezTo>
                  <a:cubicBezTo>
                    <a:pt x="3334" y="263"/>
                    <a:pt x="3382" y="215"/>
                    <a:pt x="3382" y="168"/>
                  </a:cubicBezTo>
                  <a:cubicBezTo>
                    <a:pt x="3382" y="108"/>
                    <a:pt x="3346" y="61"/>
                    <a:pt x="3287" y="49"/>
                  </a:cubicBezTo>
                  <a:cubicBezTo>
                    <a:pt x="3025" y="25"/>
                    <a:pt x="2739" y="1"/>
                    <a:pt x="24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3" name="Google Shape;3403;p37"/>
            <p:cNvSpPr/>
            <p:nvPr/>
          </p:nvSpPr>
          <p:spPr>
            <a:xfrm>
              <a:off x="2023596" y="2020541"/>
              <a:ext cx="137159" cy="19780"/>
            </a:xfrm>
            <a:custGeom>
              <a:avLst/>
              <a:gdLst/>
              <a:ahLst/>
              <a:cxnLst/>
              <a:rect l="l" t="t" r="r" b="b"/>
              <a:pathLst>
                <a:path w="3370" h="486" extrusionOk="0">
                  <a:moveTo>
                    <a:pt x="1280" y="0"/>
                  </a:moveTo>
                  <a:cubicBezTo>
                    <a:pt x="1143" y="0"/>
                    <a:pt x="1006" y="3"/>
                    <a:pt x="869" y="9"/>
                  </a:cubicBezTo>
                  <a:cubicBezTo>
                    <a:pt x="607" y="21"/>
                    <a:pt x="334" y="69"/>
                    <a:pt x="72" y="128"/>
                  </a:cubicBezTo>
                  <a:cubicBezTo>
                    <a:pt x="24" y="128"/>
                    <a:pt x="0" y="188"/>
                    <a:pt x="0" y="235"/>
                  </a:cubicBezTo>
                  <a:cubicBezTo>
                    <a:pt x="0" y="283"/>
                    <a:pt x="36" y="319"/>
                    <a:pt x="95" y="319"/>
                  </a:cubicBezTo>
                  <a:cubicBezTo>
                    <a:pt x="369" y="307"/>
                    <a:pt x="619" y="283"/>
                    <a:pt x="893" y="283"/>
                  </a:cubicBezTo>
                  <a:cubicBezTo>
                    <a:pt x="1155" y="283"/>
                    <a:pt x="1405" y="283"/>
                    <a:pt x="1679" y="295"/>
                  </a:cubicBezTo>
                  <a:cubicBezTo>
                    <a:pt x="1941" y="307"/>
                    <a:pt x="2203" y="343"/>
                    <a:pt x="2465" y="366"/>
                  </a:cubicBezTo>
                  <a:cubicBezTo>
                    <a:pt x="2715" y="402"/>
                    <a:pt x="2989" y="438"/>
                    <a:pt x="3239" y="485"/>
                  </a:cubicBezTo>
                  <a:cubicBezTo>
                    <a:pt x="3298" y="485"/>
                    <a:pt x="3358" y="462"/>
                    <a:pt x="3346" y="426"/>
                  </a:cubicBezTo>
                  <a:cubicBezTo>
                    <a:pt x="3370" y="366"/>
                    <a:pt x="3346" y="307"/>
                    <a:pt x="3286" y="295"/>
                  </a:cubicBezTo>
                  <a:cubicBezTo>
                    <a:pt x="3024" y="200"/>
                    <a:pt x="2762" y="140"/>
                    <a:pt x="2489" y="104"/>
                  </a:cubicBezTo>
                  <a:cubicBezTo>
                    <a:pt x="2227" y="57"/>
                    <a:pt x="1965" y="21"/>
                    <a:pt x="1691" y="9"/>
                  </a:cubicBezTo>
                  <a:cubicBezTo>
                    <a:pt x="1554" y="3"/>
                    <a:pt x="1417" y="0"/>
                    <a:pt x="12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4" name="Google Shape;3404;p37"/>
            <p:cNvSpPr/>
            <p:nvPr/>
          </p:nvSpPr>
          <p:spPr>
            <a:xfrm>
              <a:off x="2191728" y="2273977"/>
              <a:ext cx="142979" cy="31909"/>
            </a:xfrm>
            <a:custGeom>
              <a:avLst/>
              <a:gdLst/>
              <a:ahLst/>
              <a:cxnLst/>
              <a:rect l="l" t="t" r="r" b="b"/>
              <a:pathLst>
                <a:path w="3513" h="784" extrusionOk="0">
                  <a:moveTo>
                    <a:pt x="1818" y="0"/>
                  </a:moveTo>
                  <a:cubicBezTo>
                    <a:pt x="1245" y="0"/>
                    <a:pt x="655" y="66"/>
                    <a:pt x="405" y="188"/>
                  </a:cubicBezTo>
                  <a:cubicBezTo>
                    <a:pt x="1" y="402"/>
                    <a:pt x="1298" y="783"/>
                    <a:pt x="1739" y="783"/>
                  </a:cubicBezTo>
                  <a:cubicBezTo>
                    <a:pt x="2203" y="783"/>
                    <a:pt x="3513" y="438"/>
                    <a:pt x="3096" y="188"/>
                  </a:cubicBezTo>
                  <a:cubicBezTo>
                    <a:pt x="2893" y="60"/>
                    <a:pt x="2363" y="0"/>
                    <a:pt x="1818" y="0"/>
                  </a:cubicBezTo>
                  <a:close/>
                </a:path>
              </a:pathLst>
            </a:custGeom>
            <a:solidFill>
              <a:srgbClr val="ED90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5" name="Google Shape;3405;p37"/>
            <p:cNvSpPr/>
            <p:nvPr/>
          </p:nvSpPr>
          <p:spPr>
            <a:xfrm>
              <a:off x="2206258" y="2424565"/>
              <a:ext cx="115385" cy="10216"/>
            </a:xfrm>
            <a:custGeom>
              <a:avLst/>
              <a:gdLst/>
              <a:ahLst/>
              <a:cxnLst/>
              <a:rect l="l" t="t" r="r" b="b"/>
              <a:pathLst>
                <a:path w="2835" h="251" extrusionOk="0">
                  <a:moveTo>
                    <a:pt x="1382" y="0"/>
                  </a:moveTo>
                  <a:cubicBezTo>
                    <a:pt x="1013" y="0"/>
                    <a:pt x="1" y="131"/>
                    <a:pt x="346" y="238"/>
                  </a:cubicBezTo>
                  <a:cubicBezTo>
                    <a:pt x="346" y="238"/>
                    <a:pt x="906" y="155"/>
                    <a:pt x="1370" y="155"/>
                  </a:cubicBezTo>
                  <a:cubicBezTo>
                    <a:pt x="1834" y="155"/>
                    <a:pt x="2501" y="250"/>
                    <a:pt x="2501" y="250"/>
                  </a:cubicBezTo>
                  <a:cubicBezTo>
                    <a:pt x="2835" y="155"/>
                    <a:pt x="1775" y="12"/>
                    <a:pt x="1382" y="0"/>
                  </a:cubicBezTo>
                  <a:close/>
                </a:path>
              </a:pathLst>
            </a:custGeom>
            <a:solidFill>
              <a:srgbClr val="ED90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6" name="Google Shape;3406;p37"/>
            <p:cNvSpPr/>
            <p:nvPr/>
          </p:nvSpPr>
          <p:spPr>
            <a:xfrm>
              <a:off x="2151028" y="2349067"/>
              <a:ext cx="225844" cy="30077"/>
            </a:xfrm>
            <a:custGeom>
              <a:avLst/>
              <a:gdLst/>
              <a:ahLst/>
              <a:cxnLst/>
              <a:rect l="l" t="t" r="r" b="b"/>
              <a:pathLst>
                <a:path w="5549" h="739" extrusionOk="0">
                  <a:moveTo>
                    <a:pt x="2311" y="1"/>
                  </a:moveTo>
                  <a:cubicBezTo>
                    <a:pt x="1737" y="1"/>
                    <a:pt x="1046" y="324"/>
                    <a:pt x="490" y="324"/>
                  </a:cubicBezTo>
                  <a:cubicBezTo>
                    <a:pt x="310" y="324"/>
                    <a:pt x="144" y="290"/>
                    <a:pt x="1" y="200"/>
                  </a:cubicBezTo>
                  <a:lnTo>
                    <a:pt x="1" y="200"/>
                  </a:lnTo>
                  <a:cubicBezTo>
                    <a:pt x="282" y="526"/>
                    <a:pt x="1696" y="739"/>
                    <a:pt x="3033" y="739"/>
                  </a:cubicBezTo>
                  <a:cubicBezTo>
                    <a:pt x="4187" y="739"/>
                    <a:pt x="5284" y="581"/>
                    <a:pt x="5549" y="200"/>
                  </a:cubicBezTo>
                  <a:lnTo>
                    <a:pt x="5549" y="200"/>
                  </a:lnTo>
                  <a:cubicBezTo>
                    <a:pt x="5406" y="290"/>
                    <a:pt x="5240" y="324"/>
                    <a:pt x="5061" y="324"/>
                  </a:cubicBezTo>
                  <a:cubicBezTo>
                    <a:pt x="4507" y="324"/>
                    <a:pt x="3822" y="1"/>
                    <a:pt x="3249" y="1"/>
                  </a:cubicBezTo>
                  <a:cubicBezTo>
                    <a:pt x="3097" y="1"/>
                    <a:pt x="2954" y="23"/>
                    <a:pt x="2822" y="81"/>
                  </a:cubicBezTo>
                  <a:lnTo>
                    <a:pt x="2739" y="81"/>
                  </a:lnTo>
                  <a:cubicBezTo>
                    <a:pt x="2608" y="23"/>
                    <a:pt x="2463" y="1"/>
                    <a:pt x="2311" y="1"/>
                  </a:cubicBezTo>
                  <a:close/>
                </a:path>
              </a:pathLst>
            </a:custGeom>
            <a:solidFill>
              <a:srgbClr val="ED90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7" name="Google Shape;3407;p37"/>
            <p:cNvSpPr/>
            <p:nvPr/>
          </p:nvSpPr>
          <p:spPr>
            <a:xfrm>
              <a:off x="2164093" y="2364940"/>
              <a:ext cx="202116" cy="38258"/>
            </a:xfrm>
            <a:custGeom>
              <a:avLst/>
              <a:gdLst/>
              <a:ahLst/>
              <a:cxnLst/>
              <a:rect l="l" t="t" r="r" b="b"/>
              <a:pathLst>
                <a:path w="4966" h="940" extrusionOk="0">
                  <a:moveTo>
                    <a:pt x="1" y="1"/>
                  </a:moveTo>
                  <a:cubicBezTo>
                    <a:pt x="332" y="259"/>
                    <a:pt x="1409" y="931"/>
                    <a:pt x="2147" y="931"/>
                  </a:cubicBezTo>
                  <a:cubicBezTo>
                    <a:pt x="2258" y="931"/>
                    <a:pt x="2362" y="916"/>
                    <a:pt x="2454" y="882"/>
                  </a:cubicBezTo>
                  <a:cubicBezTo>
                    <a:pt x="2584" y="922"/>
                    <a:pt x="2712" y="939"/>
                    <a:pt x="2838" y="939"/>
                  </a:cubicBezTo>
                  <a:cubicBezTo>
                    <a:pt x="3651" y="939"/>
                    <a:pt x="4389" y="211"/>
                    <a:pt x="4966" y="36"/>
                  </a:cubicBezTo>
                  <a:lnTo>
                    <a:pt x="4966" y="36"/>
                  </a:lnTo>
                  <a:lnTo>
                    <a:pt x="2454" y="298"/>
                  </a:lnTo>
                  <a:lnTo>
                    <a:pt x="1" y="1"/>
                  </a:lnTo>
                  <a:close/>
                </a:path>
              </a:pathLst>
            </a:custGeom>
            <a:solidFill>
              <a:srgbClr val="ED90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8" name="Google Shape;3408;p37"/>
            <p:cNvSpPr/>
            <p:nvPr/>
          </p:nvSpPr>
          <p:spPr>
            <a:xfrm>
              <a:off x="2202880" y="2371737"/>
              <a:ext cx="114408" cy="12658"/>
            </a:xfrm>
            <a:custGeom>
              <a:avLst/>
              <a:gdLst/>
              <a:ahLst/>
              <a:cxnLst/>
              <a:rect l="l" t="t" r="r" b="b"/>
              <a:pathLst>
                <a:path w="2811" h="311" extrusionOk="0">
                  <a:moveTo>
                    <a:pt x="2810" y="0"/>
                  </a:moveTo>
                  <a:lnTo>
                    <a:pt x="2810" y="0"/>
                  </a:lnTo>
                  <a:cubicBezTo>
                    <a:pt x="2632" y="84"/>
                    <a:pt x="2370" y="131"/>
                    <a:pt x="2096" y="167"/>
                  </a:cubicBezTo>
                  <a:cubicBezTo>
                    <a:pt x="1917" y="179"/>
                    <a:pt x="1715" y="262"/>
                    <a:pt x="1524" y="262"/>
                  </a:cubicBezTo>
                  <a:cubicBezTo>
                    <a:pt x="1322" y="262"/>
                    <a:pt x="1096" y="167"/>
                    <a:pt x="893" y="143"/>
                  </a:cubicBezTo>
                  <a:cubicBezTo>
                    <a:pt x="560" y="119"/>
                    <a:pt x="251" y="72"/>
                    <a:pt x="0" y="12"/>
                  </a:cubicBezTo>
                  <a:lnTo>
                    <a:pt x="0" y="12"/>
                  </a:lnTo>
                  <a:cubicBezTo>
                    <a:pt x="1" y="12"/>
                    <a:pt x="746" y="310"/>
                    <a:pt x="1482" y="310"/>
                  </a:cubicBezTo>
                  <a:cubicBezTo>
                    <a:pt x="1496" y="310"/>
                    <a:pt x="1510" y="310"/>
                    <a:pt x="1524" y="310"/>
                  </a:cubicBezTo>
                  <a:cubicBezTo>
                    <a:pt x="2274" y="310"/>
                    <a:pt x="2810" y="0"/>
                    <a:pt x="2810" y="0"/>
                  </a:cubicBezTo>
                  <a:close/>
                </a:path>
              </a:pathLst>
            </a:custGeom>
            <a:solidFill>
              <a:srgbClr val="C1C1C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9" name="Google Shape;3409;p37"/>
            <p:cNvSpPr/>
            <p:nvPr/>
          </p:nvSpPr>
          <p:spPr>
            <a:xfrm>
              <a:off x="2625914" y="3196473"/>
              <a:ext cx="88238" cy="491900"/>
            </a:xfrm>
            <a:custGeom>
              <a:avLst/>
              <a:gdLst/>
              <a:ahLst/>
              <a:cxnLst/>
              <a:rect l="l" t="t" r="r" b="b"/>
              <a:pathLst>
                <a:path w="2168" h="12086" extrusionOk="0">
                  <a:moveTo>
                    <a:pt x="1" y="1"/>
                  </a:moveTo>
                  <a:lnTo>
                    <a:pt x="453" y="7013"/>
                  </a:lnTo>
                  <a:lnTo>
                    <a:pt x="1072" y="7299"/>
                  </a:lnTo>
                  <a:lnTo>
                    <a:pt x="1370" y="12085"/>
                  </a:lnTo>
                  <a:lnTo>
                    <a:pt x="1644" y="6406"/>
                  </a:lnTo>
                  <a:lnTo>
                    <a:pt x="2168" y="6299"/>
                  </a:lnTo>
                  <a:lnTo>
                    <a:pt x="2168" y="6299"/>
                  </a:lnTo>
                  <a:lnTo>
                    <a:pt x="1191" y="6478"/>
                  </a:lnTo>
                  <a:lnTo>
                    <a:pt x="1" y="1"/>
                  </a:lnTo>
                  <a:close/>
                </a:path>
              </a:pathLst>
            </a:custGeom>
            <a:solidFill>
              <a:srgbClr val="C1C1C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0" name="Google Shape;3410;p37"/>
            <p:cNvSpPr/>
            <p:nvPr/>
          </p:nvSpPr>
          <p:spPr>
            <a:xfrm>
              <a:off x="1769181" y="3196473"/>
              <a:ext cx="114408" cy="573300"/>
            </a:xfrm>
            <a:custGeom>
              <a:avLst/>
              <a:gdLst/>
              <a:ahLst/>
              <a:cxnLst/>
              <a:rect l="l" t="t" r="r" b="b"/>
              <a:pathLst>
                <a:path w="2811" h="14086" extrusionOk="0">
                  <a:moveTo>
                    <a:pt x="386" y="6230"/>
                  </a:moveTo>
                  <a:cubicBezTo>
                    <a:pt x="376" y="6230"/>
                    <a:pt x="369" y="6240"/>
                    <a:pt x="369" y="6240"/>
                  </a:cubicBezTo>
                  <a:lnTo>
                    <a:pt x="410" y="6247"/>
                  </a:lnTo>
                  <a:lnTo>
                    <a:pt x="410" y="6247"/>
                  </a:lnTo>
                  <a:cubicBezTo>
                    <a:pt x="401" y="6234"/>
                    <a:pt x="393" y="6230"/>
                    <a:pt x="386" y="6230"/>
                  </a:cubicBezTo>
                  <a:close/>
                  <a:moveTo>
                    <a:pt x="2810" y="1"/>
                  </a:moveTo>
                  <a:lnTo>
                    <a:pt x="1620" y="6478"/>
                  </a:lnTo>
                  <a:lnTo>
                    <a:pt x="410" y="6247"/>
                  </a:lnTo>
                  <a:lnTo>
                    <a:pt x="410" y="6247"/>
                  </a:lnTo>
                  <a:cubicBezTo>
                    <a:pt x="447" y="6299"/>
                    <a:pt x="498" y="6496"/>
                    <a:pt x="512" y="7168"/>
                  </a:cubicBezTo>
                  <a:cubicBezTo>
                    <a:pt x="608" y="9847"/>
                    <a:pt x="0" y="14086"/>
                    <a:pt x="0" y="14086"/>
                  </a:cubicBezTo>
                  <a:lnTo>
                    <a:pt x="1131" y="7299"/>
                  </a:lnTo>
                  <a:lnTo>
                    <a:pt x="2155" y="7299"/>
                  </a:lnTo>
                  <a:lnTo>
                    <a:pt x="2810" y="1"/>
                  </a:lnTo>
                  <a:close/>
                </a:path>
              </a:pathLst>
            </a:custGeom>
            <a:solidFill>
              <a:srgbClr val="C1C1C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1" name="Google Shape;3411;p37"/>
            <p:cNvSpPr/>
            <p:nvPr/>
          </p:nvSpPr>
          <p:spPr>
            <a:xfrm>
              <a:off x="2563888" y="2040768"/>
              <a:ext cx="37851" cy="96947"/>
            </a:xfrm>
            <a:custGeom>
              <a:avLst/>
              <a:gdLst/>
              <a:ahLst/>
              <a:cxnLst/>
              <a:rect l="l" t="t" r="r" b="b"/>
              <a:pathLst>
                <a:path w="930" h="2382" extrusionOk="0">
                  <a:moveTo>
                    <a:pt x="274" y="0"/>
                  </a:moveTo>
                  <a:lnTo>
                    <a:pt x="1" y="2382"/>
                  </a:lnTo>
                  <a:cubicBezTo>
                    <a:pt x="1" y="2382"/>
                    <a:pt x="870" y="1655"/>
                    <a:pt x="906" y="1286"/>
                  </a:cubicBezTo>
                  <a:cubicBezTo>
                    <a:pt x="929" y="917"/>
                    <a:pt x="274" y="0"/>
                    <a:pt x="274" y="0"/>
                  </a:cubicBezTo>
                  <a:close/>
                </a:path>
              </a:pathLst>
            </a:custGeom>
            <a:solidFill>
              <a:srgbClr val="FFAF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2" name="Google Shape;3412;p37"/>
            <p:cNvSpPr/>
            <p:nvPr/>
          </p:nvSpPr>
          <p:spPr>
            <a:xfrm>
              <a:off x="1301539" y="4483026"/>
              <a:ext cx="1885590" cy="50427"/>
            </a:xfrm>
            <a:custGeom>
              <a:avLst/>
              <a:gdLst/>
              <a:ahLst/>
              <a:cxnLst/>
              <a:rect l="l" t="t" r="r" b="b"/>
              <a:pathLst>
                <a:path w="46329" h="1239" extrusionOk="0">
                  <a:moveTo>
                    <a:pt x="144" y="1"/>
                  </a:moveTo>
                  <a:cubicBezTo>
                    <a:pt x="72" y="1"/>
                    <a:pt x="1" y="84"/>
                    <a:pt x="1" y="155"/>
                  </a:cubicBezTo>
                  <a:lnTo>
                    <a:pt x="1" y="1096"/>
                  </a:lnTo>
                  <a:cubicBezTo>
                    <a:pt x="1" y="1167"/>
                    <a:pt x="72" y="1239"/>
                    <a:pt x="144" y="1239"/>
                  </a:cubicBezTo>
                  <a:lnTo>
                    <a:pt x="46173" y="1239"/>
                  </a:lnTo>
                  <a:cubicBezTo>
                    <a:pt x="46257" y="1239"/>
                    <a:pt x="46328" y="1167"/>
                    <a:pt x="46328" y="1096"/>
                  </a:cubicBezTo>
                  <a:lnTo>
                    <a:pt x="46328" y="155"/>
                  </a:lnTo>
                  <a:cubicBezTo>
                    <a:pt x="46328" y="84"/>
                    <a:pt x="46257" y="1"/>
                    <a:pt x="461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3" name="Google Shape;3413;p37"/>
            <p:cNvSpPr/>
            <p:nvPr/>
          </p:nvSpPr>
          <p:spPr>
            <a:xfrm>
              <a:off x="2077361" y="2112969"/>
              <a:ext cx="72731" cy="100814"/>
            </a:xfrm>
            <a:custGeom>
              <a:avLst/>
              <a:gdLst/>
              <a:ahLst/>
              <a:cxnLst/>
              <a:rect l="l" t="t" r="r" b="b"/>
              <a:pathLst>
                <a:path w="1787" h="2477" extrusionOk="0">
                  <a:moveTo>
                    <a:pt x="894" y="0"/>
                  </a:moveTo>
                  <a:cubicBezTo>
                    <a:pt x="406" y="0"/>
                    <a:pt x="1" y="548"/>
                    <a:pt x="1" y="1239"/>
                  </a:cubicBezTo>
                  <a:cubicBezTo>
                    <a:pt x="1" y="1917"/>
                    <a:pt x="406" y="2477"/>
                    <a:pt x="894" y="2477"/>
                  </a:cubicBezTo>
                  <a:cubicBezTo>
                    <a:pt x="1382" y="2477"/>
                    <a:pt x="1787" y="1917"/>
                    <a:pt x="1787" y="1239"/>
                  </a:cubicBezTo>
                  <a:cubicBezTo>
                    <a:pt x="1787" y="572"/>
                    <a:pt x="1382" y="12"/>
                    <a:pt x="8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4" name="Google Shape;3414;p37"/>
            <p:cNvSpPr/>
            <p:nvPr/>
          </p:nvSpPr>
          <p:spPr>
            <a:xfrm>
              <a:off x="2366168" y="2112969"/>
              <a:ext cx="72731" cy="100814"/>
            </a:xfrm>
            <a:custGeom>
              <a:avLst/>
              <a:gdLst/>
              <a:ahLst/>
              <a:cxnLst/>
              <a:rect l="l" t="t" r="r" b="b"/>
              <a:pathLst>
                <a:path w="1787" h="2477" extrusionOk="0">
                  <a:moveTo>
                    <a:pt x="894" y="0"/>
                  </a:moveTo>
                  <a:cubicBezTo>
                    <a:pt x="406" y="0"/>
                    <a:pt x="1" y="548"/>
                    <a:pt x="1" y="1239"/>
                  </a:cubicBezTo>
                  <a:cubicBezTo>
                    <a:pt x="1" y="1917"/>
                    <a:pt x="406" y="2477"/>
                    <a:pt x="894" y="2477"/>
                  </a:cubicBezTo>
                  <a:cubicBezTo>
                    <a:pt x="1382" y="2477"/>
                    <a:pt x="1787" y="1917"/>
                    <a:pt x="1787" y="1239"/>
                  </a:cubicBezTo>
                  <a:cubicBezTo>
                    <a:pt x="1787" y="572"/>
                    <a:pt x="1382" y="12"/>
                    <a:pt x="8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5" name="Google Shape;3415;p37"/>
            <p:cNvSpPr/>
            <p:nvPr/>
          </p:nvSpPr>
          <p:spPr>
            <a:xfrm>
              <a:off x="1929742" y="2140726"/>
              <a:ext cx="654537" cy="389499"/>
            </a:xfrm>
            <a:custGeom>
              <a:avLst/>
              <a:gdLst/>
              <a:ahLst/>
              <a:cxnLst/>
              <a:rect l="l" t="t" r="r" b="b"/>
              <a:pathLst>
                <a:path w="16082" h="9570" extrusionOk="0">
                  <a:moveTo>
                    <a:pt x="65" y="1"/>
                  </a:moveTo>
                  <a:cubicBezTo>
                    <a:pt x="0" y="1"/>
                    <a:pt x="89" y="603"/>
                    <a:pt x="615" y="2759"/>
                  </a:cubicBezTo>
                  <a:cubicBezTo>
                    <a:pt x="1782" y="7605"/>
                    <a:pt x="7259" y="9570"/>
                    <a:pt x="8224" y="9570"/>
                  </a:cubicBezTo>
                  <a:cubicBezTo>
                    <a:pt x="9188" y="9570"/>
                    <a:pt x="10462" y="8724"/>
                    <a:pt x="13141" y="6557"/>
                  </a:cubicBezTo>
                  <a:cubicBezTo>
                    <a:pt x="15820" y="4379"/>
                    <a:pt x="16082" y="735"/>
                    <a:pt x="16082" y="735"/>
                  </a:cubicBezTo>
                  <a:lnTo>
                    <a:pt x="16082" y="735"/>
                  </a:lnTo>
                  <a:cubicBezTo>
                    <a:pt x="15394" y="1695"/>
                    <a:pt x="13549" y="3294"/>
                    <a:pt x="11894" y="3294"/>
                  </a:cubicBezTo>
                  <a:cubicBezTo>
                    <a:pt x="11372" y="3294"/>
                    <a:pt x="10869" y="3135"/>
                    <a:pt x="10426" y="2747"/>
                  </a:cubicBezTo>
                  <a:cubicBezTo>
                    <a:pt x="9496" y="1926"/>
                    <a:pt x="9035" y="1527"/>
                    <a:pt x="8522" y="1527"/>
                  </a:cubicBezTo>
                  <a:cubicBezTo>
                    <a:pt x="8016" y="1527"/>
                    <a:pt x="7459" y="1914"/>
                    <a:pt x="6354" y="2664"/>
                  </a:cubicBezTo>
                  <a:cubicBezTo>
                    <a:pt x="5759" y="3071"/>
                    <a:pt x="5130" y="3239"/>
                    <a:pt x="4511" y="3239"/>
                  </a:cubicBezTo>
                  <a:cubicBezTo>
                    <a:pt x="2812" y="3239"/>
                    <a:pt x="1179" y="1982"/>
                    <a:pt x="473" y="961"/>
                  </a:cubicBezTo>
                  <a:cubicBezTo>
                    <a:pt x="473" y="961"/>
                    <a:pt x="146" y="1"/>
                    <a:pt x="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6" name="Google Shape;3416;p37"/>
            <p:cNvSpPr/>
            <p:nvPr/>
          </p:nvSpPr>
          <p:spPr>
            <a:xfrm>
              <a:off x="2004183" y="2745807"/>
              <a:ext cx="51404" cy="251567"/>
            </a:xfrm>
            <a:custGeom>
              <a:avLst/>
              <a:gdLst/>
              <a:ahLst/>
              <a:cxnLst/>
              <a:rect l="l" t="t" r="r" b="b"/>
              <a:pathLst>
                <a:path w="1263" h="6181" fill="none" extrusionOk="0">
                  <a:moveTo>
                    <a:pt x="1" y="1"/>
                  </a:moveTo>
                  <a:cubicBezTo>
                    <a:pt x="25" y="2025"/>
                    <a:pt x="775" y="4097"/>
                    <a:pt x="1263" y="6180"/>
                  </a:cubicBezTo>
                </a:path>
              </a:pathLst>
            </a:custGeom>
            <a:noFill/>
            <a:ln w="387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7" name="Google Shape;3417;p37"/>
            <p:cNvSpPr/>
            <p:nvPr/>
          </p:nvSpPr>
          <p:spPr>
            <a:xfrm>
              <a:off x="2428683" y="2748249"/>
              <a:ext cx="83394" cy="379446"/>
            </a:xfrm>
            <a:custGeom>
              <a:avLst/>
              <a:gdLst/>
              <a:ahLst/>
              <a:cxnLst/>
              <a:rect l="l" t="t" r="r" b="b"/>
              <a:pathLst>
                <a:path w="2049" h="9323" fill="none" extrusionOk="0">
                  <a:moveTo>
                    <a:pt x="2049" y="0"/>
                  </a:moveTo>
                  <a:cubicBezTo>
                    <a:pt x="1799" y="1489"/>
                    <a:pt x="775" y="2727"/>
                    <a:pt x="418" y="4251"/>
                  </a:cubicBezTo>
                  <a:cubicBezTo>
                    <a:pt x="1" y="6037"/>
                    <a:pt x="287" y="7561"/>
                    <a:pt x="656" y="9323"/>
                  </a:cubicBezTo>
                </a:path>
              </a:pathLst>
            </a:custGeom>
            <a:noFill/>
            <a:ln w="387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8" name="Google Shape;3418;p37"/>
            <p:cNvSpPr/>
            <p:nvPr/>
          </p:nvSpPr>
          <p:spPr>
            <a:xfrm>
              <a:off x="2445166" y="3074374"/>
              <a:ext cx="10704" cy="53317"/>
            </a:xfrm>
            <a:custGeom>
              <a:avLst/>
              <a:gdLst/>
              <a:ahLst/>
              <a:cxnLst/>
              <a:rect l="l" t="t" r="r" b="b"/>
              <a:pathLst>
                <a:path w="263" h="1310" fill="none" extrusionOk="0">
                  <a:moveTo>
                    <a:pt x="1" y="0"/>
                  </a:moveTo>
                  <a:lnTo>
                    <a:pt x="263" y="1310"/>
                  </a:lnTo>
                </a:path>
              </a:pathLst>
            </a:custGeom>
            <a:noFill/>
            <a:ln w="74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9" name="Google Shape;3419;p37"/>
            <p:cNvSpPr/>
            <p:nvPr/>
          </p:nvSpPr>
          <p:spPr>
            <a:xfrm>
              <a:off x="1893723" y="1701334"/>
              <a:ext cx="707040" cy="741188"/>
            </a:xfrm>
            <a:custGeom>
              <a:avLst/>
              <a:gdLst/>
              <a:ahLst/>
              <a:cxnLst/>
              <a:rect l="l" t="t" r="r" b="b"/>
              <a:pathLst>
                <a:path w="17372" h="18211" extrusionOk="0">
                  <a:moveTo>
                    <a:pt x="9314" y="1"/>
                  </a:moveTo>
                  <a:cubicBezTo>
                    <a:pt x="8798" y="1"/>
                    <a:pt x="524" y="4459"/>
                    <a:pt x="524" y="4459"/>
                  </a:cubicBezTo>
                  <a:cubicBezTo>
                    <a:pt x="524" y="4459"/>
                    <a:pt x="0" y="11793"/>
                    <a:pt x="96" y="12662"/>
                  </a:cubicBezTo>
                  <a:cubicBezTo>
                    <a:pt x="179" y="13520"/>
                    <a:pt x="941" y="15936"/>
                    <a:pt x="941" y="15936"/>
                  </a:cubicBezTo>
                  <a:lnTo>
                    <a:pt x="4287" y="17949"/>
                  </a:lnTo>
                  <a:cubicBezTo>
                    <a:pt x="3441" y="15603"/>
                    <a:pt x="2441" y="7376"/>
                    <a:pt x="6144" y="6102"/>
                  </a:cubicBezTo>
                  <a:cubicBezTo>
                    <a:pt x="7364" y="5677"/>
                    <a:pt x="8416" y="5507"/>
                    <a:pt x="9321" y="5507"/>
                  </a:cubicBezTo>
                  <a:cubicBezTo>
                    <a:pt x="11179" y="5507"/>
                    <a:pt x="12415" y="6223"/>
                    <a:pt x="13216" y="6912"/>
                  </a:cubicBezTo>
                  <a:cubicBezTo>
                    <a:pt x="14395" y="7924"/>
                    <a:pt x="13883" y="15817"/>
                    <a:pt x="12919" y="18211"/>
                  </a:cubicBezTo>
                  <a:lnTo>
                    <a:pt x="16955" y="15044"/>
                  </a:lnTo>
                  <a:lnTo>
                    <a:pt x="17372" y="3887"/>
                  </a:lnTo>
                  <a:cubicBezTo>
                    <a:pt x="17372" y="3887"/>
                    <a:pt x="9537" y="185"/>
                    <a:pt x="9335" y="6"/>
                  </a:cubicBezTo>
                  <a:cubicBezTo>
                    <a:pt x="9331" y="3"/>
                    <a:pt x="9324" y="1"/>
                    <a:pt x="931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0" name="Google Shape;3420;p37"/>
            <p:cNvSpPr/>
            <p:nvPr/>
          </p:nvSpPr>
          <p:spPr>
            <a:xfrm>
              <a:off x="1790996" y="1390959"/>
              <a:ext cx="944973" cy="1381073"/>
            </a:xfrm>
            <a:custGeom>
              <a:avLst/>
              <a:gdLst/>
              <a:ahLst/>
              <a:cxnLst/>
              <a:rect l="l" t="t" r="r" b="b"/>
              <a:pathLst>
                <a:path w="23218" h="33933" extrusionOk="0">
                  <a:moveTo>
                    <a:pt x="11514" y="0"/>
                  </a:moveTo>
                  <a:cubicBezTo>
                    <a:pt x="10180" y="0"/>
                    <a:pt x="1608" y="5453"/>
                    <a:pt x="786" y="12252"/>
                  </a:cubicBezTo>
                  <a:cubicBezTo>
                    <a:pt x="0" y="19050"/>
                    <a:pt x="1786" y="27492"/>
                    <a:pt x="4763" y="33933"/>
                  </a:cubicBezTo>
                  <a:lnTo>
                    <a:pt x="5775" y="33933"/>
                  </a:lnTo>
                  <a:cubicBezTo>
                    <a:pt x="5775" y="33933"/>
                    <a:pt x="4024" y="21324"/>
                    <a:pt x="4477" y="16240"/>
                  </a:cubicBezTo>
                  <a:cubicBezTo>
                    <a:pt x="4882" y="11525"/>
                    <a:pt x="9085" y="10704"/>
                    <a:pt x="11871" y="10704"/>
                  </a:cubicBezTo>
                  <a:cubicBezTo>
                    <a:pt x="14657" y="10704"/>
                    <a:pt x="17764" y="11525"/>
                    <a:pt x="18312" y="15538"/>
                  </a:cubicBezTo>
                  <a:cubicBezTo>
                    <a:pt x="18883" y="19741"/>
                    <a:pt x="16943" y="33576"/>
                    <a:pt x="16943" y="33576"/>
                  </a:cubicBezTo>
                  <a:lnTo>
                    <a:pt x="18967" y="33933"/>
                  </a:lnTo>
                  <a:cubicBezTo>
                    <a:pt x="21277" y="27396"/>
                    <a:pt x="23217" y="17752"/>
                    <a:pt x="22205" y="12156"/>
                  </a:cubicBezTo>
                  <a:cubicBezTo>
                    <a:pt x="21134" y="6263"/>
                    <a:pt x="12859" y="0"/>
                    <a:pt x="115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1" name="Google Shape;3421;p37"/>
            <p:cNvSpPr/>
            <p:nvPr/>
          </p:nvSpPr>
          <p:spPr>
            <a:xfrm>
              <a:off x="1301539" y="3226997"/>
              <a:ext cx="1885590" cy="1256083"/>
            </a:xfrm>
            <a:custGeom>
              <a:avLst/>
              <a:gdLst/>
              <a:ahLst/>
              <a:cxnLst/>
              <a:rect l="l" t="t" r="r" b="b"/>
              <a:pathLst>
                <a:path w="46329" h="30862" extrusionOk="0">
                  <a:moveTo>
                    <a:pt x="441" y="1"/>
                  </a:moveTo>
                  <a:cubicBezTo>
                    <a:pt x="203" y="1"/>
                    <a:pt x="1" y="191"/>
                    <a:pt x="1" y="441"/>
                  </a:cubicBezTo>
                  <a:lnTo>
                    <a:pt x="1" y="30421"/>
                  </a:lnTo>
                  <a:cubicBezTo>
                    <a:pt x="1" y="30671"/>
                    <a:pt x="203" y="30862"/>
                    <a:pt x="441" y="30862"/>
                  </a:cubicBezTo>
                  <a:lnTo>
                    <a:pt x="45876" y="30862"/>
                  </a:lnTo>
                  <a:cubicBezTo>
                    <a:pt x="46138" y="30862"/>
                    <a:pt x="46328" y="30671"/>
                    <a:pt x="46328" y="30421"/>
                  </a:cubicBezTo>
                  <a:lnTo>
                    <a:pt x="46328" y="441"/>
                  </a:lnTo>
                  <a:cubicBezTo>
                    <a:pt x="46328" y="191"/>
                    <a:pt x="46138" y="1"/>
                    <a:pt x="4587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2" name="Google Shape;3422;p37"/>
            <p:cNvSpPr/>
            <p:nvPr/>
          </p:nvSpPr>
          <p:spPr>
            <a:xfrm>
              <a:off x="1092220" y="3508638"/>
              <a:ext cx="330525" cy="521367"/>
            </a:xfrm>
            <a:custGeom>
              <a:avLst/>
              <a:gdLst/>
              <a:ahLst/>
              <a:cxnLst/>
              <a:rect l="l" t="t" r="r" b="b"/>
              <a:pathLst>
                <a:path w="8121" h="12810" extrusionOk="0">
                  <a:moveTo>
                    <a:pt x="3652" y="0"/>
                  </a:moveTo>
                  <a:cubicBezTo>
                    <a:pt x="2300" y="0"/>
                    <a:pt x="1546" y="755"/>
                    <a:pt x="2001" y="2010"/>
                  </a:cubicBezTo>
                  <a:cubicBezTo>
                    <a:pt x="1882" y="2427"/>
                    <a:pt x="286" y="3380"/>
                    <a:pt x="1310" y="4404"/>
                  </a:cubicBezTo>
                  <a:cubicBezTo>
                    <a:pt x="1191" y="4701"/>
                    <a:pt x="0" y="5225"/>
                    <a:pt x="893" y="7035"/>
                  </a:cubicBezTo>
                  <a:cubicBezTo>
                    <a:pt x="393" y="8095"/>
                    <a:pt x="691" y="8976"/>
                    <a:pt x="1691" y="9749"/>
                  </a:cubicBezTo>
                  <a:cubicBezTo>
                    <a:pt x="2120" y="10071"/>
                    <a:pt x="2501" y="10952"/>
                    <a:pt x="3679" y="11952"/>
                  </a:cubicBezTo>
                  <a:cubicBezTo>
                    <a:pt x="4287" y="12476"/>
                    <a:pt x="5144" y="12809"/>
                    <a:pt x="5144" y="12809"/>
                  </a:cubicBezTo>
                  <a:lnTo>
                    <a:pt x="5120" y="8785"/>
                  </a:lnTo>
                  <a:cubicBezTo>
                    <a:pt x="6489" y="8726"/>
                    <a:pt x="7299" y="8404"/>
                    <a:pt x="7501" y="7630"/>
                  </a:cubicBezTo>
                  <a:cubicBezTo>
                    <a:pt x="7501" y="6928"/>
                    <a:pt x="5703" y="6975"/>
                    <a:pt x="5739" y="6904"/>
                  </a:cubicBezTo>
                  <a:cubicBezTo>
                    <a:pt x="6192" y="6785"/>
                    <a:pt x="7561" y="6975"/>
                    <a:pt x="7906" y="5785"/>
                  </a:cubicBezTo>
                  <a:cubicBezTo>
                    <a:pt x="8120" y="4916"/>
                    <a:pt x="6037" y="4749"/>
                    <a:pt x="5263" y="4701"/>
                  </a:cubicBezTo>
                  <a:cubicBezTo>
                    <a:pt x="5261" y="4696"/>
                    <a:pt x="5270" y="4694"/>
                    <a:pt x="5290" y="4694"/>
                  </a:cubicBezTo>
                  <a:cubicBezTo>
                    <a:pt x="5391" y="4694"/>
                    <a:pt x="5768" y="4752"/>
                    <a:pt x="6197" y="4752"/>
                  </a:cubicBezTo>
                  <a:cubicBezTo>
                    <a:pt x="6667" y="4752"/>
                    <a:pt x="7199" y="4683"/>
                    <a:pt x="7501" y="4392"/>
                  </a:cubicBezTo>
                  <a:cubicBezTo>
                    <a:pt x="7918" y="3999"/>
                    <a:pt x="7906" y="3451"/>
                    <a:pt x="7608" y="3106"/>
                  </a:cubicBezTo>
                  <a:cubicBezTo>
                    <a:pt x="7311" y="2772"/>
                    <a:pt x="5322" y="2332"/>
                    <a:pt x="5287" y="2272"/>
                  </a:cubicBezTo>
                  <a:cubicBezTo>
                    <a:pt x="5600" y="2272"/>
                    <a:pt x="5914" y="2323"/>
                    <a:pt x="6163" y="2323"/>
                  </a:cubicBezTo>
                  <a:cubicBezTo>
                    <a:pt x="6367" y="2323"/>
                    <a:pt x="6528" y="2289"/>
                    <a:pt x="6608" y="2165"/>
                  </a:cubicBezTo>
                  <a:cubicBezTo>
                    <a:pt x="7251" y="1237"/>
                    <a:pt x="6037" y="498"/>
                    <a:pt x="5061" y="224"/>
                  </a:cubicBezTo>
                  <a:cubicBezTo>
                    <a:pt x="4546" y="73"/>
                    <a:pt x="4071" y="0"/>
                    <a:pt x="365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3" name="Google Shape;3423;p37"/>
            <p:cNvSpPr/>
            <p:nvPr/>
          </p:nvSpPr>
          <p:spPr>
            <a:xfrm>
              <a:off x="1215296" y="3585520"/>
              <a:ext cx="92104" cy="15629"/>
            </a:xfrm>
            <a:custGeom>
              <a:avLst/>
              <a:gdLst/>
              <a:ahLst/>
              <a:cxnLst/>
              <a:rect l="l" t="t" r="r" b="b"/>
              <a:pathLst>
                <a:path w="2263" h="384" extrusionOk="0">
                  <a:moveTo>
                    <a:pt x="146" y="1"/>
                  </a:moveTo>
                  <a:cubicBezTo>
                    <a:pt x="54" y="1"/>
                    <a:pt x="1" y="2"/>
                    <a:pt x="1" y="2"/>
                  </a:cubicBezTo>
                  <a:lnTo>
                    <a:pt x="2263" y="383"/>
                  </a:lnTo>
                  <a:cubicBezTo>
                    <a:pt x="1737" y="33"/>
                    <a:pt x="557" y="1"/>
                    <a:pt x="1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4" name="Google Shape;3424;p37"/>
            <p:cNvSpPr/>
            <p:nvPr/>
          </p:nvSpPr>
          <p:spPr>
            <a:xfrm>
              <a:off x="1192993" y="3686821"/>
              <a:ext cx="138665" cy="15100"/>
            </a:xfrm>
            <a:custGeom>
              <a:avLst/>
              <a:gdLst/>
              <a:ahLst/>
              <a:cxnLst/>
              <a:rect l="l" t="t" r="r" b="b"/>
              <a:pathLst>
                <a:path w="3407" h="371" extrusionOk="0">
                  <a:moveTo>
                    <a:pt x="225" y="0"/>
                  </a:moveTo>
                  <a:cubicBezTo>
                    <a:pt x="84" y="0"/>
                    <a:pt x="1" y="2"/>
                    <a:pt x="1" y="2"/>
                  </a:cubicBezTo>
                  <a:lnTo>
                    <a:pt x="3406" y="371"/>
                  </a:lnTo>
                  <a:cubicBezTo>
                    <a:pt x="2582" y="32"/>
                    <a:pt x="844" y="0"/>
                    <a:pt x="2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5" name="Google Shape;3425;p37"/>
            <p:cNvSpPr/>
            <p:nvPr/>
          </p:nvSpPr>
          <p:spPr>
            <a:xfrm>
              <a:off x="1178951" y="3781610"/>
              <a:ext cx="146886" cy="8018"/>
            </a:xfrm>
            <a:custGeom>
              <a:avLst/>
              <a:gdLst/>
              <a:ahLst/>
              <a:cxnLst/>
              <a:rect l="l" t="t" r="r" b="b"/>
              <a:pathLst>
                <a:path w="3609" h="197" extrusionOk="0">
                  <a:moveTo>
                    <a:pt x="1526" y="0"/>
                  </a:moveTo>
                  <a:cubicBezTo>
                    <a:pt x="994" y="0"/>
                    <a:pt x="447" y="47"/>
                    <a:pt x="1" y="185"/>
                  </a:cubicBezTo>
                  <a:lnTo>
                    <a:pt x="3608" y="197"/>
                  </a:lnTo>
                  <a:cubicBezTo>
                    <a:pt x="3608" y="189"/>
                    <a:pt x="2598" y="0"/>
                    <a:pt x="15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6" name="Google Shape;3426;p37"/>
            <p:cNvSpPr/>
            <p:nvPr/>
          </p:nvSpPr>
          <p:spPr>
            <a:xfrm>
              <a:off x="1164910" y="3863742"/>
              <a:ext cx="135734" cy="15873"/>
            </a:xfrm>
            <a:custGeom>
              <a:avLst/>
              <a:gdLst/>
              <a:ahLst/>
              <a:cxnLst/>
              <a:rect l="l" t="t" r="r" b="b"/>
              <a:pathLst>
                <a:path w="3335" h="390" extrusionOk="0">
                  <a:moveTo>
                    <a:pt x="0" y="1"/>
                  </a:moveTo>
                  <a:cubicBezTo>
                    <a:pt x="0" y="1"/>
                    <a:pt x="1606" y="389"/>
                    <a:pt x="3007" y="389"/>
                  </a:cubicBezTo>
                  <a:cubicBezTo>
                    <a:pt x="3118" y="389"/>
                    <a:pt x="3227" y="387"/>
                    <a:pt x="3334" y="382"/>
                  </a:cubicBezTo>
                  <a:lnTo>
                    <a:pt x="3334" y="60"/>
                  </a:lnTo>
                  <a:lnTo>
                    <a:pt x="0"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7" name="Google Shape;3427;p37"/>
            <p:cNvSpPr/>
            <p:nvPr/>
          </p:nvSpPr>
          <p:spPr>
            <a:xfrm>
              <a:off x="2600721" y="4533413"/>
              <a:ext cx="364428" cy="137485"/>
            </a:xfrm>
            <a:custGeom>
              <a:avLst/>
              <a:gdLst/>
              <a:ahLst/>
              <a:cxnLst/>
              <a:rect l="l" t="t" r="r" b="b"/>
              <a:pathLst>
                <a:path w="8954" h="3378" extrusionOk="0">
                  <a:moveTo>
                    <a:pt x="1" y="1"/>
                  </a:moveTo>
                  <a:cubicBezTo>
                    <a:pt x="485" y="1874"/>
                    <a:pt x="2565" y="3377"/>
                    <a:pt x="4873" y="3377"/>
                  </a:cubicBezTo>
                  <a:cubicBezTo>
                    <a:pt x="6249" y="3377"/>
                    <a:pt x="7705" y="2844"/>
                    <a:pt x="8954" y="1537"/>
                  </a:cubicBezTo>
                  <a:lnTo>
                    <a:pt x="764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8" name="Google Shape;3428;p37"/>
            <p:cNvSpPr/>
            <p:nvPr/>
          </p:nvSpPr>
          <p:spPr>
            <a:xfrm>
              <a:off x="2649683" y="4533413"/>
              <a:ext cx="474928" cy="92877"/>
            </a:xfrm>
            <a:custGeom>
              <a:avLst/>
              <a:gdLst/>
              <a:ahLst/>
              <a:cxnLst/>
              <a:rect l="l" t="t" r="r" b="b"/>
              <a:pathLst>
                <a:path w="11669" h="2282" extrusionOk="0">
                  <a:moveTo>
                    <a:pt x="0" y="1"/>
                  </a:moveTo>
                  <a:cubicBezTo>
                    <a:pt x="0" y="1"/>
                    <a:pt x="429" y="1084"/>
                    <a:pt x="1834" y="1287"/>
                  </a:cubicBezTo>
                  <a:cubicBezTo>
                    <a:pt x="1834" y="1287"/>
                    <a:pt x="2152" y="2282"/>
                    <a:pt x="5073" y="2282"/>
                  </a:cubicBezTo>
                  <a:cubicBezTo>
                    <a:pt x="5299" y="2282"/>
                    <a:pt x="5540" y="2276"/>
                    <a:pt x="5798" y="2263"/>
                  </a:cubicBezTo>
                  <a:cubicBezTo>
                    <a:pt x="7549" y="2180"/>
                    <a:pt x="7977" y="2096"/>
                    <a:pt x="9180" y="1442"/>
                  </a:cubicBezTo>
                  <a:cubicBezTo>
                    <a:pt x="11668" y="1132"/>
                    <a:pt x="11001" y="1"/>
                    <a:pt x="1100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9" name="Google Shape;3429;p37"/>
            <p:cNvSpPr/>
            <p:nvPr/>
          </p:nvSpPr>
          <p:spPr>
            <a:xfrm>
              <a:off x="2043946" y="2952235"/>
              <a:ext cx="11640" cy="45625"/>
            </a:xfrm>
            <a:custGeom>
              <a:avLst/>
              <a:gdLst/>
              <a:ahLst/>
              <a:cxnLst/>
              <a:rect l="l" t="t" r="r" b="b"/>
              <a:pathLst>
                <a:path w="286" h="1121" fill="none" extrusionOk="0">
                  <a:moveTo>
                    <a:pt x="286" y="1120"/>
                  </a:moveTo>
                  <a:lnTo>
                    <a:pt x="0" y="1"/>
                  </a:lnTo>
                </a:path>
              </a:pathLst>
            </a:custGeom>
            <a:noFill/>
            <a:ln w="74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0" name="Google Shape;3430;p37"/>
            <p:cNvSpPr/>
            <p:nvPr/>
          </p:nvSpPr>
          <p:spPr>
            <a:xfrm>
              <a:off x="1964459" y="3547873"/>
              <a:ext cx="589784" cy="661416"/>
            </a:xfrm>
            <a:custGeom>
              <a:avLst/>
              <a:gdLst/>
              <a:ahLst/>
              <a:cxnLst/>
              <a:rect l="l" t="t" r="r" b="b"/>
              <a:pathLst>
                <a:path w="14491" h="16251" extrusionOk="0">
                  <a:moveTo>
                    <a:pt x="7267" y="0"/>
                  </a:moveTo>
                  <a:cubicBezTo>
                    <a:pt x="7222" y="0"/>
                    <a:pt x="7177" y="12"/>
                    <a:pt x="7132" y="34"/>
                  </a:cubicBezTo>
                  <a:cubicBezTo>
                    <a:pt x="4947" y="1375"/>
                    <a:pt x="2774" y="1583"/>
                    <a:pt x="1592" y="1583"/>
                  </a:cubicBezTo>
                  <a:cubicBezTo>
                    <a:pt x="1557" y="1583"/>
                    <a:pt x="1522" y="1583"/>
                    <a:pt x="1489" y="1582"/>
                  </a:cubicBezTo>
                  <a:cubicBezTo>
                    <a:pt x="894" y="1558"/>
                    <a:pt x="524" y="1499"/>
                    <a:pt x="524" y="1499"/>
                  </a:cubicBezTo>
                  <a:cubicBezTo>
                    <a:pt x="508" y="1496"/>
                    <a:pt x="491" y="1495"/>
                    <a:pt x="474" y="1495"/>
                  </a:cubicBezTo>
                  <a:cubicBezTo>
                    <a:pt x="420" y="1495"/>
                    <a:pt x="368" y="1510"/>
                    <a:pt x="322" y="1546"/>
                  </a:cubicBezTo>
                  <a:cubicBezTo>
                    <a:pt x="263" y="1594"/>
                    <a:pt x="227" y="1666"/>
                    <a:pt x="227" y="1725"/>
                  </a:cubicBezTo>
                  <a:cubicBezTo>
                    <a:pt x="227" y="1773"/>
                    <a:pt x="1" y="6535"/>
                    <a:pt x="2680" y="11417"/>
                  </a:cubicBezTo>
                  <a:cubicBezTo>
                    <a:pt x="3513" y="12953"/>
                    <a:pt x="4846" y="14429"/>
                    <a:pt x="6942" y="16191"/>
                  </a:cubicBezTo>
                  <a:cubicBezTo>
                    <a:pt x="6990" y="16239"/>
                    <a:pt x="7049" y="16251"/>
                    <a:pt x="7109" y="16251"/>
                  </a:cubicBezTo>
                  <a:cubicBezTo>
                    <a:pt x="7168" y="16251"/>
                    <a:pt x="7204" y="16239"/>
                    <a:pt x="7263" y="16191"/>
                  </a:cubicBezTo>
                  <a:cubicBezTo>
                    <a:pt x="9276" y="14679"/>
                    <a:pt x="10692" y="13203"/>
                    <a:pt x="11585" y="11702"/>
                  </a:cubicBezTo>
                  <a:cubicBezTo>
                    <a:pt x="14431" y="6940"/>
                    <a:pt x="14491" y="2058"/>
                    <a:pt x="14491" y="1999"/>
                  </a:cubicBezTo>
                  <a:cubicBezTo>
                    <a:pt x="14491" y="1927"/>
                    <a:pt x="14455" y="1844"/>
                    <a:pt x="14395" y="1808"/>
                  </a:cubicBezTo>
                  <a:cubicBezTo>
                    <a:pt x="14349" y="1771"/>
                    <a:pt x="14302" y="1741"/>
                    <a:pt x="14250" y="1741"/>
                  </a:cubicBezTo>
                  <a:cubicBezTo>
                    <a:pt x="14236" y="1741"/>
                    <a:pt x="14220" y="1744"/>
                    <a:pt x="14205" y="1749"/>
                  </a:cubicBezTo>
                  <a:cubicBezTo>
                    <a:pt x="14205" y="1749"/>
                    <a:pt x="13776" y="1785"/>
                    <a:pt x="13121" y="1785"/>
                  </a:cubicBezTo>
                  <a:cubicBezTo>
                    <a:pt x="11871" y="1773"/>
                    <a:pt x="9454" y="1511"/>
                    <a:pt x="7418" y="46"/>
                  </a:cubicBezTo>
                  <a:cubicBezTo>
                    <a:pt x="7368" y="15"/>
                    <a:pt x="7318" y="0"/>
                    <a:pt x="72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1" name="Google Shape;3431;p37"/>
            <p:cNvSpPr/>
            <p:nvPr/>
          </p:nvSpPr>
          <p:spPr>
            <a:xfrm>
              <a:off x="2223718" y="3729027"/>
              <a:ext cx="79528" cy="306797"/>
            </a:xfrm>
            <a:custGeom>
              <a:avLst/>
              <a:gdLst/>
              <a:ahLst/>
              <a:cxnLst/>
              <a:rect l="l" t="t" r="r" b="b"/>
              <a:pathLst>
                <a:path w="1954" h="7538" extrusionOk="0">
                  <a:moveTo>
                    <a:pt x="120" y="1"/>
                  </a:moveTo>
                  <a:lnTo>
                    <a:pt x="477" y="4799"/>
                  </a:lnTo>
                  <a:lnTo>
                    <a:pt x="1548" y="4799"/>
                  </a:lnTo>
                  <a:lnTo>
                    <a:pt x="1905" y="1"/>
                  </a:lnTo>
                  <a:close/>
                  <a:moveTo>
                    <a:pt x="1001" y="5585"/>
                  </a:moveTo>
                  <a:cubicBezTo>
                    <a:pt x="453" y="5585"/>
                    <a:pt x="0" y="6025"/>
                    <a:pt x="0" y="6537"/>
                  </a:cubicBezTo>
                  <a:cubicBezTo>
                    <a:pt x="0" y="7078"/>
                    <a:pt x="430" y="7537"/>
                    <a:pt x="980" y="7537"/>
                  </a:cubicBezTo>
                  <a:cubicBezTo>
                    <a:pt x="987" y="7537"/>
                    <a:pt x="994" y="7537"/>
                    <a:pt x="1001" y="7537"/>
                  </a:cubicBezTo>
                  <a:cubicBezTo>
                    <a:pt x="1524" y="7537"/>
                    <a:pt x="1953" y="7085"/>
                    <a:pt x="1953" y="6537"/>
                  </a:cubicBezTo>
                  <a:cubicBezTo>
                    <a:pt x="1953" y="6025"/>
                    <a:pt x="1524" y="5585"/>
                    <a:pt x="1001" y="5585"/>
                  </a:cubicBezTo>
                  <a:close/>
                </a:path>
              </a:pathLst>
            </a:custGeom>
            <a:solidFill>
              <a:srgbClr val="EFEFE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2" name="Google Shape;3432;p37"/>
            <p:cNvSpPr/>
            <p:nvPr/>
          </p:nvSpPr>
          <p:spPr>
            <a:xfrm>
              <a:off x="2632711" y="2657611"/>
              <a:ext cx="401750" cy="366422"/>
            </a:xfrm>
            <a:custGeom>
              <a:avLst/>
              <a:gdLst/>
              <a:ahLst/>
              <a:cxnLst/>
              <a:rect l="l" t="t" r="r" b="b"/>
              <a:pathLst>
                <a:path w="9871" h="9003" extrusionOk="0">
                  <a:moveTo>
                    <a:pt x="7620" y="1"/>
                  </a:moveTo>
                  <a:cubicBezTo>
                    <a:pt x="6382" y="1"/>
                    <a:pt x="5394" y="1001"/>
                    <a:pt x="5394" y="2227"/>
                  </a:cubicBezTo>
                  <a:cubicBezTo>
                    <a:pt x="5394" y="2739"/>
                    <a:pt x="5572" y="3216"/>
                    <a:pt x="5846" y="3585"/>
                  </a:cubicBezTo>
                  <a:lnTo>
                    <a:pt x="2334" y="6621"/>
                  </a:lnTo>
                  <a:cubicBezTo>
                    <a:pt x="2084" y="6383"/>
                    <a:pt x="1762" y="6228"/>
                    <a:pt x="1381" y="6228"/>
                  </a:cubicBezTo>
                  <a:cubicBezTo>
                    <a:pt x="631" y="6228"/>
                    <a:pt x="0" y="6859"/>
                    <a:pt x="0" y="7621"/>
                  </a:cubicBezTo>
                  <a:cubicBezTo>
                    <a:pt x="0" y="8371"/>
                    <a:pt x="631" y="9002"/>
                    <a:pt x="1381" y="9002"/>
                  </a:cubicBezTo>
                  <a:cubicBezTo>
                    <a:pt x="2143" y="9002"/>
                    <a:pt x="2774" y="8371"/>
                    <a:pt x="2774" y="7621"/>
                  </a:cubicBezTo>
                  <a:cubicBezTo>
                    <a:pt x="2774" y="7323"/>
                    <a:pt x="2667" y="7038"/>
                    <a:pt x="2513" y="6811"/>
                  </a:cubicBezTo>
                  <a:lnTo>
                    <a:pt x="6025" y="3775"/>
                  </a:lnTo>
                  <a:cubicBezTo>
                    <a:pt x="6430" y="4192"/>
                    <a:pt x="7001" y="4466"/>
                    <a:pt x="7632" y="4466"/>
                  </a:cubicBezTo>
                  <a:cubicBezTo>
                    <a:pt x="8870" y="4466"/>
                    <a:pt x="9871" y="3466"/>
                    <a:pt x="9871" y="2227"/>
                  </a:cubicBezTo>
                  <a:cubicBezTo>
                    <a:pt x="9835" y="1001"/>
                    <a:pt x="8847" y="1"/>
                    <a:pt x="76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3" name="Google Shape;3433;p37"/>
            <p:cNvSpPr/>
            <p:nvPr/>
          </p:nvSpPr>
          <p:spPr>
            <a:xfrm>
              <a:off x="2264418" y="4879399"/>
              <a:ext cx="914936" cy="109564"/>
            </a:xfrm>
            <a:custGeom>
              <a:avLst/>
              <a:gdLst/>
              <a:ahLst/>
              <a:cxnLst/>
              <a:rect l="l" t="t" r="r" b="b"/>
              <a:pathLst>
                <a:path w="22480" h="2692" extrusionOk="0">
                  <a:moveTo>
                    <a:pt x="1" y="1"/>
                  </a:moveTo>
                  <a:lnTo>
                    <a:pt x="1" y="2692"/>
                  </a:lnTo>
                  <a:lnTo>
                    <a:pt x="22480" y="2692"/>
                  </a:lnTo>
                  <a:lnTo>
                    <a:pt x="22480" y="1"/>
                  </a:lnTo>
                  <a:close/>
                </a:path>
              </a:pathLst>
            </a:custGeom>
            <a:solidFill>
              <a:srgbClr val="E2E2E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4" name="Google Shape;3434;p37"/>
            <p:cNvSpPr/>
            <p:nvPr/>
          </p:nvSpPr>
          <p:spPr>
            <a:xfrm>
              <a:off x="2434014" y="5036907"/>
              <a:ext cx="745828" cy="54294"/>
            </a:xfrm>
            <a:custGeom>
              <a:avLst/>
              <a:gdLst/>
              <a:ahLst/>
              <a:cxnLst/>
              <a:rect l="l" t="t" r="r" b="b"/>
              <a:pathLst>
                <a:path w="18325" h="1334" extrusionOk="0">
                  <a:moveTo>
                    <a:pt x="1" y="1"/>
                  </a:moveTo>
                  <a:lnTo>
                    <a:pt x="1" y="1334"/>
                  </a:lnTo>
                  <a:lnTo>
                    <a:pt x="18324" y="1334"/>
                  </a:lnTo>
                  <a:lnTo>
                    <a:pt x="18324" y="1"/>
                  </a:lnTo>
                  <a:close/>
                </a:path>
              </a:pathLst>
            </a:custGeom>
            <a:solidFill>
              <a:srgbClr val="E2E2E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5" name="Google Shape;3435;p37"/>
            <p:cNvSpPr/>
            <p:nvPr/>
          </p:nvSpPr>
          <p:spPr>
            <a:xfrm>
              <a:off x="2434014" y="5126079"/>
              <a:ext cx="745828" cy="54294"/>
            </a:xfrm>
            <a:custGeom>
              <a:avLst/>
              <a:gdLst/>
              <a:ahLst/>
              <a:cxnLst/>
              <a:rect l="l" t="t" r="r" b="b"/>
              <a:pathLst>
                <a:path w="18325" h="1334" extrusionOk="0">
                  <a:moveTo>
                    <a:pt x="1" y="0"/>
                  </a:moveTo>
                  <a:lnTo>
                    <a:pt x="1" y="1334"/>
                  </a:lnTo>
                  <a:lnTo>
                    <a:pt x="18324" y="1334"/>
                  </a:lnTo>
                  <a:lnTo>
                    <a:pt x="18324" y="0"/>
                  </a:lnTo>
                  <a:close/>
                </a:path>
              </a:pathLst>
            </a:custGeom>
            <a:solidFill>
              <a:srgbClr val="E2E2E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6" name="Google Shape;3436;p37"/>
            <p:cNvSpPr/>
            <p:nvPr/>
          </p:nvSpPr>
          <p:spPr>
            <a:xfrm>
              <a:off x="2689895" y="5214764"/>
              <a:ext cx="489947" cy="54782"/>
            </a:xfrm>
            <a:custGeom>
              <a:avLst/>
              <a:gdLst/>
              <a:ahLst/>
              <a:cxnLst/>
              <a:rect l="l" t="t" r="r" b="b"/>
              <a:pathLst>
                <a:path w="12038" h="1346" extrusionOk="0">
                  <a:moveTo>
                    <a:pt x="0" y="0"/>
                  </a:moveTo>
                  <a:lnTo>
                    <a:pt x="0" y="1345"/>
                  </a:lnTo>
                  <a:lnTo>
                    <a:pt x="12037" y="1345"/>
                  </a:lnTo>
                  <a:lnTo>
                    <a:pt x="12037" y="0"/>
                  </a:lnTo>
                  <a:close/>
                </a:path>
              </a:pathLst>
            </a:custGeom>
            <a:solidFill>
              <a:srgbClr val="E2E2E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7" name="Google Shape;3437;p37"/>
            <p:cNvSpPr/>
            <p:nvPr/>
          </p:nvSpPr>
          <p:spPr>
            <a:xfrm>
              <a:off x="2894859" y="2508365"/>
              <a:ext cx="94546" cy="94546"/>
            </a:xfrm>
            <a:custGeom>
              <a:avLst/>
              <a:gdLst/>
              <a:ahLst/>
              <a:cxnLst/>
              <a:rect l="l" t="t" r="r" b="b"/>
              <a:pathLst>
                <a:path w="2323" h="2323" extrusionOk="0">
                  <a:moveTo>
                    <a:pt x="1167" y="1"/>
                  </a:moveTo>
                  <a:cubicBezTo>
                    <a:pt x="524" y="1"/>
                    <a:pt x="1" y="525"/>
                    <a:pt x="1" y="1168"/>
                  </a:cubicBezTo>
                  <a:cubicBezTo>
                    <a:pt x="1" y="1811"/>
                    <a:pt x="524" y="2323"/>
                    <a:pt x="1167" y="2323"/>
                  </a:cubicBezTo>
                  <a:cubicBezTo>
                    <a:pt x="1810" y="2323"/>
                    <a:pt x="2322" y="1811"/>
                    <a:pt x="2322" y="1168"/>
                  </a:cubicBezTo>
                  <a:cubicBezTo>
                    <a:pt x="2322" y="525"/>
                    <a:pt x="1810" y="1"/>
                    <a:pt x="11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8" name="Google Shape;3438;p37"/>
            <p:cNvSpPr/>
            <p:nvPr/>
          </p:nvSpPr>
          <p:spPr>
            <a:xfrm>
              <a:off x="-1006072" y="1271750"/>
              <a:ext cx="486039" cy="429385"/>
            </a:xfrm>
            <a:custGeom>
              <a:avLst/>
              <a:gdLst/>
              <a:ahLst/>
              <a:cxnLst/>
              <a:rect l="l" t="t" r="r" b="b"/>
              <a:pathLst>
                <a:path w="11942" h="10550" extrusionOk="0">
                  <a:moveTo>
                    <a:pt x="7370" y="0"/>
                  </a:moveTo>
                  <a:lnTo>
                    <a:pt x="0" y="10549"/>
                  </a:lnTo>
                  <a:lnTo>
                    <a:pt x="4572" y="10549"/>
                  </a:lnTo>
                  <a:lnTo>
                    <a:pt x="1194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9" name="Google Shape;3439;p37"/>
            <p:cNvSpPr/>
            <p:nvPr/>
          </p:nvSpPr>
          <p:spPr>
            <a:xfrm>
              <a:off x="-705666"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0" name="Google Shape;3440;p37"/>
            <p:cNvSpPr/>
            <p:nvPr/>
          </p:nvSpPr>
          <p:spPr>
            <a:xfrm>
              <a:off x="-405219"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1" name="Google Shape;3441;p37"/>
            <p:cNvSpPr/>
            <p:nvPr/>
          </p:nvSpPr>
          <p:spPr>
            <a:xfrm>
              <a:off x="-105261" y="1271750"/>
              <a:ext cx="486080" cy="429385"/>
            </a:xfrm>
            <a:custGeom>
              <a:avLst/>
              <a:gdLst/>
              <a:ahLst/>
              <a:cxnLst/>
              <a:rect l="l" t="t" r="r" b="b"/>
              <a:pathLst>
                <a:path w="11943" h="10550" extrusionOk="0">
                  <a:moveTo>
                    <a:pt x="7371" y="0"/>
                  </a:moveTo>
                  <a:lnTo>
                    <a:pt x="1" y="10549"/>
                  </a:lnTo>
                  <a:lnTo>
                    <a:pt x="4573" y="10549"/>
                  </a:lnTo>
                  <a:lnTo>
                    <a:pt x="11943"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2" name="Google Shape;3442;p37"/>
            <p:cNvSpPr/>
            <p:nvPr/>
          </p:nvSpPr>
          <p:spPr>
            <a:xfrm>
              <a:off x="195186" y="1271750"/>
              <a:ext cx="485103" cy="429385"/>
            </a:xfrm>
            <a:custGeom>
              <a:avLst/>
              <a:gdLst/>
              <a:ahLst/>
              <a:cxnLst/>
              <a:rect l="l" t="t" r="r" b="b"/>
              <a:pathLst>
                <a:path w="11919" h="10550" extrusionOk="0">
                  <a:moveTo>
                    <a:pt x="7359" y="0"/>
                  </a:moveTo>
                  <a:lnTo>
                    <a:pt x="1" y="10549"/>
                  </a:lnTo>
                  <a:lnTo>
                    <a:pt x="4573"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3" name="Google Shape;3443;p37"/>
            <p:cNvSpPr/>
            <p:nvPr/>
          </p:nvSpPr>
          <p:spPr>
            <a:xfrm>
              <a:off x="495633" y="1271750"/>
              <a:ext cx="485103" cy="429385"/>
            </a:xfrm>
            <a:custGeom>
              <a:avLst/>
              <a:gdLst/>
              <a:ahLst/>
              <a:cxnLst/>
              <a:rect l="l" t="t" r="r" b="b"/>
              <a:pathLst>
                <a:path w="11919" h="10550" extrusionOk="0">
                  <a:moveTo>
                    <a:pt x="7359" y="0"/>
                  </a:moveTo>
                  <a:lnTo>
                    <a:pt x="1" y="10549"/>
                  </a:lnTo>
                  <a:lnTo>
                    <a:pt x="4561"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4" name="Google Shape;3444;p37"/>
            <p:cNvSpPr/>
            <p:nvPr/>
          </p:nvSpPr>
          <p:spPr>
            <a:xfrm>
              <a:off x="792702" y="1271750"/>
              <a:ext cx="485103" cy="429385"/>
            </a:xfrm>
            <a:custGeom>
              <a:avLst/>
              <a:gdLst/>
              <a:ahLst/>
              <a:cxnLst/>
              <a:rect l="l" t="t" r="r" b="b"/>
              <a:pathLst>
                <a:path w="11919" h="10550" extrusionOk="0">
                  <a:moveTo>
                    <a:pt x="7346" y="0"/>
                  </a:moveTo>
                  <a:lnTo>
                    <a:pt x="0" y="10549"/>
                  </a:lnTo>
                  <a:lnTo>
                    <a:pt x="4560" y="10549"/>
                  </a:lnTo>
                  <a:lnTo>
                    <a:pt x="11918"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 name="Google Shape;3363;p37">
            <a:extLst>
              <a:ext uri="{FF2B5EF4-FFF2-40B4-BE49-F238E27FC236}">
                <a16:creationId xmlns:a16="http://schemas.microsoft.com/office/drawing/2014/main" id="{1B84CC10-A85F-7166-7BE7-0126ECAAAE31}"/>
              </a:ext>
            </a:extLst>
          </p:cNvPr>
          <p:cNvGrpSpPr/>
          <p:nvPr/>
        </p:nvGrpSpPr>
        <p:grpSpPr>
          <a:xfrm>
            <a:off x="4590600" y="3555963"/>
            <a:ext cx="3894575" cy="549908"/>
            <a:chOff x="4590600" y="3930117"/>
            <a:chExt cx="3894575" cy="549908"/>
          </a:xfrm>
        </p:grpSpPr>
        <p:sp>
          <p:nvSpPr>
            <p:cNvPr id="3" name="Google Shape;3364;p37">
              <a:extLst>
                <a:ext uri="{FF2B5EF4-FFF2-40B4-BE49-F238E27FC236}">
                  <a16:creationId xmlns:a16="http://schemas.microsoft.com/office/drawing/2014/main" id="{F1A4F1F1-69C3-F3FC-E72B-FE24D7B86E80}"/>
                </a:ext>
              </a:extLst>
            </p:cNvPr>
            <p:cNvSpPr/>
            <p:nvPr/>
          </p:nvSpPr>
          <p:spPr>
            <a:xfrm>
              <a:off x="4875875" y="3933425"/>
              <a:ext cx="3609300" cy="546600"/>
            </a:xfrm>
            <a:prstGeom prst="roundRect">
              <a:avLst>
                <a:gd name="adj" fmla="val 16667"/>
              </a:avLst>
            </a:prstGeom>
            <a:solidFill>
              <a:schemeClr val="lt2"/>
            </a:solidFill>
            <a:ln>
              <a:noFill/>
            </a:ln>
          </p:spPr>
          <p:txBody>
            <a:bodyPr spcFirstLastPara="1" wrap="square" lIns="182875" tIns="91425" rIns="27430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200" b="0" i="0" u="none" strike="noStrike" kern="0" cap="none" spc="0" normalizeH="0" baseline="0" noProof="0" dirty="0" err="1">
                  <a:ln>
                    <a:noFill/>
                  </a:ln>
                  <a:solidFill>
                    <a:srgbClr val="000000"/>
                  </a:solidFill>
                  <a:effectLst/>
                  <a:uLnTx/>
                  <a:uFillTx/>
                  <a:latin typeface="Fira Sans"/>
                  <a:ea typeface="Fira Sans"/>
                  <a:cs typeface="Fira Sans"/>
                  <a:sym typeface="Fira Sans"/>
                </a:rPr>
                <a:t>EventIDs</a:t>
              </a:r>
              <a:r>
                <a:rPr kumimoji="0" lang="en-US" sz="1200" b="0" i="0" u="none" strike="noStrike" kern="0" cap="none" spc="0" normalizeH="0" baseline="0" noProof="0" dirty="0">
                  <a:ln>
                    <a:noFill/>
                  </a:ln>
                  <a:solidFill>
                    <a:srgbClr val="000000"/>
                  </a:solidFill>
                  <a:effectLst/>
                  <a:uLnTx/>
                  <a:uFillTx/>
                  <a:latin typeface="Fira Sans"/>
                  <a:ea typeface="Fira Sans"/>
                  <a:cs typeface="Fira Sans"/>
                  <a:sym typeface="Fira Sans"/>
                </a:rPr>
                <a:t> or log patterns that indicate the presence of a brute force attack</a:t>
              </a:r>
            </a:p>
          </p:txBody>
        </p:sp>
        <p:sp>
          <p:nvSpPr>
            <p:cNvPr id="4" name="Google Shape;3365;p37">
              <a:extLst>
                <a:ext uri="{FF2B5EF4-FFF2-40B4-BE49-F238E27FC236}">
                  <a16:creationId xmlns:a16="http://schemas.microsoft.com/office/drawing/2014/main" id="{CC3BA2C7-0B54-5589-1FD3-8181EE4BA90C}"/>
                </a:ext>
              </a:extLst>
            </p:cNvPr>
            <p:cNvSpPr/>
            <p:nvPr/>
          </p:nvSpPr>
          <p:spPr>
            <a:xfrm>
              <a:off x="4590600" y="3930117"/>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0"/>
                    <a:pt x="13777" y="0"/>
                  </a:cubicBezTo>
                  <a:cubicBezTo>
                    <a:pt x="21382" y="0"/>
                    <a:pt x="27553" y="6172"/>
                    <a:pt x="27553" y="13777"/>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2500" b="1" i="0" u="none" strike="noStrike" kern="0" cap="none" spc="0" normalizeH="0" baseline="0" noProof="0" dirty="0">
                  <a:ln>
                    <a:noFill/>
                  </a:ln>
                  <a:solidFill>
                    <a:srgbClr val="FFFFFF"/>
                  </a:solidFill>
                  <a:effectLst/>
                  <a:uLnTx/>
                  <a:uFillTx/>
                  <a:latin typeface="Fira Sans"/>
                  <a:ea typeface="Fira Sans"/>
                  <a:cs typeface="Fira Sans"/>
                  <a:sym typeface="Fira Sans"/>
                </a:rPr>
                <a:t>4</a:t>
              </a:r>
              <a:endParaRPr kumimoji="0" sz="1400" b="1" i="0" u="none" strike="noStrike" kern="0" cap="none" spc="0" normalizeH="0" baseline="0" noProof="0" dirty="0">
                <a:ln>
                  <a:noFill/>
                </a:ln>
                <a:solidFill>
                  <a:srgbClr val="FFFFFF"/>
                </a:solidFill>
                <a:effectLst/>
                <a:uLnTx/>
                <a:uFillTx/>
                <a:latin typeface="Fira Sans"/>
                <a:ea typeface="Fira Sans"/>
                <a:cs typeface="Fira Sans"/>
                <a:sym typeface="Fira Sans"/>
              </a:endParaRPr>
            </a:p>
          </p:txBody>
        </p:sp>
      </p:grpSp>
      <p:grpSp>
        <p:nvGrpSpPr>
          <p:cNvPr id="5" name="Google Shape;3363;p37">
            <a:extLst>
              <a:ext uri="{FF2B5EF4-FFF2-40B4-BE49-F238E27FC236}">
                <a16:creationId xmlns:a16="http://schemas.microsoft.com/office/drawing/2014/main" id="{146B33A2-6C5F-24BE-1017-CFDFB7D14A76}"/>
              </a:ext>
            </a:extLst>
          </p:cNvPr>
          <p:cNvGrpSpPr/>
          <p:nvPr/>
        </p:nvGrpSpPr>
        <p:grpSpPr>
          <a:xfrm>
            <a:off x="4590600" y="4278812"/>
            <a:ext cx="3894575" cy="549908"/>
            <a:chOff x="4590600" y="3930117"/>
            <a:chExt cx="3894575" cy="549908"/>
          </a:xfrm>
        </p:grpSpPr>
        <p:sp>
          <p:nvSpPr>
            <p:cNvPr id="6" name="Google Shape;3364;p37">
              <a:extLst>
                <a:ext uri="{FF2B5EF4-FFF2-40B4-BE49-F238E27FC236}">
                  <a16:creationId xmlns:a16="http://schemas.microsoft.com/office/drawing/2014/main" id="{794FE304-040E-965A-DB94-D8800A4F11AC}"/>
                </a:ext>
              </a:extLst>
            </p:cNvPr>
            <p:cNvSpPr/>
            <p:nvPr/>
          </p:nvSpPr>
          <p:spPr>
            <a:xfrm>
              <a:off x="4875875" y="3933425"/>
              <a:ext cx="3609300" cy="546600"/>
            </a:xfrm>
            <a:prstGeom prst="roundRect">
              <a:avLst>
                <a:gd name="adj" fmla="val 16667"/>
              </a:avLst>
            </a:prstGeom>
            <a:solidFill>
              <a:schemeClr val="lt2"/>
            </a:solidFill>
            <a:ln>
              <a:noFill/>
            </a:ln>
          </p:spPr>
          <p:txBody>
            <a:bodyPr spcFirstLastPara="1" wrap="square" lIns="182875" tIns="91425" rIns="27430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200" b="0" i="0" u="none" strike="noStrike" kern="0" cap="none" spc="0" normalizeH="0" baseline="0" noProof="0" dirty="0">
                  <a:ln>
                    <a:noFill/>
                  </a:ln>
                  <a:solidFill>
                    <a:srgbClr val="000000"/>
                  </a:solidFill>
                  <a:effectLst/>
                  <a:uLnTx/>
                  <a:uFillTx/>
                  <a:latin typeface="Fira Sans"/>
                  <a:ea typeface="Fira Sans"/>
                  <a:cs typeface="Fira Sans"/>
                  <a:sym typeface="Fira Sans"/>
                </a:rPr>
                <a:t>generated alerts and notifications within Splunk's user interface</a:t>
              </a:r>
            </a:p>
          </p:txBody>
        </p:sp>
        <p:sp>
          <p:nvSpPr>
            <p:cNvPr id="7" name="Google Shape;3365;p37">
              <a:extLst>
                <a:ext uri="{FF2B5EF4-FFF2-40B4-BE49-F238E27FC236}">
                  <a16:creationId xmlns:a16="http://schemas.microsoft.com/office/drawing/2014/main" id="{CA582999-F1B0-DFB0-AABB-8F8853DE5005}"/>
                </a:ext>
              </a:extLst>
            </p:cNvPr>
            <p:cNvSpPr/>
            <p:nvPr/>
          </p:nvSpPr>
          <p:spPr>
            <a:xfrm>
              <a:off x="4590600" y="3930117"/>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0"/>
                    <a:pt x="13777" y="0"/>
                  </a:cubicBezTo>
                  <a:cubicBezTo>
                    <a:pt x="21382" y="0"/>
                    <a:pt x="27553" y="6172"/>
                    <a:pt x="27553" y="13777"/>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2500" b="1" i="0" u="none" strike="noStrike" kern="0" cap="none" spc="0" normalizeH="0" baseline="0" noProof="0" dirty="0">
                  <a:ln>
                    <a:noFill/>
                  </a:ln>
                  <a:solidFill>
                    <a:srgbClr val="FFFFFF"/>
                  </a:solidFill>
                  <a:effectLst/>
                  <a:uLnTx/>
                  <a:uFillTx/>
                  <a:latin typeface="Fira Sans"/>
                  <a:ea typeface="Fira Sans"/>
                  <a:cs typeface="Fira Sans"/>
                  <a:sym typeface="Fira Sans"/>
                </a:rPr>
                <a:t>5</a:t>
              </a:r>
              <a:endParaRPr kumimoji="0" sz="1400" b="1" i="0" u="none" strike="noStrike" kern="0" cap="none" spc="0" normalizeH="0" baseline="0" noProof="0" dirty="0">
                <a:ln>
                  <a:noFill/>
                </a:ln>
                <a:solidFill>
                  <a:srgbClr val="FFFFFF"/>
                </a:solidFill>
                <a:effectLst/>
                <a:uLnTx/>
                <a:uFillTx/>
                <a:latin typeface="Fira Sans"/>
                <a:ea typeface="Fira Sans"/>
                <a:cs typeface="Fira Sans"/>
                <a:sym typeface="Fira Sans"/>
              </a:endParaRPr>
            </a:p>
          </p:txBody>
        </p:sp>
      </p:grpSp>
      <p:pic>
        <p:nvPicPr>
          <p:cNvPr id="11" name="Picture 10" descr="A green and white dragon&#10;&#10;Description automatically generated">
            <a:extLst>
              <a:ext uri="{FF2B5EF4-FFF2-40B4-BE49-F238E27FC236}">
                <a16:creationId xmlns:a16="http://schemas.microsoft.com/office/drawing/2014/main" id="{5C26C03A-4E8F-2D80-76A5-1A2157C50117}"/>
              </a:ext>
            </a:extLst>
          </p:cNvPr>
          <p:cNvPicPr>
            <a:picLocks noChangeAspect="1"/>
          </p:cNvPicPr>
          <p:nvPr/>
        </p:nvPicPr>
        <p:blipFill>
          <a:blip r:embed="rId3"/>
          <a:stretch>
            <a:fillRect/>
          </a:stretch>
        </p:blipFill>
        <p:spPr>
          <a:xfrm>
            <a:off x="103358" y="2573907"/>
            <a:ext cx="891018" cy="1028343"/>
          </a:xfrm>
          <a:prstGeom prst="rect">
            <a:avLst/>
          </a:prstGeom>
        </p:spPr>
      </p:pic>
      <p:pic>
        <p:nvPicPr>
          <p:cNvPr id="12" name="Google Shape;10163;p63">
            <a:extLst>
              <a:ext uri="{FF2B5EF4-FFF2-40B4-BE49-F238E27FC236}">
                <a16:creationId xmlns:a16="http://schemas.microsoft.com/office/drawing/2014/main" id="{CBB1D739-3940-4E56-7337-AA8F910D1A4B}"/>
              </a:ext>
            </a:extLst>
          </p:cNvPr>
          <p:cNvPicPr preferRelativeResize="0"/>
          <p:nvPr/>
        </p:nvPicPr>
        <p:blipFill rotWithShape="1">
          <a:blip r:embed="rId4">
            <a:alphaModFix amt="50000"/>
          </a:blip>
          <a:srcRect b="17790"/>
          <a:stretch/>
        </p:blipFill>
        <p:spPr>
          <a:xfrm>
            <a:off x="7870199" y="4342917"/>
            <a:ext cx="1273801" cy="800583"/>
          </a:xfrm>
          <a:prstGeom prst="rect">
            <a:avLst/>
          </a:prstGeom>
          <a:noFill/>
          <a:ln>
            <a:noFill/>
          </a:ln>
        </p:spPr>
      </p:pic>
      <p:pic>
        <p:nvPicPr>
          <p:cNvPr id="13" name="Picture 12" descr="A logo with text on it&#10;&#10;Description automatically generated">
            <a:extLst>
              <a:ext uri="{FF2B5EF4-FFF2-40B4-BE49-F238E27FC236}">
                <a16:creationId xmlns:a16="http://schemas.microsoft.com/office/drawing/2014/main" id="{6F07DFAA-1A1D-32DD-424C-7E23F28ABCD6}"/>
              </a:ext>
            </a:extLst>
          </p:cNvPr>
          <p:cNvPicPr>
            <a:picLocks noChangeAspect="1"/>
          </p:cNvPicPr>
          <p:nvPr/>
        </p:nvPicPr>
        <p:blipFill>
          <a:blip r:embed="rId5"/>
          <a:stretch>
            <a:fillRect/>
          </a:stretch>
        </p:blipFill>
        <p:spPr>
          <a:xfrm>
            <a:off x="8527700" y="83170"/>
            <a:ext cx="544592" cy="559051"/>
          </a:xfrm>
          <a:prstGeom prst="rect">
            <a:avLst/>
          </a:prstGeom>
        </p:spPr>
      </p:pic>
    </p:spTree>
  </p:cSld>
  <p:clrMapOvr>
    <a:masterClrMapping/>
  </p:clrMapOvr>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ybersecurity Infographics by Slidesgo">
  <a:themeElements>
    <a:clrScheme name="Simple Light">
      <a:dk1>
        <a:srgbClr val="000000"/>
      </a:dk1>
      <a:lt1>
        <a:srgbClr val="FFFFFF"/>
      </a:lt1>
      <a:dk2>
        <a:srgbClr val="E0E0E0"/>
      </a:dk2>
      <a:lt2>
        <a:srgbClr val="EEEEEE"/>
      </a:lt2>
      <a:accent1>
        <a:srgbClr val="2E294E"/>
      </a:accent1>
      <a:accent2>
        <a:srgbClr val="DD90B6"/>
      </a:accent2>
      <a:accent3>
        <a:srgbClr val="A060AD"/>
      </a:accent3>
      <a:accent4>
        <a:srgbClr val="8058BE"/>
      </a:accent4>
      <a:accent5>
        <a:srgbClr val="424B66"/>
      </a:accent5>
      <a:accent6>
        <a:srgbClr val="1C1C66"/>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ntivirus Software Pitch Deck by Slidesgo">
  <a:themeElements>
    <a:clrScheme name="Simple Light">
      <a:dk1>
        <a:srgbClr val="FFFFFF"/>
      </a:dk1>
      <a:lt1>
        <a:srgbClr val="140633"/>
      </a:lt1>
      <a:dk2>
        <a:srgbClr val="140749"/>
      </a:dk2>
      <a:lt2>
        <a:srgbClr val="2185C4"/>
      </a:lt2>
      <a:accent1>
        <a:srgbClr val="40B7E6"/>
      </a:accent1>
      <a:accent2>
        <a:srgbClr val="66D5FF"/>
      </a:accent2>
      <a:accent3>
        <a:srgbClr val="7475D6"/>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2000</Words>
  <Application>Microsoft Office PowerPoint</Application>
  <PresentationFormat>On-screen Show (16:9)</PresentationFormat>
  <Paragraphs>128</Paragraphs>
  <Slides>27</Slides>
  <Notes>27</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27</vt:i4>
      </vt:variant>
    </vt:vector>
  </HeadingPairs>
  <TitlesOfParts>
    <vt:vector size="42" baseType="lpstr">
      <vt:lpstr>Fira Sans</vt:lpstr>
      <vt:lpstr>Viga</vt:lpstr>
      <vt:lpstr>Wingdings</vt:lpstr>
      <vt:lpstr>Nunito Light</vt:lpstr>
      <vt:lpstr>Exo 2</vt:lpstr>
      <vt:lpstr>Arial</vt:lpstr>
      <vt:lpstr>Bebas Neue</vt:lpstr>
      <vt:lpstr>Archivo</vt:lpstr>
      <vt:lpstr>Fira Sans Black</vt:lpstr>
      <vt:lpstr>Söhne</vt:lpstr>
      <vt:lpstr>DM Sans</vt:lpstr>
      <vt:lpstr>PT Sans</vt:lpstr>
      <vt:lpstr>Cyber Security Business Plan</vt:lpstr>
      <vt:lpstr>Cybersecurity Infographics by Slidesgo</vt:lpstr>
      <vt:lpstr>Antivirus Software Pitch Deck by Slidesgo</vt:lpstr>
      <vt:lpstr>PURPOSE OF THE PRESENTATION</vt:lpstr>
      <vt:lpstr>Brute Force Attacks</vt:lpstr>
      <vt:lpstr>IMPACT OF BRUTE FORCE ATTACKS</vt:lpstr>
      <vt:lpstr>Importance of detecting and mitigating brute force attacks</vt:lpstr>
      <vt:lpstr>Overview of the project setup</vt:lpstr>
      <vt:lpstr>Key components of the environment</vt:lpstr>
      <vt:lpstr>Splunk Configuration</vt:lpstr>
      <vt:lpstr>Configuration of Splunk for detecting brute force attacks</vt:lpstr>
      <vt:lpstr>Brute Force Attack Demo</vt:lpstr>
      <vt:lpstr>FTP Server Attack Scenario</vt:lpstr>
      <vt:lpstr>FTP Server Attack Scenario</vt:lpstr>
      <vt:lpstr>FTP Server Attack Scenario</vt:lpstr>
      <vt:lpstr>FTP Server Attack Scenario</vt:lpstr>
      <vt:lpstr>SSH Attack Scenario</vt:lpstr>
      <vt:lpstr>SSH Server Attack Scenario</vt:lpstr>
      <vt:lpstr>SSH Server Attack Scenario</vt:lpstr>
      <vt:lpstr>SSH Server Attack Scenario</vt:lpstr>
      <vt:lpstr>SMB Attack Scenario</vt:lpstr>
      <vt:lpstr>SMB Server Attack Scenario</vt:lpstr>
      <vt:lpstr>SMB Server Attack Scenario</vt:lpstr>
      <vt:lpstr>Mitigation and Response</vt:lpstr>
      <vt:lpstr>Mitigation and response strategies</vt:lpstr>
      <vt:lpstr>Benefits of the Solution</vt:lpstr>
      <vt:lpstr>Team Members</vt:lpstr>
      <vt:lpstr>PowerPoint Presentation</vt:lpstr>
      <vt:lpstr>SUMMARY</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Brute Force Attacks with Splunk</dc:title>
  <cp:lastModifiedBy>Farid Dunyamaliyev</cp:lastModifiedBy>
  <cp:revision>8</cp:revision>
  <dcterms:modified xsi:type="dcterms:W3CDTF">2023-07-06T19:00:42Z</dcterms:modified>
</cp:coreProperties>
</file>